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B566-3B20-4154-A778-75285434B7EA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26D09-22FA-4882-9C88-E540C433E5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500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16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1900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07C8E89-CA08-4FDD-8243-ECECF9EF7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9433B9F-20B7-40EF-9D0F-B082E5C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600D71F-D712-4988-8D6B-C3A8465A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33DB-13CC-4D99-8BCC-34AE9FC60B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7920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4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73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2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3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98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431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25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16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4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75471136"/>
              </p:ext>
            </p:extLst>
          </p:nvPr>
        </p:nvGraphicFramePr>
        <p:xfrm>
          <a:off x="884581" y="1381542"/>
          <a:ext cx="10376452" cy="3660732"/>
        </p:xfrm>
        <a:graphic>
          <a:graphicData uri="http://schemas.openxmlformats.org/drawingml/2006/table">
            <a:tbl>
              <a:tblPr/>
              <a:tblGrid>
                <a:gridCol w="1575303">
                  <a:extLst>
                    <a:ext uri="{9D8B030D-6E8A-4147-A177-3AD203B41FA5}">
                      <a16:colId xmlns:a16="http://schemas.microsoft.com/office/drawing/2014/main" xmlns="" val="2980126755"/>
                    </a:ext>
                  </a:extLst>
                </a:gridCol>
                <a:gridCol w="856143">
                  <a:extLst>
                    <a:ext uri="{9D8B030D-6E8A-4147-A177-3AD203B41FA5}">
                      <a16:colId xmlns:a16="http://schemas.microsoft.com/office/drawing/2014/main" xmlns="" val="3608980945"/>
                    </a:ext>
                  </a:extLst>
                </a:gridCol>
                <a:gridCol w="1007495">
                  <a:extLst>
                    <a:ext uri="{9D8B030D-6E8A-4147-A177-3AD203B41FA5}">
                      <a16:colId xmlns:a16="http://schemas.microsoft.com/office/drawing/2014/main" xmlns="" val="717862796"/>
                    </a:ext>
                  </a:extLst>
                </a:gridCol>
                <a:gridCol w="834887">
                  <a:extLst>
                    <a:ext uri="{9D8B030D-6E8A-4147-A177-3AD203B41FA5}">
                      <a16:colId xmlns:a16="http://schemas.microsoft.com/office/drawing/2014/main" xmlns="" val="967488189"/>
                    </a:ext>
                  </a:extLst>
                </a:gridCol>
                <a:gridCol w="1051381">
                  <a:extLst>
                    <a:ext uri="{9D8B030D-6E8A-4147-A177-3AD203B41FA5}">
                      <a16:colId xmlns:a16="http://schemas.microsoft.com/office/drawing/2014/main" xmlns="" val="3994679763"/>
                    </a:ext>
                  </a:extLst>
                </a:gridCol>
                <a:gridCol w="856143">
                  <a:extLst>
                    <a:ext uri="{9D8B030D-6E8A-4147-A177-3AD203B41FA5}">
                      <a16:colId xmlns:a16="http://schemas.microsoft.com/office/drawing/2014/main" xmlns="" val="615504882"/>
                    </a:ext>
                  </a:extLst>
                </a:gridCol>
                <a:gridCol w="4195100">
                  <a:extLst>
                    <a:ext uri="{9D8B030D-6E8A-4147-A177-3AD203B41FA5}">
                      <a16:colId xmlns:a16="http://schemas.microsoft.com/office/drawing/2014/main" xmlns="" val="1834624155"/>
                    </a:ext>
                  </a:extLst>
                </a:gridCol>
              </a:tblGrid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Accession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WT</a:t>
                      </a:r>
                      <a:endParaRPr lang="zh-CN" altLang="en-US" sz="1200" dirty="0"/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fc17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Log2 ratio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FDR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Description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1252306"/>
                  </a:ext>
                </a:extLst>
              </a:tr>
              <a:tr h="3264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LOC_Os02g41630.2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33416.33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88896.93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2.66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0.024464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phenylalanine ammonia-lyase,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6444159"/>
                  </a:ext>
                </a:extLst>
              </a:tr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LOC_Os02g08100.1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9586.13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24212.00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2.53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0.0177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AMP-binding domain containing protein,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82081451"/>
                  </a:ext>
                </a:extLst>
              </a:tr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LOC_Os04g43760.1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11134.47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25550.13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2.29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0.039178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phenylalanine ammonia-lyase,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9489941"/>
                  </a:ext>
                </a:extLst>
              </a:tr>
              <a:tr h="3117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LOC_Os02g47940.1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294.77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550.57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1.87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0.00176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aminotransferase, classes I and II, domain containing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protein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2563085"/>
                  </a:ext>
                </a:extLst>
              </a:tr>
              <a:tr h="2683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LOC_Os02g19924.1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1199.23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2230.23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1.86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0.001366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aminotransferase, classes I and II, domain containing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protein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94591284"/>
                  </a:ext>
                </a:extLst>
              </a:tr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LOC_Os05g25640.1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1671.53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2826.83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1.69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0.0146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cytochrome P450,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9327325"/>
                  </a:ext>
                </a:extLst>
              </a:tr>
              <a:tr h="2767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LOC_Os01g65090.1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2819.30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4754.03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1.69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0.012429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aminotransferase, classes I and II, domain containing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protein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0269752"/>
                  </a:ext>
                </a:extLst>
              </a:tr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LOC_Os06g44620.1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1884.30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3128.37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1.66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0.016478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AMP-binding domain containing protein,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5562026"/>
                  </a:ext>
                </a:extLst>
              </a:tr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LOC_Os02g41650.3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2098.80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3410.07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1.62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0.017682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phenylalanine ammonia-lyase,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71252000"/>
                  </a:ext>
                </a:extLst>
              </a:tr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LOC_Os06g06980.1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809.93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1282.47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1.58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0.025924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caffeoyl-CoA O-methyltransferase,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8186774"/>
                  </a:ext>
                </a:extLst>
              </a:tr>
              <a:tr h="309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LOC_Os04g20164.2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77.03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118.03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1.53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0.000336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amine oxidase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019495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823289" y="591884"/>
            <a:ext cx="10499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kern="0" dirty="0">
                <a:latin typeface="Arial" panose="020B0604020202020204" pitchFamily="34" charset="0"/>
                <a:cs typeface="Arial" panose="020B0604020202020204" pitchFamily="34" charset="0"/>
              </a:rPr>
              <a:t>Additional file </a:t>
            </a:r>
            <a:r>
              <a:rPr lang="en-US" altLang="zh-CN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1.5-fold alterations of proteins involved in phenylalanine metabolism in comparison 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zh-CN" i="1" dirty="0" smtClean="0">
                <a:latin typeface="Arial" panose="020B0604020202020204" pitchFamily="34" charset="0"/>
                <a:cs typeface="Arial" panose="020B0604020202020204" pitchFamily="34" charset="0"/>
              </a:rPr>
              <a:t>fc17 </a:t>
            </a:r>
            <a:r>
              <a:rPr lang="en-US" altLang="zh-CN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iTRAQ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data to that of the WT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0940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177</Words>
  <Application>Microsoft Office PowerPoint</Application>
  <PresentationFormat>Custom</PresentationFormat>
  <Paragraphs>85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0012761</cp:lastModifiedBy>
  <cp:revision>97</cp:revision>
  <cp:lastPrinted>2018-10-21T01:09:07Z</cp:lastPrinted>
  <dcterms:created xsi:type="dcterms:W3CDTF">2018-01-28T13:46:17Z</dcterms:created>
  <dcterms:modified xsi:type="dcterms:W3CDTF">2018-10-27T12:46:44Z</dcterms:modified>
</cp:coreProperties>
</file>