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9" r:id="rId2"/>
  </p:sldIdLst>
  <p:sldSz cx="12192000" cy="6858000"/>
  <p:notesSz cx="6858000" cy="994727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-102" y="-6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0CB566-3B20-4154-A778-75285434B7EA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26D09-22FA-4882-9C88-E540C433E56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65007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7851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11659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19000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D07C8E89-CA08-4FDD-8243-ECECF9EF71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99433B9F-20B7-40EF-9D0F-B082E5CF0F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3600D71F-D712-4988-8D6B-C3A8465A30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1A33DB-13CC-4D99-8BCC-34AE9FC60BA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2179209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0248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87311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99282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63541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89847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94318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22527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91661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54135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24207755"/>
              </p:ext>
            </p:extLst>
          </p:nvPr>
        </p:nvGraphicFramePr>
        <p:xfrm>
          <a:off x="496959" y="924334"/>
          <a:ext cx="10744200" cy="5138540"/>
        </p:xfrm>
        <a:graphic>
          <a:graphicData uri="http://schemas.openxmlformats.org/drawingml/2006/table">
            <a:tbl>
              <a:tblPr/>
              <a:tblGrid>
                <a:gridCol w="1551312">
                  <a:extLst>
                    <a:ext uri="{9D8B030D-6E8A-4147-A177-3AD203B41FA5}">
                      <a16:colId xmlns:a16="http://schemas.microsoft.com/office/drawing/2014/main" xmlns="" val="1112785415"/>
                    </a:ext>
                  </a:extLst>
                </a:gridCol>
                <a:gridCol w="774442">
                  <a:extLst>
                    <a:ext uri="{9D8B030D-6E8A-4147-A177-3AD203B41FA5}">
                      <a16:colId xmlns:a16="http://schemas.microsoft.com/office/drawing/2014/main" xmlns="" val="2928984288"/>
                    </a:ext>
                  </a:extLst>
                </a:gridCol>
                <a:gridCol w="815009">
                  <a:extLst>
                    <a:ext uri="{9D8B030D-6E8A-4147-A177-3AD203B41FA5}">
                      <a16:colId xmlns:a16="http://schemas.microsoft.com/office/drawing/2014/main" xmlns="" val="3739374741"/>
                    </a:ext>
                  </a:extLst>
                </a:gridCol>
                <a:gridCol w="795130">
                  <a:extLst>
                    <a:ext uri="{9D8B030D-6E8A-4147-A177-3AD203B41FA5}">
                      <a16:colId xmlns:a16="http://schemas.microsoft.com/office/drawing/2014/main" xmlns="" val="3888517639"/>
                    </a:ext>
                  </a:extLst>
                </a:gridCol>
                <a:gridCol w="880561">
                  <a:extLst>
                    <a:ext uri="{9D8B030D-6E8A-4147-A177-3AD203B41FA5}">
                      <a16:colId xmlns:a16="http://schemas.microsoft.com/office/drawing/2014/main" xmlns="" val="1864436936"/>
                    </a:ext>
                  </a:extLst>
                </a:gridCol>
                <a:gridCol w="570552">
                  <a:extLst>
                    <a:ext uri="{9D8B030D-6E8A-4147-A177-3AD203B41FA5}">
                      <a16:colId xmlns:a16="http://schemas.microsoft.com/office/drawing/2014/main" xmlns="" val="2453624037"/>
                    </a:ext>
                  </a:extLst>
                </a:gridCol>
                <a:gridCol w="5357194">
                  <a:extLst>
                    <a:ext uri="{9D8B030D-6E8A-4147-A177-3AD203B41FA5}">
                      <a16:colId xmlns:a16="http://schemas.microsoft.com/office/drawing/2014/main" xmlns="" val="396749489"/>
                    </a:ext>
                  </a:extLst>
                </a:gridCol>
              </a:tblGrid>
              <a:tr h="2569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Accession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WT</a:t>
                      </a:r>
                      <a:endParaRPr lang="zh-CN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fc17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Log2 ratio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P 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value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FDR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Description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02425254"/>
                  </a:ext>
                </a:extLst>
              </a:tr>
              <a:tr h="2569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LOC_Os12g17600.1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3869.17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16855.70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4.36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0.039835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ribulose bisphosphate carboxylase small chain, chloroplast precursor,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putative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81993673"/>
                  </a:ext>
                </a:extLst>
              </a:tr>
              <a:tr h="2569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LOC_Os04g38600.1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2738.37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10461.30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3.82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0.001849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glyceraldehyde-3-phosphate dehydrogenase, putative, expressed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09750711"/>
                  </a:ext>
                </a:extLst>
              </a:tr>
              <a:tr h="2569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LOC_Os03g07300.1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195.23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699.50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3.58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0.001564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ribulose-phosphate 3-epimerase, chloroplast precursor, putative, expressed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25317190"/>
                  </a:ext>
                </a:extLst>
              </a:tr>
              <a:tr h="2569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LOC_Os10g21268.1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24903.00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77123.93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3.10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0.017927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ribulose bisphosphate carboxylase large chain precursor, putative, expressed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04431683"/>
                  </a:ext>
                </a:extLst>
              </a:tr>
              <a:tr h="2569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LOC_Os02g05830.1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5130.47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14632.87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2.85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0.017353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ribulose bisphosphate carboxylase small chain, chloroplast precursor,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putative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62434670"/>
                  </a:ext>
                </a:extLst>
              </a:tr>
              <a:tr h="2569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LOC_Os03g03720.1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9155.60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22972.73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2.51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0.001138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glyceraldehyde-3-phosphate dehydrogenase, putative, expressed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43011386"/>
                  </a:ext>
                </a:extLst>
              </a:tr>
              <a:tr h="2569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LOC_Os02g47020.1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1839.20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4072.50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2.21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0.008217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phosphoribulokinase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/Uridine kinase family protein, expressed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23355848"/>
                  </a:ext>
                </a:extLst>
              </a:tr>
              <a:tr h="2569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LOC_Os11g07020.1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9399.10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20543.77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2.19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0.00273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fructose-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bisphospate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 aldolase isozyme, putative, expressed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29463004"/>
                  </a:ext>
                </a:extLst>
              </a:tr>
              <a:tr h="2569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LOC_Os04g16680.1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858.97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1862.80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2.17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0.006077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fructose-1,6-bisphosphatase, putative, expressed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80344598"/>
                  </a:ext>
                </a:extLst>
              </a:tr>
              <a:tr h="2569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LOC_Os08g02700.1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327.37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690.17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2.11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0.001316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fructose-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bisphospate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 aldolase isozyme, putative, expressed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7784215"/>
                  </a:ext>
                </a:extLst>
              </a:tr>
              <a:tr h="2569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LOC_Os05g41640.3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7089.10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14862.10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2.10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0.000538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phosphoglycerate kinase protein, putative, expressed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59920019"/>
                  </a:ext>
                </a:extLst>
              </a:tr>
              <a:tr h="2569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LOC_Os01g52500.1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5000.70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9590.50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1.92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0.000379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NADP-dependent malic enzyme, putative, expressed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82987945"/>
                  </a:ext>
                </a:extLst>
              </a:tr>
              <a:tr h="2569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LOC_Os06g40640.1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3005.57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5608.80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1.87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0.014049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fructose-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bisphospate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 aldolase isozyme, putative, expressed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22361268"/>
                  </a:ext>
                </a:extLst>
              </a:tr>
              <a:tr h="2569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LOC_Os05g33570.1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3504.83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6151.87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1.76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0.000241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pyruvate, phosphate dikinase, chloroplast precursor, putative, expressed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07159125"/>
                  </a:ext>
                </a:extLst>
              </a:tr>
              <a:tr h="2569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LOC_Os06g04270.1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11900.87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20751.93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1.74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8.41E-05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transketolase, chloroplast precursor, putative, expressed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80141620"/>
                  </a:ext>
                </a:extLst>
              </a:tr>
              <a:tr h="2569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LOC_Os08g44810.1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3912.03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6591.53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1.68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5.93E-05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lactate/malate dehydrogenase, putative, expressed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58960209"/>
                  </a:ext>
                </a:extLst>
              </a:tr>
              <a:tr h="2569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LOC_Os03g56280.1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906.90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1517.67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1.67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0.030947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lactate/malate dehydrogenase, putative, expressed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00718139"/>
                  </a:ext>
                </a:extLst>
              </a:tr>
              <a:tr h="2569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LOC_Os03g15050.2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1403.83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2285.73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1.63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0.003057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phosphoenolpyruvate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carboxykinase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, putative, expressed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31104594"/>
                  </a:ext>
                </a:extLst>
              </a:tr>
              <a:tr h="2569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LOC_Os09g36450.1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10551.53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16680.47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1.58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0.001224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triosephosphate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 isomerase, chloroplast precursor, putative, expressed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86553694"/>
                  </a:ext>
                </a:extLst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384311" y="487017"/>
            <a:ext cx="1030025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Additional file </a:t>
            </a:r>
            <a:r>
              <a:rPr lang="en-US" altLang="zh-CN" sz="14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1.5-fold 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alterations of proteins involved in carbon fixation in comparison of </a:t>
            </a:r>
            <a:r>
              <a:rPr lang="en-US" altLang="zh-CN" sz="1400" i="1" dirty="0">
                <a:latin typeface="Arial" panose="020B0604020202020204" pitchFamily="34" charset="0"/>
                <a:cs typeface="Arial" panose="020B0604020202020204" pitchFamily="34" charset="0"/>
              </a:rPr>
              <a:t>fc17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iTRAQ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data to that of the WT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6607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4735</TotalTime>
  <Words>289</Words>
  <Application>Microsoft Office PowerPoint</Application>
  <PresentationFormat>Custom</PresentationFormat>
  <Paragraphs>141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主题​​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Windows 用户</dc:creator>
  <cp:lastModifiedBy>0012761</cp:lastModifiedBy>
  <cp:revision>97</cp:revision>
  <cp:lastPrinted>2018-10-21T01:09:07Z</cp:lastPrinted>
  <dcterms:created xsi:type="dcterms:W3CDTF">2018-01-28T13:46:17Z</dcterms:created>
  <dcterms:modified xsi:type="dcterms:W3CDTF">2018-10-27T12:46:34Z</dcterms:modified>
</cp:coreProperties>
</file>