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12192000" cy="6858000"/>
  <p:notesSz cx="6858000" cy="994727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102" y="-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CB566-3B20-4154-A778-75285434B7EA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26D09-22FA-4882-9C88-E540C433E56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6500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785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11659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19000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07C8E89-CA08-4FDD-8243-ECECF9EF71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99433B9F-20B7-40EF-9D0F-B082E5CF0F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3600D71F-D712-4988-8D6B-C3A8465A30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A33DB-13CC-4D99-8BCC-34AE9FC60B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17920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24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873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9928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6354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8984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94318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22527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9166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5413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12932512"/>
              </p:ext>
            </p:extLst>
          </p:nvPr>
        </p:nvGraphicFramePr>
        <p:xfrm>
          <a:off x="1083367" y="341740"/>
          <a:ext cx="9978885" cy="6446686"/>
        </p:xfrm>
        <a:graphic>
          <a:graphicData uri="http://schemas.openxmlformats.org/drawingml/2006/table">
            <a:tbl>
              <a:tblPr/>
              <a:tblGrid>
                <a:gridCol w="1678053">
                  <a:extLst>
                    <a:ext uri="{9D8B030D-6E8A-4147-A177-3AD203B41FA5}">
                      <a16:colId xmlns:a16="http://schemas.microsoft.com/office/drawing/2014/main" xmlns="" val="3264428470"/>
                    </a:ext>
                  </a:extLst>
                </a:gridCol>
                <a:gridCol w="742502">
                  <a:extLst>
                    <a:ext uri="{9D8B030D-6E8A-4147-A177-3AD203B41FA5}">
                      <a16:colId xmlns:a16="http://schemas.microsoft.com/office/drawing/2014/main" xmlns="" val="2893568198"/>
                    </a:ext>
                  </a:extLst>
                </a:gridCol>
                <a:gridCol w="1291954">
                  <a:extLst>
                    <a:ext uri="{9D8B030D-6E8A-4147-A177-3AD203B41FA5}">
                      <a16:colId xmlns:a16="http://schemas.microsoft.com/office/drawing/2014/main" xmlns="" val="2847428852"/>
                    </a:ext>
                  </a:extLst>
                </a:gridCol>
                <a:gridCol w="742502">
                  <a:extLst>
                    <a:ext uri="{9D8B030D-6E8A-4147-A177-3AD203B41FA5}">
                      <a16:colId xmlns:a16="http://schemas.microsoft.com/office/drawing/2014/main" xmlns="" val="2503886743"/>
                    </a:ext>
                  </a:extLst>
                </a:gridCol>
                <a:gridCol w="742502">
                  <a:extLst>
                    <a:ext uri="{9D8B030D-6E8A-4147-A177-3AD203B41FA5}">
                      <a16:colId xmlns:a16="http://schemas.microsoft.com/office/drawing/2014/main" xmlns="" val="2032837019"/>
                    </a:ext>
                  </a:extLst>
                </a:gridCol>
                <a:gridCol w="742502">
                  <a:extLst>
                    <a:ext uri="{9D8B030D-6E8A-4147-A177-3AD203B41FA5}">
                      <a16:colId xmlns:a16="http://schemas.microsoft.com/office/drawing/2014/main" xmlns="" val="1018808120"/>
                    </a:ext>
                  </a:extLst>
                </a:gridCol>
                <a:gridCol w="4038870">
                  <a:extLst>
                    <a:ext uri="{9D8B030D-6E8A-4147-A177-3AD203B41FA5}">
                      <a16:colId xmlns:a16="http://schemas.microsoft.com/office/drawing/2014/main" xmlns="" val="2255946665"/>
                    </a:ext>
                  </a:extLst>
                </a:gridCol>
              </a:tblGrid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Accession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WT</a:t>
                      </a:r>
                      <a:endParaRPr lang="zh-CN" altLang="en-US" sz="1000" dirty="0"/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fc17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Log2 ratio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value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FDR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Description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9735320"/>
                  </a:ext>
                </a:extLst>
              </a:tr>
              <a:tr h="2279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LOC_Os12g17600.1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3869.17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16855.70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4.36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0.039835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ribulose bisphosphate carboxylase small chain, chloroplast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precursor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28511537"/>
                  </a:ext>
                </a:extLst>
              </a:tr>
              <a:tr h="2361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LOC_Os04g38600.1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2738.37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10461.30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3.82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0.001849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glyceraldehyde-3-phosphate dehydrogenase,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36505432"/>
                  </a:ext>
                </a:extLst>
              </a:tr>
              <a:tr h="2052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LOC_Os03g07300.1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195.23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699.50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3.58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0.001564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ribulose-phosphate 3-epimerase, chloroplast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precursor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462440"/>
                  </a:ext>
                </a:extLst>
              </a:tr>
              <a:tr h="2052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LOC_Os10g21268.1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24903.00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77123.93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3.10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0.017927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ribulose bisphosphate carboxylase large chain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precursor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78412779"/>
                  </a:ext>
                </a:extLst>
              </a:tr>
              <a:tr h="18440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LOC_Os02g05830.1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5130.47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14632.87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2.85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0.017353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ribulose bisphosphate carboxylase small chain, chloroplast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precursor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88835502"/>
                  </a:ext>
                </a:extLst>
              </a:tr>
              <a:tr h="2052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LOC_Os04g01600.1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251.47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715.27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2.84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0.000284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erythronate-4-phosphate dehydrogenase domain containing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protein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1041325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LOC_Os03g03720.1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9155.60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22972.73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2.51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0.001138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glyceraldehyde-3-phosphate dehydrogenase,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8693922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LOC_Os02g47020.1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1839.20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4072.50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2.21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0.008217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phosphoribulokinase/Uridine kinase family protein,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27672154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LOC_Os01g48990.1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110.03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241.63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2.20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0.002751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0.014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uncharacterized kinase mug58,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52512370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LOC_Os03g57220.1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964.50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2114.30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2.19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0.023174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hydroxyacid oxidase 1,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55553785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LOC_Os11g07020.1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9399.10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20543.77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2.19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0.00273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fructose-bisphospate aldolase isozyme,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42213444"/>
                  </a:ext>
                </a:extLst>
              </a:tr>
              <a:tr h="156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LOC_Os04g16680.1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858.97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1862.80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2.17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0.006077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fructose-1,6-bisphosphatase,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48000190"/>
                  </a:ext>
                </a:extLst>
              </a:tr>
              <a:tr h="2052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LOC_Os03g52840.1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8740.43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18803.27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2.15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0.004046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serine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hydroxymethyltransferase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, mitochondrial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precursor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05347635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LOC_Os08g02700.1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327.37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690.17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2.11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0.001316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fructose-bisphospate aldolase isozyme,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23083896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LOC_Os05g41640.3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7089.10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14862.10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2.10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0.000538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phosphoglycerate kinase protein,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0593514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LOC_Os01g52500.1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5000.70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9590.50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1.92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0.000379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NADP-dependent malic enzyme,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30295159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LOC_Os06g36840.1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97.13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184.23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1.90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0.001294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cysteine synthase,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5812519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LOC_Os06g40640.1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3005.57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5608.80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1.87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0.014049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fructose-bisphospate aldolase isozyme,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10331570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LOC_Os03g60090.1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11969.43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21512.13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1.80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0.002281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methylenetetrahydrofolate reductase,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74008679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LOC_Os04g33190.1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538.80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960.93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1.78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0.001165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AMP-binding enzyme,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31261233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LOC_Os01g54860.1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2659.90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4691.57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1.76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0.012705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enoyl-CoA hydratase/isomerase family protein,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6519430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LOC_Os01g51410.1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11336.20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19947.60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1.76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0.005132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glycine dehydrogenase,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74616029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LOC_Os05g33570.1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3504.83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6151.87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1.76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0.000241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pyruvate, phosphate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dikinase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, chloroplast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precursor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51022035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LOC_Os06g04270.1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11900.87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20751.93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1.74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8.41E-05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transketolase, chloroplast precursor,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23745204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LOC_Os04g53230.1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9463.80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16182.20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1.71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0.00117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aminomethyltransferase,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02500466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LOC_Os08g44810.1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3912.03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6591.53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1.68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5.93E-05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lactate/malate dehydrogenase,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5513949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LOC_Os03g56280.1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906.90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1517.67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1.67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0.030947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lactate/malate dehydrogenase,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9722982"/>
                  </a:ext>
                </a:extLst>
              </a:tr>
              <a:tr h="2052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LOC_Os03g29950.1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285.97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472.40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1.65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0.004257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glucose-6-phosphate 1-dehydrogenase, chloroplast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precursor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57030968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LOC_Os01g53930.1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3199.40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5241.20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1.64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0.000426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hexokinase,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59277893"/>
                  </a:ext>
                </a:extLst>
              </a:tr>
              <a:tr h="2052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LOC_Os02g01150.1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319.70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521.87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1.63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0.038372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erythronate-4-phosphate dehydrogenase domain containing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protein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3596948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LOC_Os03g15050.2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1403.83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2285.73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1.63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0.003057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phosphoenolpyruvate carboxykinase,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49896140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LOC_Os09g36450.1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10551.53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16680.47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1.58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0.001224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triosephosphate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isomerase, chloroplast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precursor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93819672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LOC_Os01g70170.1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15572.47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24448.10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1.57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0.005654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transaldolase,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5361480"/>
                  </a:ext>
                </a:extLst>
              </a:tr>
              <a:tr h="1701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LOC_Os04g45970.2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971.77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1516.63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1.56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0.000866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glutamate dehydrogenase protein, putative, expressed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1508932"/>
                  </a:ext>
                </a:extLst>
              </a:tr>
              <a:tr h="156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LOC_Os11g26860.1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9814.27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15291.33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1.56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0.036388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serine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hydroxymethyltransferase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, mitochondrial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precursor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767" marR="767" marT="7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6348184"/>
                  </a:ext>
                </a:extLst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980660" y="33978"/>
            <a:ext cx="108866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Additional file </a:t>
            </a:r>
            <a:r>
              <a:rPr lang="en-US" altLang="zh-CN" sz="1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1.5-fold alterations of proteins involved in carbon metabolism in comparison of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fc17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iTRAQ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data to that of the WT</a:t>
            </a:r>
          </a:p>
        </p:txBody>
      </p:sp>
    </p:spTree>
    <p:extLst>
      <p:ext uri="{BB962C8B-B14F-4D97-AF65-F5344CB8AC3E}">
        <p14:creationId xmlns:p14="http://schemas.microsoft.com/office/powerpoint/2010/main" xmlns="" val="99037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4758</TotalTime>
  <Words>458</Words>
  <Application>Microsoft Office PowerPoint</Application>
  <PresentationFormat>Custom</PresentationFormat>
  <Paragraphs>253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主题​​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0012761</cp:lastModifiedBy>
  <cp:revision>99</cp:revision>
  <cp:lastPrinted>2018-10-21T01:09:07Z</cp:lastPrinted>
  <dcterms:created xsi:type="dcterms:W3CDTF">2018-01-28T13:46:17Z</dcterms:created>
  <dcterms:modified xsi:type="dcterms:W3CDTF">2018-10-27T13:10:57Z</dcterms:modified>
</cp:coreProperties>
</file>