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B566-3B20-4154-A778-75285434B7EA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26D09-22FA-4882-9C88-E540C433E5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500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16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1900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07C8E89-CA08-4FDD-8243-ECECF9EF7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9433B9F-20B7-40EF-9D0F-B082E5C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600D71F-D712-4988-8D6B-C3A8465A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33DB-13CC-4D99-8BCC-34AE9FC60B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7920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4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73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2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3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98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431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25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16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4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1261077"/>
              </p:ext>
            </p:extLst>
          </p:nvPr>
        </p:nvGraphicFramePr>
        <p:xfrm>
          <a:off x="487014" y="1729411"/>
          <a:ext cx="11201403" cy="4452725"/>
        </p:xfrm>
        <a:graphic>
          <a:graphicData uri="http://schemas.openxmlformats.org/drawingml/2006/table">
            <a:tbl>
              <a:tblPr/>
              <a:tblGrid>
                <a:gridCol w="1499357">
                  <a:extLst>
                    <a:ext uri="{9D8B030D-6E8A-4147-A177-3AD203B41FA5}">
                      <a16:colId xmlns:a16="http://schemas.microsoft.com/office/drawing/2014/main" xmlns="" val="1123358056"/>
                    </a:ext>
                  </a:extLst>
                </a:gridCol>
                <a:gridCol w="814868">
                  <a:extLst>
                    <a:ext uri="{9D8B030D-6E8A-4147-A177-3AD203B41FA5}">
                      <a16:colId xmlns:a16="http://schemas.microsoft.com/office/drawing/2014/main" xmlns="" val="2403365154"/>
                    </a:ext>
                  </a:extLst>
                </a:gridCol>
                <a:gridCol w="912652">
                  <a:extLst>
                    <a:ext uri="{9D8B030D-6E8A-4147-A177-3AD203B41FA5}">
                      <a16:colId xmlns:a16="http://schemas.microsoft.com/office/drawing/2014/main" xmlns="" val="1289817034"/>
                    </a:ext>
                  </a:extLst>
                </a:gridCol>
                <a:gridCol w="814868">
                  <a:extLst>
                    <a:ext uri="{9D8B030D-6E8A-4147-A177-3AD203B41FA5}">
                      <a16:colId xmlns:a16="http://schemas.microsoft.com/office/drawing/2014/main" xmlns="" val="1342806118"/>
                    </a:ext>
                  </a:extLst>
                </a:gridCol>
                <a:gridCol w="814868">
                  <a:extLst>
                    <a:ext uri="{9D8B030D-6E8A-4147-A177-3AD203B41FA5}">
                      <a16:colId xmlns:a16="http://schemas.microsoft.com/office/drawing/2014/main" xmlns="" val="1751262923"/>
                    </a:ext>
                  </a:extLst>
                </a:gridCol>
                <a:gridCol w="550277">
                  <a:extLst>
                    <a:ext uri="{9D8B030D-6E8A-4147-A177-3AD203B41FA5}">
                      <a16:colId xmlns:a16="http://schemas.microsoft.com/office/drawing/2014/main" xmlns="" val="1289186558"/>
                    </a:ext>
                  </a:extLst>
                </a:gridCol>
                <a:gridCol w="5794513">
                  <a:extLst>
                    <a:ext uri="{9D8B030D-6E8A-4147-A177-3AD203B41FA5}">
                      <a16:colId xmlns:a16="http://schemas.microsoft.com/office/drawing/2014/main" xmlns="" val="440111861"/>
                    </a:ext>
                  </a:extLst>
                </a:gridCol>
              </a:tblGrid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Accession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fc17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Log2 ratio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FDR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0209577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LOC_Os09g12660.1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5074.23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13817.93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2.72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0.007397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glucose-1-phosphate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adenylyltransferase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large subunit, chloroplast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precursor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8850178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LOC_Os06g46284.1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87.90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188.53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2.14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0.001293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glycosyl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hydrolase, family 31,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5707929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LOC_Os06g46340.1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1295.20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2383.93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1.84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0.001774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glycosyl hydrolase, family 31,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05565113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LOC_Os03g55090.1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11260.50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20717.53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1.84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0.001895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alpha-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glucan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phosphorylast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isozyme,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66620754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LOC_Os10g11140.1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3690.60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6495.43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1.76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0.001665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phosphoglucomutase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1860147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LOC_Os05g50380.1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12611.30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21749.43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1.72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0.012185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glucose-1-phosphate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adenylyltransferase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large subunit, chloroplast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precursor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3555987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LOC_Os01g63270.1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9197.37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15705.13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1.71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0.000339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alpha-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glucan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phosphorylast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isozyme,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69927083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LOC_Os03g22120.1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260.03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428.97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1.65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0.00139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sucrose synthase,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4740210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LOC_Os01g70520.1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205.90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337.87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1.64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0.002448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0.002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Os1bglu5 - beta-glucosidase homologue, similar to G. max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isohydroxyurate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hydrolase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25190617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LOC_Os01g53930.1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3199.40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5241.20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1.64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0.000426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hexokinase,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9826693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LOC_Os07g43390.1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4587.17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7111.40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1.55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0.00131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4-alpha-glucanotransferase, chloroplast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6115163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LOC_Os02g32660.1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2919.83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4389.77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1.50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0.01547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1,4-alpha-glucan-branching enzyme, chloroplast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7244839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LOC_Os04g33740.1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4768.57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3052.40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0.64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0.005143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glycosyl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hydrolases,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1764870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LOC_Os07g46280.1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1018.47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623.77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0.61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0.008858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Os7bglu26 - beta-mannosidase/glucosidase/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exoglucanase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6395539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LOC_Os03g49600.1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4296.93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2471.43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0.58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0.001148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Os3bglu7 - beta-glucosidase, exo-beta-glucanse,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7649886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LOC_Os03g12140.1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1199.60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645.47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0.54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0.003185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0.001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glucan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endo-1,3-beta-glucosidase precursor, putative, expressed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84025729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417440" y="999387"/>
            <a:ext cx="10240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kern="0" dirty="0">
                <a:latin typeface="Arial" panose="020B0604020202020204" pitchFamily="34" charset="0"/>
                <a:cs typeface="Arial" panose="020B0604020202020204" pitchFamily="34" charset="0"/>
              </a:rPr>
              <a:t>Additional file </a:t>
            </a:r>
            <a:r>
              <a:rPr lang="en-US" altLang="zh-CN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1.5-fold alterations of proteins involved in starch and sucrose metabolism in comparison of </a:t>
            </a:r>
            <a:r>
              <a:rPr lang="en-US" altLang="zh-CN" i="1" dirty="0">
                <a:latin typeface="Arial" panose="020B0604020202020204" pitchFamily="34" charset="0"/>
                <a:cs typeface="Arial" panose="020B0604020202020204" pitchFamily="34" charset="0"/>
              </a:rPr>
              <a:t>fc17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iTRAQ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data to that of the WT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6613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246</Words>
  <Application>Microsoft Office PowerPoint</Application>
  <PresentationFormat>Custom</PresentationFormat>
  <Paragraphs>120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0012761</cp:lastModifiedBy>
  <cp:revision>97</cp:revision>
  <cp:lastPrinted>2018-10-21T01:09:07Z</cp:lastPrinted>
  <dcterms:created xsi:type="dcterms:W3CDTF">2018-01-28T13:46:17Z</dcterms:created>
  <dcterms:modified xsi:type="dcterms:W3CDTF">2018-10-27T13:11:20Z</dcterms:modified>
</cp:coreProperties>
</file>