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50234" y="949443"/>
            <a:ext cx="8481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-US" altLang="zh-CN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file 7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. Comparison of proteins involved in hemicelluloses biosynthesis in the </a:t>
            </a:r>
            <a:r>
              <a:rPr lang="en-US" altLang="zh-CN" i="1" dirty="0" smtClean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 and WT based on </a:t>
            </a:r>
            <a:r>
              <a:rPr lang="en-US" altLang="zh-CN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iTRAQ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 assay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1246109"/>
              </p:ext>
            </p:extLst>
          </p:nvPr>
        </p:nvGraphicFramePr>
        <p:xfrm>
          <a:off x="1139688" y="1820484"/>
          <a:ext cx="8044069" cy="1181100"/>
        </p:xfrm>
        <a:graphic>
          <a:graphicData uri="http://schemas.openxmlformats.org/drawingml/2006/table">
            <a:tbl>
              <a:tblPr/>
              <a:tblGrid>
                <a:gridCol w="2315675">
                  <a:extLst>
                    <a:ext uri="{9D8B030D-6E8A-4147-A177-3AD203B41FA5}">
                      <a16:colId xmlns:a16="http://schemas.microsoft.com/office/drawing/2014/main" xmlns="" val="117226824"/>
                    </a:ext>
                  </a:extLst>
                </a:gridCol>
                <a:gridCol w="855988">
                  <a:extLst>
                    <a:ext uri="{9D8B030D-6E8A-4147-A177-3AD203B41FA5}">
                      <a16:colId xmlns:a16="http://schemas.microsoft.com/office/drawing/2014/main" xmlns="" val="1230157286"/>
                    </a:ext>
                  </a:extLst>
                </a:gridCol>
                <a:gridCol w="855988">
                  <a:extLst>
                    <a:ext uri="{9D8B030D-6E8A-4147-A177-3AD203B41FA5}">
                      <a16:colId xmlns:a16="http://schemas.microsoft.com/office/drawing/2014/main" xmlns="" val="3609005826"/>
                    </a:ext>
                  </a:extLst>
                </a:gridCol>
                <a:gridCol w="905470">
                  <a:extLst>
                    <a:ext uri="{9D8B030D-6E8A-4147-A177-3AD203B41FA5}">
                      <a16:colId xmlns:a16="http://schemas.microsoft.com/office/drawing/2014/main" xmlns="" val="1737187049"/>
                    </a:ext>
                  </a:extLst>
                </a:gridCol>
                <a:gridCol w="1182756">
                  <a:extLst>
                    <a:ext uri="{9D8B030D-6E8A-4147-A177-3AD203B41FA5}">
                      <a16:colId xmlns:a16="http://schemas.microsoft.com/office/drawing/2014/main" xmlns="" val="3964272358"/>
                    </a:ext>
                  </a:extLst>
                </a:gridCol>
                <a:gridCol w="765313">
                  <a:extLst>
                    <a:ext uri="{9D8B030D-6E8A-4147-A177-3AD203B41FA5}">
                      <a16:colId xmlns:a16="http://schemas.microsoft.com/office/drawing/2014/main" xmlns="" val="328966791"/>
                    </a:ext>
                  </a:extLst>
                </a:gridCol>
                <a:gridCol w="1162879">
                  <a:extLst>
                    <a:ext uri="{9D8B030D-6E8A-4147-A177-3AD203B41FA5}">
                      <a16:colId xmlns:a16="http://schemas.microsoft.com/office/drawing/2014/main" xmlns="" val="64910483"/>
                    </a:ext>
                  </a:extLst>
                </a:gridCol>
              </a:tblGrid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Accession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WT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fc17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Log2 ratio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P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value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FDR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Description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8507114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LOC_Os01g70200.1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177.43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338.3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1.9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0.07287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0.000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IRX10 GT47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6349006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LOC_Os06g47340.1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957.47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1121.5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1.17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0.01261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0.000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IRX14 GT43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5552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9289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45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2018-10-27T13:11:28Z</dcterms:modified>
</cp:coreProperties>
</file>