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23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05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893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91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271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790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779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55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16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33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506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01B34-92F9-451E-ACF1-F69D7AD2B47F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AA963-C561-494B-82DC-4681D71B4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1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62330" y="318495"/>
            <a:ext cx="8316686" cy="1060631"/>
          </a:xfrm>
        </p:spPr>
        <p:txBody>
          <a:bodyPr>
            <a:normAutofit/>
          </a:bodyPr>
          <a:lstStyle/>
          <a:p>
            <a:pPr algn="l"/>
            <a:r>
              <a:rPr lang="en-US" altLang="zh-CN" sz="2000" b="1" dirty="0" smtClean="0"/>
              <a:t>Thin-layer chromatography of the lipids extracted from </a:t>
            </a:r>
            <a:r>
              <a:rPr lang="en-US" altLang="zh-CN" sz="2000" b="1" i="1" dirty="0" smtClean="0"/>
              <a:t>Graesiella</a:t>
            </a:r>
            <a:r>
              <a:rPr lang="en-US" altLang="zh-CN" sz="2000" b="1" dirty="0" smtClean="0"/>
              <a:t> sp. WBG-1 cultivated in the 1000 m</a:t>
            </a:r>
            <a:r>
              <a:rPr lang="en-US" altLang="zh-CN" sz="2000" b="1" baseline="30000" dirty="0" smtClean="0"/>
              <a:t>2</a:t>
            </a:r>
            <a:r>
              <a:rPr lang="en-US" altLang="zh-CN" sz="2000" b="1" dirty="0" smtClean="0"/>
              <a:t> raceway pond (sample at the 14</a:t>
            </a:r>
            <a:r>
              <a:rPr lang="en-US" altLang="zh-CN" sz="2000" b="1" baseline="30000" dirty="0" smtClean="0"/>
              <a:t>th</a:t>
            </a:r>
            <a:r>
              <a:rPr lang="en-US" altLang="zh-CN" sz="2000" b="1" dirty="0" smtClean="0"/>
              <a:t> day)</a:t>
            </a:r>
            <a:endParaRPr lang="zh-CN" altLang="en-US" sz="20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544170" y="2754346"/>
            <a:ext cx="847312" cy="571658"/>
          </a:xfrm>
        </p:spPr>
        <p:txBody>
          <a:bodyPr/>
          <a:lstStyle/>
          <a:p>
            <a:r>
              <a:rPr lang="en-US" altLang="zh-CN" dirty="0" smtClean="0"/>
              <a:t>TAGs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704" y="1553864"/>
            <a:ext cx="7110984" cy="3448812"/>
          </a:xfrm>
          <a:prstGeom prst="rect">
            <a:avLst/>
          </a:prstGeom>
        </p:spPr>
      </p:pic>
      <p:cxnSp>
        <p:nvCxnSpPr>
          <p:cNvPr id="6" name="直接箭头连接符 5"/>
          <p:cNvCxnSpPr>
            <a:stCxn id="3" idx="1"/>
          </p:cNvCxnSpPr>
          <p:nvPr/>
        </p:nvCxnSpPr>
        <p:spPr>
          <a:xfrm flipH="1">
            <a:off x="9083710" y="3040175"/>
            <a:ext cx="1460460" cy="4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 1"/>
          <p:cNvSpPr txBox="1">
            <a:spLocks/>
          </p:cNvSpPr>
          <p:nvPr/>
        </p:nvSpPr>
        <p:spPr>
          <a:xfrm>
            <a:off x="2562330" y="5002676"/>
            <a:ext cx="8316686" cy="10606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/>
              <a:t>Thin-layer: Silica Gel GF254</a:t>
            </a:r>
          </a:p>
          <a:p>
            <a:pPr algn="l"/>
            <a:r>
              <a:rPr lang="en-US" altLang="zh-CN" sz="2000" b="1" dirty="0" smtClean="0"/>
              <a:t>Chromatographic solution: Hexane/diethyl ether/acetic acid, 7/3/1</a:t>
            </a:r>
          </a:p>
          <a:p>
            <a:pPr algn="l"/>
            <a:r>
              <a:rPr lang="en-US" altLang="zh-CN" sz="2000" b="1" dirty="0" smtClean="0"/>
              <a:t>Staining condition: Iodine Vapor  37</a:t>
            </a:r>
            <a:r>
              <a:rPr lang="en-US" altLang="zh-CN" sz="20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°</a:t>
            </a:r>
            <a:r>
              <a:rPr lang="en-US" altLang="zh-CN" sz="2000" b="1" dirty="0" smtClean="0">
                <a:latin typeface="+mn-lt"/>
              </a:rPr>
              <a:t>C</a:t>
            </a:r>
            <a:r>
              <a:rPr lang="en-US" altLang="zh-CN" sz="2000" b="1" dirty="0" smtClean="0"/>
              <a:t>  8min</a:t>
            </a:r>
          </a:p>
          <a:p>
            <a:pPr algn="l"/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44319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46</Words>
  <Application>Microsoft Office PowerPoint</Application>
  <PresentationFormat>宽屏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Cambria</vt:lpstr>
      <vt:lpstr>Office 主题</vt:lpstr>
      <vt:lpstr>Thin-layer chromatography of the lipids extracted from Graesiella sp. WBG-1 cultivated in the 1000 m2 raceway pond (sample at the 14th day)</vt:lpstr>
    </vt:vector>
  </TitlesOfParts>
  <Company>WBG, CAS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Thin-layer chromatography of the lipids extracted from Graesiella sp. WBG-1 cultivated in the 1000 m2 raceway pond (sample at the 14th day)</dc:title>
  <dc:creator>xiaobin wen</dc:creator>
  <cp:lastModifiedBy>xiaobin wen</cp:lastModifiedBy>
  <cp:revision>2</cp:revision>
  <dcterms:created xsi:type="dcterms:W3CDTF">2018-11-16T06:29:22Z</dcterms:created>
  <dcterms:modified xsi:type="dcterms:W3CDTF">2018-11-16T06:56:41Z</dcterms:modified>
</cp:coreProperties>
</file>