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"/>
  </p:notesMasterIdLst>
  <p:sldIdLst>
    <p:sldId id="29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e, Hongli" initials="XH" lastIdx="8" clrIdx="0">
    <p:extLst>
      <p:ext uri="{19B8F6BF-5375-455C-9EA6-DF929625EA0E}">
        <p15:presenceInfo xmlns:p15="http://schemas.microsoft.com/office/powerpoint/2012/main" userId="S-1-5-21-2074287314-1359033266-196506527-20964" providerId="AD"/>
      </p:ext>
    </p:extLst>
  </p:cmAuthor>
  <p:cmAuthor id="2" name="Tang, Yuhong" initials="TY" lastIdx="1" clrIdx="1">
    <p:extLst>
      <p:ext uri="{19B8F6BF-5375-455C-9EA6-DF929625EA0E}">
        <p15:presenceInfo xmlns:p15="http://schemas.microsoft.com/office/powerpoint/2012/main" userId="S-1-5-21-2074287314-1359033266-196506527-11285" providerId="AD"/>
      </p:ext>
    </p:extLst>
  </p:cmAuthor>
  <p:cmAuthor id="3" name="Blancaflor, Elison" initials="BE" lastIdx="5" clrIdx="2">
    <p:extLst>
      <p:ext uri="{19B8F6BF-5375-455C-9EA6-DF929625EA0E}">
        <p15:presenceInfo xmlns:p15="http://schemas.microsoft.com/office/powerpoint/2012/main" userId="S-1-5-21-2074287314-1359033266-196506527-17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4125" autoAdjust="0"/>
  </p:normalViewPr>
  <p:slideViewPr>
    <p:cSldViewPr snapToGrid="0">
      <p:cViewPr varScale="1">
        <p:scale>
          <a:sx n="109" d="100"/>
          <a:sy n="109" d="100"/>
        </p:scale>
        <p:origin x="18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-1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F8FC-282C-4D50-A8E4-D2E2BE1ACA9E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F050B-F196-4082-B381-D05887F97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7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1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6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9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8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1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1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9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9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5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24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7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1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92715" y="4971515"/>
            <a:ext cx="5497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2: Fig. S1. The phenotype of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9-day-old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seedlings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WT, </a:t>
            </a:r>
            <a:r>
              <a:rPr lang="en-US" sz="1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fpgs1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ccoaomt1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fpgs1ccoaomt1 </a:t>
            </a:r>
            <a:r>
              <a:rPr lang="en-US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plants</a:t>
            </a:r>
            <a:r>
              <a:rPr lang="en-US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to </a:t>
            </a:r>
            <a:r>
              <a:rPr lang="en-US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fpgs1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mutants, </a:t>
            </a:r>
            <a:r>
              <a:rPr lang="en-US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fpgs1ccoaomt1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double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mutants had short 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roots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early development.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048000" y="1705234"/>
            <a:ext cx="3072714" cy="3019149"/>
            <a:chOff x="2940909" y="766120"/>
            <a:chExt cx="3072714" cy="301914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71" t="7201" r="32882" b="10198"/>
            <a:stretch/>
          </p:blipFill>
          <p:spPr>
            <a:xfrm>
              <a:off x="2940909" y="766120"/>
              <a:ext cx="3072714" cy="301914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267598" y="1063136"/>
              <a:ext cx="3978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WT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2153" y="1063135"/>
              <a:ext cx="4700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i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fpgs1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477266" y="1063134"/>
              <a:ext cx="6912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i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ccoaomt1</a:t>
              </a:r>
              <a:endParaRPr lang="en-US" sz="10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70289" y="986192"/>
              <a:ext cx="6912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i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fpgs1</a:t>
              </a:r>
            </a:p>
            <a:p>
              <a:pPr algn="ctr"/>
              <a:r>
                <a:rPr lang="en-US" sz="1000" b="1" i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ccoaomt1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8577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126654</TotalTime>
  <Words>44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The Samuel Roberts Noble Foundation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Xie, Hongli</dc:creator>
  <cp:lastModifiedBy>Xie, Hongli</cp:lastModifiedBy>
  <cp:revision>518</cp:revision>
  <cp:lastPrinted>2017-10-20T14:57:19Z</cp:lastPrinted>
  <dcterms:created xsi:type="dcterms:W3CDTF">2017-05-21T20:10:06Z</dcterms:created>
  <dcterms:modified xsi:type="dcterms:W3CDTF">2019-04-11T02:56:01Z</dcterms:modified>
</cp:coreProperties>
</file>