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"/>
  </p:notesMasterIdLst>
  <p:sldIdLst>
    <p:sldId id="29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e, Hongli" initials="XH" lastIdx="8" clrIdx="0">
    <p:extLst/>
  </p:cmAuthor>
  <p:cmAuthor id="2" name="Tang, Yuhong" initials="TY" lastIdx="1" clrIdx="1">
    <p:extLst/>
  </p:cmAuthor>
  <p:cmAuthor id="3" name="Blancaflor, Elison" initials="BE" lastIdx="5" clrIdx="2">
    <p:extLst/>
  </p:cmAuthor>
  <p:cmAuthor id="4" name="Chang Geun Yoo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4125" autoAdjust="0"/>
  </p:normalViewPr>
  <p:slideViewPr>
    <p:cSldViewPr snapToGrid="0">
      <p:cViewPr varScale="1">
        <p:scale>
          <a:sx n="109" d="100"/>
          <a:sy n="109" d="100"/>
        </p:scale>
        <p:origin x="18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-1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F8FC-282C-4D50-A8E4-D2E2BE1ACA9E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F050B-F196-4082-B381-D05887F97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1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6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9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1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1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5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2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7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1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86885" y="4413541"/>
            <a:ext cx="7749592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Note. </a:t>
            </a:r>
            <a:r>
              <a:rPr lang="en-US" altLang="en-US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Linkages = (</a:t>
            </a:r>
            <a:r>
              <a:rPr lang="en-US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β-O-4)+(β-β)+(β-5) </a:t>
            </a:r>
            <a:endParaRPr lang="en-US" alt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*: significantly different than wild type according to one-way ANOVA analysis (P ≤ 0.05).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**Both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acetyl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methoxyl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estimated from whole cell wall components in the AIR. To obtain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content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genotypes in relation to lignin,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each sample were normalized against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 lignin using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“acetyl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methoxyl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peak area/ total lignin subunits (S+G+H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)”. The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f1-1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f1-2,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f1-3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three biological replicates for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fpgs1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the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cc1-1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biological replicates for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ccoaomt1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the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f1cc1-1,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three biological replicates for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fpgs1ccoaomt1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875662" y="779647"/>
            <a:ext cx="7627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Additional file3: Table 2</a:t>
            </a:r>
            <a:r>
              <a:rPr lang="en-US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Whole cell wall NMR analysis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of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-week-old Arabidopsis stems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en-US" sz="1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ccoaomt1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fpgs1ccoaomt1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plants.</a:t>
            </a:r>
            <a:endParaRPr lang="en-US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333920"/>
              </p:ext>
            </p:extLst>
          </p:nvPr>
        </p:nvGraphicFramePr>
        <p:xfrm>
          <a:off x="571501" y="1439055"/>
          <a:ext cx="8064976" cy="2359220"/>
        </p:xfrm>
        <a:graphic>
          <a:graphicData uri="http://schemas.openxmlformats.org/drawingml/2006/table">
            <a:tbl>
              <a:tblPr firstRow="1" firstCol="1" bandRow="1"/>
              <a:tblGrid>
                <a:gridCol w="8086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30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07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07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80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235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81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96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3659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7083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6948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69482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69482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212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ID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Unit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WT1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WT2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WT3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f1-1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f1-2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f1-3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cc1-1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cc1-2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cc1-3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f1cc1-1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f1cc1-2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f1cc1-3</a:t>
                      </a:r>
                      <a:endParaRPr lang="en-US" sz="1000" i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5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Subunits</a:t>
                      </a:r>
                      <a:endParaRPr lang="en-US" sz="10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b="1" i="1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</a:t>
                      </a:r>
                      <a:r>
                        <a:rPr lang="en-US" sz="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(S+G+H)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17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27*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23*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</a:t>
                      </a:r>
                      <a:r>
                        <a:rPr lang="en-US" sz="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(S+G+H)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78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68*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63*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63*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H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</a:t>
                      </a:r>
                      <a:r>
                        <a:rPr lang="en-US" sz="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(S+G+H)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2.5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3.3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5*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10.6*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10*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10.8*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13*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23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S/G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-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0.17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0.16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0.18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0.21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0.43*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0.32*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0.42*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0.35*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0.38*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0.38*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dirty="0" smtClean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Side chains</a:t>
                      </a:r>
                      <a:endParaRPr lang="en-US" sz="10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0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β-O-4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Linkages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91.8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88.8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91.7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92.3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90.7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88.8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96.6*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93.1*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96.1*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95.4*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95.0*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95.4*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β-β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Linkages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1.2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1.7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1.6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3.1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1.0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0.6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β-5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Amount/100 Linkages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7.1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10.0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6.3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6.0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8.3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8.1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2.8*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5.6*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2.9*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2.6*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4.4*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4.0*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Acety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l**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Relative peak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intensity</a:t>
                      </a:r>
                      <a:endParaRPr lang="en-US" sz="10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2.7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2.7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3.6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3.9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3.7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4.1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3.4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10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Methoxyl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**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Relative peak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intensity</a:t>
                      </a:r>
                      <a:endParaRPr lang="en-US" sz="10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1.3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1.8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2.7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MS PGothic"/>
                          <a:cs typeface="Times New Roman"/>
                        </a:rPr>
                        <a:t>1.6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086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127125</TotalTime>
  <Words>248</Words>
  <Application>Microsoft Office PowerPoint</Application>
  <PresentationFormat>On-screen Show (4:3)</PresentationFormat>
  <Paragraphs>164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MS Mincho</vt:lpstr>
      <vt:lpstr>MS Mincho</vt:lpstr>
      <vt:lpstr>MS PGothic</vt:lpstr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>The Samuel Roberts Noble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Xie, Hongli</dc:creator>
  <cp:lastModifiedBy>Xie, Hongli</cp:lastModifiedBy>
  <cp:revision>539</cp:revision>
  <cp:lastPrinted>2017-10-20T14:57:19Z</cp:lastPrinted>
  <dcterms:created xsi:type="dcterms:W3CDTF">2017-05-21T20:10:06Z</dcterms:created>
  <dcterms:modified xsi:type="dcterms:W3CDTF">2019-04-11T04:13:03Z</dcterms:modified>
</cp:coreProperties>
</file>