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04" r:id="rId2"/>
  </p:sldIdLst>
  <p:sldSz cx="6858000" cy="9906000" type="A4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8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CC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63" autoAdjust="0"/>
    <p:restoredTop sz="95756" autoAdjust="0"/>
  </p:normalViewPr>
  <p:slideViewPr>
    <p:cSldViewPr>
      <p:cViewPr varScale="1">
        <p:scale>
          <a:sx n="73" d="100"/>
          <a:sy n="73" d="100"/>
        </p:scale>
        <p:origin x="1878" y="66"/>
      </p:cViewPr>
      <p:guideLst>
        <p:guide orient="horz" pos="3148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/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/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858B39A7-1B64-4A54-AA2A-435587B55A7C}" type="datetimeFigureOut">
              <a:rPr lang="zh-CN" altLang="en-US"/>
              <a:pPr>
                <a:defRPr/>
              </a:pPr>
              <a:t>2019/6/19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/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DD68E643-9B2A-462D-9CFE-6EDF4D66BC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29000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0D0F5-BE7B-4A79-AF85-A7E50D98BF30}" type="datetimeFigureOut">
              <a:rPr lang="zh-CN" altLang="en-US"/>
              <a:pPr>
                <a:defRPr/>
              </a:pPr>
              <a:t>2019/6/19</a:t>
            </a:fld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9E60D-7BE4-4DC3-B8F4-F359EF9188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7753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ECB36-236A-4F2B-BE16-A87E947CE4F2}" type="datetimeFigureOut">
              <a:rPr lang="zh-CN" altLang="en-US"/>
              <a:pPr>
                <a:defRPr/>
              </a:pPr>
              <a:t>2019/6/19</a:t>
            </a:fld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0EF90-A835-40E1-9891-FC7A7825E4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8248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D8941-2D63-4DFB-9CFD-A89A36B5FB96}" type="datetimeFigureOut">
              <a:rPr lang="zh-CN" altLang="en-US"/>
              <a:pPr>
                <a:defRPr/>
              </a:pPr>
              <a:t>2019/6/19</a:t>
            </a:fld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43B16-D25C-4813-A8A9-17532F3A3D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6650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286D68-5B1C-4FAF-89D8-9044B00ED263}" type="datetimeFigureOut">
              <a:rPr lang="zh-CN" altLang="en-US"/>
              <a:pPr>
                <a:defRPr/>
              </a:pPr>
              <a:t>2019/6/19</a:t>
            </a:fld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8FD2B-BAA1-439B-99C6-95357F81F0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1556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FA3FF-E36D-4FA5-972C-0EAB1C846D2A}" type="datetimeFigureOut">
              <a:rPr lang="zh-CN" altLang="en-US"/>
              <a:pPr>
                <a:defRPr/>
              </a:pPr>
              <a:t>2019/6/19</a:t>
            </a:fld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86248-C7CB-4C98-ADD0-4D8153F6698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9947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7E0807-ADDB-4882-9670-E05B245AA689}" type="datetimeFigureOut">
              <a:rPr lang="zh-CN" altLang="en-US"/>
              <a:pPr>
                <a:defRPr/>
              </a:pPr>
              <a:t>2019/6/19</a:t>
            </a:fld>
            <a:endParaRPr lang="en-US" altLang="zh-CN"/>
          </a:p>
        </p:txBody>
      </p:sp>
      <p:sp>
        <p:nvSpPr>
          <p:cNvPr id="6" name="页脚占位符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66DA4-DBA7-4A4B-9A32-16B9466D06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4405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F6926-B5F1-438C-91B4-F8FC8E78F979}" type="datetimeFigureOut">
              <a:rPr lang="zh-CN" altLang="en-US"/>
              <a:pPr>
                <a:defRPr/>
              </a:pPr>
              <a:t>2019/6/19</a:t>
            </a:fld>
            <a:endParaRPr lang="en-US" altLang="zh-CN"/>
          </a:p>
        </p:txBody>
      </p:sp>
      <p:sp>
        <p:nvSpPr>
          <p:cNvPr id="8" name="页脚占位符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CFE5B1-7C65-4A74-82C1-C2F7380A4E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8047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EA902-E7E1-44F3-B0FD-72153A955A26}" type="datetimeFigureOut">
              <a:rPr lang="zh-CN" altLang="en-US"/>
              <a:pPr>
                <a:defRPr/>
              </a:pPr>
              <a:t>2019/6/19</a:t>
            </a:fld>
            <a:endParaRPr lang="en-US" altLang="zh-CN"/>
          </a:p>
        </p:txBody>
      </p:sp>
      <p:sp>
        <p:nvSpPr>
          <p:cNvPr id="4" name="页脚占位符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98246-8DA8-49DC-A322-95743441D8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3915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3FE75-F990-4578-8024-91D77C14ABD3}" type="datetimeFigureOut">
              <a:rPr lang="zh-CN" altLang="en-US"/>
              <a:pPr>
                <a:defRPr/>
              </a:pPr>
              <a:t>2019/6/19</a:t>
            </a:fld>
            <a:endParaRPr lang="en-US" altLang="zh-CN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67B85A-FDA8-41AE-86B1-EEE5149402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2872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B19867-565D-4F56-B29B-3D3CBE75DE09}" type="datetimeFigureOut">
              <a:rPr lang="zh-CN" altLang="en-US"/>
              <a:pPr>
                <a:defRPr/>
              </a:pPr>
              <a:t>2019/6/19</a:t>
            </a:fld>
            <a:endParaRPr lang="en-US" altLang="zh-CN"/>
          </a:p>
        </p:txBody>
      </p:sp>
      <p:sp>
        <p:nvSpPr>
          <p:cNvPr id="6" name="页脚占位符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5802C-C8B2-455F-9784-CB8A1510A0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8410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4E2088-108C-490E-B1BD-686C2473EC75}" type="datetimeFigureOut">
              <a:rPr lang="zh-CN" altLang="en-US"/>
              <a:pPr>
                <a:defRPr/>
              </a:pPr>
              <a:t>2019/6/19</a:t>
            </a:fld>
            <a:endParaRPr lang="en-US" altLang="zh-CN"/>
          </a:p>
        </p:txBody>
      </p:sp>
      <p:sp>
        <p:nvSpPr>
          <p:cNvPr id="6" name="页脚占位符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BB4D4-0508-438D-A9CA-4367A6B57A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1950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日期占位符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1A12FD2-A51E-4262-ACA5-AEB05A899BC0}" type="datetimeFigureOut">
              <a:rPr lang="zh-CN" altLang="en-US"/>
              <a:pPr>
                <a:defRPr/>
              </a:pPr>
              <a:t>2019/6/19</a:t>
            </a:fld>
            <a:endParaRPr lang="en-US" altLang="zh-CN"/>
          </a:p>
        </p:txBody>
      </p:sp>
      <p:sp>
        <p:nvSpPr>
          <p:cNvPr id="1029" name="页脚占位符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9182100"/>
            <a:ext cx="2171700" cy="5270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30" name="灯片编号占位符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629FBD6-1983-4098-AE3B-D439271C2CB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79"/>
          <p:cNvSpPr txBox="1">
            <a:spLocks noChangeArrowheads="1"/>
          </p:cNvSpPr>
          <p:nvPr/>
        </p:nvSpPr>
        <p:spPr bwMode="auto">
          <a:xfrm>
            <a:off x="549275" y="5921375"/>
            <a:ext cx="57594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zh-CN" sz="1000" b="1">
                <a:latin typeface="Arial" panose="020B0604020202020204" pitchFamily="34" charset="0"/>
              </a:rPr>
              <a:t>Figure S5. Contents of carbohydrate, protein and lipid under VLC and HC. </a:t>
            </a:r>
            <a:r>
              <a:rPr lang="en-US" altLang="zh-CN" sz="1000">
                <a:latin typeface="Arial" panose="020B0604020202020204" pitchFamily="34" charset="0"/>
              </a:rPr>
              <a:t>The biochemical compositions of carbohydrates, proteins and lipids were measured under VLC and HC.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>
                <a:latin typeface="Arial" panose="020B0604020202020204" pitchFamily="34" charset="0"/>
              </a:rPr>
              <a:t>Data are the means ± SD of three replicates.</a:t>
            </a:r>
            <a:r>
              <a:rPr lang="en-US" altLang="zh-CN" sz="1000"/>
              <a:t/>
            </a:r>
            <a:br>
              <a:rPr lang="en-US" altLang="zh-CN" sz="1000"/>
            </a:br>
            <a:r>
              <a:rPr lang="en-US" altLang="zh-CN" sz="1000">
                <a:latin typeface="Arial" panose="020B0604020202020204" pitchFamily="34" charset="0"/>
              </a:rPr>
              <a:t> </a:t>
            </a:r>
            <a:endParaRPr lang="zh-CN" altLang="zh-CN" sz="1000">
              <a:latin typeface="Arial" panose="020B0604020202020204" pitchFamily="34" charset="0"/>
            </a:endParaRPr>
          </a:p>
        </p:txBody>
      </p:sp>
      <p:pic>
        <p:nvPicPr>
          <p:cNvPr id="8195" name="图片 2" descr="图片包含 屏幕截图&#10;&#10;描述已自动生成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963" y="2547938"/>
            <a:ext cx="4137025" cy="320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4925</TotalTime>
  <Pages>0</Pages>
  <Words>41</Words>
  <Characters>0</Characters>
  <Application>Microsoft Office PowerPoint</Application>
  <DocSecurity>0</DocSecurity>
  <PresentationFormat>A4 Paper (210x297 mm)</PresentationFormat>
  <Lines>0</Lines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宋体</vt:lpstr>
      <vt:lpstr>Calibri</vt:lpstr>
      <vt:lpstr>Office 主题</vt:lpstr>
      <vt:lpstr>PowerPoint Presentation</vt:lpstr>
    </vt:vector>
  </TitlesOfParts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figure</dc:title>
  <dc:creator>weili</dc:creator>
  <cp:lastModifiedBy>Srividya S</cp:lastModifiedBy>
  <cp:revision>535</cp:revision>
  <dcterms:created xsi:type="dcterms:W3CDTF">2015-09-06T02:16:16Z</dcterms:created>
  <dcterms:modified xsi:type="dcterms:W3CDTF">2019-06-19T13:46:15Z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2052-9.1.0.5184</vt:lpwstr>
  </property>
</Properties>
</file>