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1" r:id="rId2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147" autoAdjust="0"/>
    <p:restoredTop sz="99111" autoAdjust="0"/>
  </p:normalViewPr>
  <p:slideViewPr>
    <p:cSldViewPr>
      <p:cViewPr>
        <p:scale>
          <a:sx n="124" d="100"/>
          <a:sy n="124" d="100"/>
        </p:scale>
        <p:origin x="-1146" y="9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2880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77BFF6-32F9-47E7-BF4A-D15E48F0B9A5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787383-2160-46FC-BCE4-922F3116E6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9480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Aft>
                <a:spcPts val="0"/>
              </a:spcAft>
            </a:pPr>
            <a:r>
              <a:rPr lang="en-US" altLang="zh-CN" sz="1200" b="1" kern="0" dirty="0" smtClean="0">
                <a:solidFill>
                  <a:srgbClr val="0000CC"/>
                </a:solidFill>
                <a:effectLst/>
                <a:latin typeface="Times New Roman"/>
                <a:ea typeface="+mn-ea"/>
                <a:cs typeface="Times New Roman"/>
              </a:rPr>
              <a:t>Additional file 1: </a:t>
            </a:r>
            <a:r>
              <a:rPr lang="en-US" altLang="zh-CN" sz="1200" b="1" kern="100" dirty="0" smtClean="0">
                <a:solidFill>
                  <a:srgbClr val="0000CC"/>
                </a:solidFill>
                <a:effectLst/>
                <a:latin typeface="Times New Roman"/>
                <a:ea typeface="+mn-ea"/>
                <a:cs typeface="Times New Roman"/>
              </a:rPr>
              <a:t>Figure S1.</a:t>
            </a:r>
            <a:r>
              <a:rPr lang="en-US" altLang="zh-CN" sz="1200" b="1" kern="100" dirty="0" smtClean="0">
                <a:effectLst/>
                <a:latin typeface="Times New Roman"/>
                <a:ea typeface="+mn-ea"/>
                <a:cs typeface="Times New Roman"/>
              </a:rPr>
              <a:t> </a:t>
            </a:r>
            <a:r>
              <a:rPr lang="en-US" altLang="zh-CN" sz="1200" kern="100" dirty="0" smtClean="0">
                <a:effectLst/>
                <a:latin typeface="Times New Roman"/>
                <a:ea typeface="+mn-ea"/>
                <a:cs typeface="Times New Roman"/>
              </a:rPr>
              <a:t>Physical map of overexpression plasmid </a:t>
            </a:r>
            <a:r>
              <a:rPr lang="en-US" altLang="zh-CN" sz="1200" kern="100" dirty="0" err="1" smtClean="0">
                <a:effectLst/>
                <a:latin typeface="Times New Roman"/>
                <a:ea typeface="+mn-ea"/>
                <a:cs typeface="Times New Roman"/>
              </a:rPr>
              <a:t>pPICZ</a:t>
            </a:r>
            <a:r>
              <a:rPr lang="en-US" altLang="zh-CN" sz="1200" kern="100" smtClean="0">
                <a:effectLst/>
                <a:latin typeface="Times New Roman"/>
                <a:ea typeface="+mn-ea"/>
                <a:cs typeface="Times New Roman"/>
              </a:rPr>
              <a:t>αA-ACL.</a:t>
            </a:r>
            <a:endParaRPr lang="zh-CN" altLang="zh-CN" sz="1050" kern="100">
              <a:effectLst/>
              <a:latin typeface="+mn-lt"/>
              <a:ea typeface="+mn-ea"/>
              <a:cs typeface="Times New Roman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3580AF-4AD2-4DEE-A4A5-EFC28F5A76AD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113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346067" y="182943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latin typeface="Times New Roman" pitchFamily="18" charset="0"/>
                <a:cs typeface="Times New Roman" pitchFamily="18" charset="0"/>
              </a:rPr>
              <a:t>Figure S1</a:t>
            </a:r>
            <a:endParaRPr lang="zh-CN" alt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32656" y="4110335"/>
            <a:ext cx="61926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map of overexpression plasmid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pPICZ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αA-ACL.</a:t>
            </a:r>
          </a:p>
        </p:txBody>
      </p:sp>
      <p:pic>
        <p:nvPicPr>
          <p:cNvPr id="1026" name="Picture 2" descr="C:\Users\hanxiao\Desktop\裂殖壶菌-实验结果\ACL-ACC\强启动子筛选\质粒图谱\pPICZαA-ACL Map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CF5"/>
              </a:clrFrom>
              <a:clrTo>
                <a:srgbClr val="FFFC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678" y="611560"/>
            <a:ext cx="2900645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67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4768</TotalTime>
  <Words>27</Words>
  <Application>Microsoft Office PowerPoint</Application>
  <PresentationFormat>全屏显示(4:3)</PresentationFormat>
  <Paragraphs>4</Paragraphs>
  <Slides>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韩笑</dc:creator>
  <cp:lastModifiedBy>hanxiao</cp:lastModifiedBy>
  <cp:revision>260</cp:revision>
  <dcterms:created xsi:type="dcterms:W3CDTF">2018-09-13T13:28:45Z</dcterms:created>
  <dcterms:modified xsi:type="dcterms:W3CDTF">2019-11-13T07:33:05Z</dcterms:modified>
</cp:coreProperties>
</file>