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2" autoAdjust="0"/>
    <p:restoredTop sz="94660"/>
  </p:normalViewPr>
  <p:slideViewPr>
    <p:cSldViewPr snapToGrid="0">
      <p:cViewPr varScale="1">
        <p:scale>
          <a:sx n="68" d="100"/>
          <a:sy n="68" d="100"/>
        </p:scale>
        <p:origin x="-10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679B2F-B9D7-4D8C-BF23-203348E87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6C10086-1B30-4375-8360-0C5C4610B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6E975F-B7DA-4335-8C2C-CA18DA519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FD0462-2EC0-4C68-899A-D6C5AB97D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0260DF-2EB7-415E-A229-40793F14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57006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453251-9E5A-4B8F-9ADB-ED349480B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9FE439C-17E0-4D9C-B756-2EF30F475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8ED998-2A5A-4F4F-9CAB-900141BED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21C48E-F172-4AD4-8BB9-0C422A4EA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A54D02-08A9-42F0-A4F9-432B3B4C6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26767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715460D-FFEC-4F61-A9DC-691845801D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6E94EF1-6D2C-4101-AFC1-0C2F5DB2A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EB9443-BE49-4276-90D2-5004036B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0A445E-0404-47BB-9167-4221C4E21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C32FE1B-2D7F-4271-8A75-CFBDA653C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50048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BC2B5B-9DE6-4E51-A7D5-8C071E136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72C1FC-CF70-4D50-9FCC-4183069D8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A1D8A6-B91B-4012-8726-6031F130E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3372FF-C89D-42B0-AE08-71628C6B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38D67B-9278-4AF0-AC1C-48082F59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940035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9672AD-3EA7-4AF3-A557-698941F12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66FB6FA-9E0F-450E-BE08-38FBF4EB1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ED3AF5-5720-4D5F-82F6-724C2AD3F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466AC1-4717-426E-B39A-2D28E1FE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EA7816-D2C5-45A7-84AC-2B13DA683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9941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56DEBD-E5AA-4311-A71B-D4340C218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8D3DFB-2753-4ED9-964E-D6CF06E6C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B85EF71-D20A-4FEA-B599-644DCBEF5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AB79DB5-55DC-46DE-A92C-35D1E00E4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D68F4C-F563-48B3-9CCB-32DB41A6F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89FECB-A7A6-47A0-9F5B-1DD9702B4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6531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9542E-A8D8-4AE4-9947-9F898DB7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00FD93-9C8F-4FF3-9D25-A9E1946EF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8CD9148-0AD3-4AB1-BB09-AAE01A75A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3BBD56C-EDFC-4740-8426-D9D904FFA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4631978-9DFB-4070-B9B6-4BA10693E6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150BD59-E0F4-4F22-8FEE-CAE180F86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9CC20EA-3232-4B27-805C-45598859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F6D6C7E-173E-4B78-BEB6-F5F0E7CE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08034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5DB88-B97F-4A88-995F-38DB4E387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C14470B-8A14-4C6F-9F6D-7E32EEBCD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A82C1F9-0856-4DE6-8B6E-CD29F959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B4007E3-315B-4F22-B229-378B6DD79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55524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1BDD2A1-57B5-47BD-82F9-A13DED5A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BBFF53-F8F9-45D3-936D-B885F364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FC31FF8-4901-4BF5-A3B9-86845659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52800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E1D3EC-0907-4D64-9FF3-938B91DA2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694320-A676-4486-888E-C8C3BBAB7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9D22BEB-8885-4B7C-9F62-2364E0F25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CFB3A74-A4B6-44C9-8CC3-CE47FB725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4E5208-1405-40C7-ADF8-B03D07C1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89C2FAF-7611-454F-96BC-FF6391D3C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34190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D7A8CC-E74B-4E2C-9B17-984B66BFF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98909AF-190B-4FFB-A7C1-C587AB3BC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548B9D3-9928-4931-8734-B8A380278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5BA6F1-F89D-4940-9670-A406A55C1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2665D0-C5D1-41F8-8CEA-9061E8807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746C23E-95A1-4F32-82FE-DB7505382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95641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F368378-D24F-462A-83C8-F9933EB45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9CB0B4-99B6-4158-B4E7-03D23FA78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B8789E-A188-4B86-A3C7-4B6803E2A6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13DEEF-E556-4823-BC6C-E7244B4A4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2B4F65-2A10-4C35-8915-470E261D1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359640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8AA96F-3522-49F0-AA3B-56CA9DF5E86B}"/>
              </a:ext>
            </a:extLst>
          </p:cNvPr>
          <p:cNvSpPr txBox="1"/>
          <p:nvPr/>
        </p:nvSpPr>
        <p:spPr>
          <a:xfrm>
            <a:off x="-1" y="0"/>
            <a:ext cx="3302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Figure 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S5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4162" y="67226"/>
            <a:ext cx="9499775" cy="667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45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3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Yeling Zhu</dc:creator>
  <cp:lastModifiedBy>0013357</cp:lastModifiedBy>
  <cp:revision>52</cp:revision>
  <dcterms:created xsi:type="dcterms:W3CDTF">2019-03-05T05:20:04Z</dcterms:created>
  <dcterms:modified xsi:type="dcterms:W3CDTF">2020-01-20T10:05:08Z</dcterms:modified>
</cp:coreProperties>
</file>