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62" r:id="rId5"/>
    <p:sldId id="260" r:id="rId6"/>
    <p:sldId id="264" r:id="rId7"/>
    <p:sldId id="267" r:id="rId8"/>
    <p:sldId id="268" r:id="rId9"/>
    <p:sldId id="269" r:id="rId10"/>
    <p:sldId id="270" r:id="rId11"/>
    <p:sldId id="271" r:id="rId12"/>
    <p:sldId id="265" r:id="rId13"/>
    <p:sldId id="273" r:id="rId14"/>
    <p:sldId id="274" r:id="rId15"/>
  </p:sldIdLst>
  <p:sldSz cx="6858000" cy="9906000" type="A4"/>
  <p:notesSz cx="6810375"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29" userDrawn="1">
          <p15:clr>
            <a:srgbClr val="A4A3A4"/>
          </p15:clr>
        </p15:guide>
        <p15:guide id="2" pos="3906" userDrawn="1">
          <p15:clr>
            <a:srgbClr val="A4A3A4"/>
          </p15:clr>
        </p15:guide>
        <p15:guide id="3" pos="2568" userDrawn="1">
          <p15:clr>
            <a:srgbClr val="A4A3A4"/>
          </p15:clr>
        </p15:guide>
        <p15:guide id="4" orient="horz" pos="162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 Dato" initials="LD"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4368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318" autoAdjust="0"/>
    <p:restoredTop sz="94660"/>
  </p:normalViewPr>
  <p:slideViewPr>
    <p:cSldViewPr snapToGrid="0">
      <p:cViewPr varScale="1">
        <p:scale>
          <a:sx n="59" d="100"/>
          <a:sy n="59" d="100"/>
        </p:scale>
        <p:origin x="2875" y="62"/>
      </p:cViewPr>
      <p:guideLst>
        <p:guide orient="horz" pos="829"/>
        <p:guide pos="3906"/>
        <p:guide pos="2568"/>
        <p:guide orient="horz" pos="162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tu-storage.win.dtu.dk\Department\CFB\Scientific%20dep\009_Experimental%20data\002_Microtiter%20plate%20reader\Vratislav\Copy%20of%20shake%20flask%206_4%20+%209_5%2080%20SSL_new6.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tu-storage.win.dtu.dk\Department\CFB\Scientific%20dep\009_Experimental%20data\002_Microtiter%20plate%20reader\Vratislav\Copy%20of%20shake%20flask%206_4%20+%209_5%2080%20SSL_new6.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50522839404738"/>
          <c:y val="6.7538374803403148E-2"/>
          <c:w val="0.83550257912730508"/>
          <c:h val="0.79334907032240753"/>
        </c:manualLayout>
      </c:layout>
      <c:scatterChart>
        <c:scatterStyle val="lineMarker"/>
        <c:varyColors val="0"/>
        <c:ser>
          <c:idx val="0"/>
          <c:order val="0"/>
          <c:tx>
            <c:v>EV9</c:v>
          </c:tx>
          <c:spPr>
            <a:ln w="12700" cap="rnd">
              <a:solidFill>
                <a:schemeClr val="accent1">
                  <a:alpha val="50000"/>
                </a:schemeClr>
              </a:solidFill>
              <a:prstDash val="sysDot"/>
              <a:round/>
            </a:ln>
            <a:effectLst/>
          </c:spPr>
          <c:marker>
            <c:symbol val="diamond"/>
            <c:size val="6"/>
            <c:spPr>
              <a:solidFill>
                <a:schemeClr val="lt1"/>
              </a:solidFill>
              <a:ln w="15875">
                <a:solidFill>
                  <a:schemeClr val="accent1"/>
                </a:solidFill>
                <a:round/>
              </a:ln>
              <a:effectLst/>
            </c:spPr>
          </c:marker>
          <c:xVal>
            <c:numRef>
              <c:f>'EU evo'!$E$2:$E$129</c:f>
              <c:numCache>
                <c:formatCode>General</c:formatCode>
                <c:ptCount val="128"/>
                <c:pt idx="0">
                  <c:v>0</c:v>
                </c:pt>
                <c:pt idx="1">
                  <c:v>0.91666666666666663</c:v>
                </c:pt>
                <c:pt idx="2">
                  <c:v>2.8333333333333335</c:v>
                </c:pt>
                <c:pt idx="3">
                  <c:v>2.875</c:v>
                </c:pt>
                <c:pt idx="4">
                  <c:v>5.791666666666667</c:v>
                </c:pt>
                <c:pt idx="5">
                  <c:v>5.833333333333333</c:v>
                </c:pt>
                <c:pt idx="6">
                  <c:v>6.958333333333333</c:v>
                </c:pt>
                <c:pt idx="7">
                  <c:v>7</c:v>
                </c:pt>
                <c:pt idx="8">
                  <c:v>8.9583333333333339</c:v>
                </c:pt>
                <c:pt idx="9">
                  <c:v>8.9791666666666661</c:v>
                </c:pt>
                <c:pt idx="10">
                  <c:v>10.041666666666666</c:v>
                </c:pt>
                <c:pt idx="11">
                  <c:v>10.083333333333334</c:v>
                </c:pt>
                <c:pt idx="12">
                  <c:v>13.083333333333334</c:v>
                </c:pt>
                <c:pt idx="13">
                  <c:v>13.125</c:v>
                </c:pt>
                <c:pt idx="14">
                  <c:v>15.083333333333334</c:v>
                </c:pt>
                <c:pt idx="15">
                  <c:v>15.125</c:v>
                </c:pt>
                <c:pt idx="16">
                  <c:v>17.083333333333332</c:v>
                </c:pt>
                <c:pt idx="17">
                  <c:v>17.125</c:v>
                </c:pt>
                <c:pt idx="18">
                  <c:v>20.083333333333332</c:v>
                </c:pt>
                <c:pt idx="19">
                  <c:v>20.125</c:v>
                </c:pt>
                <c:pt idx="20">
                  <c:v>22.083333333333332</c:v>
                </c:pt>
                <c:pt idx="21">
                  <c:v>22.125</c:v>
                </c:pt>
                <c:pt idx="22">
                  <c:v>24.125</c:v>
                </c:pt>
                <c:pt idx="23">
                  <c:v>24.145833333333332</c:v>
                </c:pt>
                <c:pt idx="24">
                  <c:v>27.125</c:v>
                </c:pt>
                <c:pt idx="25">
                  <c:v>27.145833333333332</c:v>
                </c:pt>
                <c:pt idx="26">
                  <c:v>31.125</c:v>
                </c:pt>
                <c:pt idx="27">
                  <c:v>31.166666666666668</c:v>
                </c:pt>
                <c:pt idx="28">
                  <c:v>34.125</c:v>
                </c:pt>
                <c:pt idx="29">
                  <c:v>34.145833333333336</c:v>
                </c:pt>
                <c:pt idx="30">
                  <c:v>38.125</c:v>
                </c:pt>
                <c:pt idx="31">
                  <c:v>38.166666666666664</c:v>
                </c:pt>
                <c:pt idx="32">
                  <c:v>41.125</c:v>
                </c:pt>
                <c:pt idx="33">
                  <c:v>41.166666666666664</c:v>
                </c:pt>
                <c:pt idx="34">
                  <c:v>43.125</c:v>
                </c:pt>
                <c:pt idx="35">
                  <c:v>43.166666666666664</c:v>
                </c:pt>
                <c:pt idx="36">
                  <c:v>46.125</c:v>
                </c:pt>
                <c:pt idx="37">
                  <c:v>46.166666666666664</c:v>
                </c:pt>
                <c:pt idx="38">
                  <c:v>49.125</c:v>
                </c:pt>
                <c:pt idx="39">
                  <c:v>49.145833333333336</c:v>
                </c:pt>
                <c:pt idx="40">
                  <c:v>53.125</c:v>
                </c:pt>
                <c:pt idx="41">
                  <c:v>53.166666666666664</c:v>
                </c:pt>
                <c:pt idx="42">
                  <c:v>55.125</c:v>
                </c:pt>
                <c:pt idx="43">
                  <c:v>55.166666666666664</c:v>
                </c:pt>
                <c:pt idx="44">
                  <c:v>58.125</c:v>
                </c:pt>
                <c:pt idx="45">
                  <c:v>58.166666666666664</c:v>
                </c:pt>
                <c:pt idx="46">
                  <c:v>60.125</c:v>
                </c:pt>
                <c:pt idx="47">
                  <c:v>60.166666666666664</c:v>
                </c:pt>
                <c:pt idx="48">
                  <c:v>62.125</c:v>
                </c:pt>
                <c:pt idx="49">
                  <c:v>62.166666666666664</c:v>
                </c:pt>
                <c:pt idx="50">
                  <c:v>65.125</c:v>
                </c:pt>
                <c:pt idx="51">
                  <c:v>65.166666666666671</c:v>
                </c:pt>
                <c:pt idx="52">
                  <c:v>67.125</c:v>
                </c:pt>
                <c:pt idx="53">
                  <c:v>67.166666666666671</c:v>
                </c:pt>
                <c:pt idx="54">
                  <c:v>69.166666666666671</c:v>
                </c:pt>
                <c:pt idx="55">
                  <c:v>69.208333333333329</c:v>
                </c:pt>
                <c:pt idx="56">
                  <c:v>72.166666666666671</c:v>
                </c:pt>
                <c:pt idx="57">
                  <c:v>72.208333333333329</c:v>
                </c:pt>
                <c:pt idx="58">
                  <c:v>74.166666666666671</c:v>
                </c:pt>
                <c:pt idx="59">
                  <c:v>74.208333333333329</c:v>
                </c:pt>
                <c:pt idx="60">
                  <c:v>76.166666666666671</c:v>
                </c:pt>
                <c:pt idx="61">
                  <c:v>76.208333333333329</c:v>
                </c:pt>
                <c:pt idx="62">
                  <c:v>79.166666666666671</c:v>
                </c:pt>
                <c:pt idx="63">
                  <c:v>79.208333333333329</c:v>
                </c:pt>
                <c:pt idx="64">
                  <c:v>81.166666666666671</c:v>
                </c:pt>
                <c:pt idx="65">
                  <c:v>83.166666666666671</c:v>
                </c:pt>
                <c:pt idx="66">
                  <c:v>83.208333333333329</c:v>
                </c:pt>
                <c:pt idx="67">
                  <c:v>86.166666666666671</c:v>
                </c:pt>
                <c:pt idx="68">
                  <c:v>86.208333333333329</c:v>
                </c:pt>
                <c:pt idx="69">
                  <c:v>88.166666666666671</c:v>
                </c:pt>
                <c:pt idx="70">
                  <c:v>88.208333333333329</c:v>
                </c:pt>
                <c:pt idx="71">
                  <c:v>90.166666666666671</c:v>
                </c:pt>
                <c:pt idx="72">
                  <c:v>90.208333333333329</c:v>
                </c:pt>
                <c:pt idx="73">
                  <c:v>93.25</c:v>
                </c:pt>
                <c:pt idx="74">
                  <c:v>93.291666666666671</c:v>
                </c:pt>
                <c:pt idx="75">
                  <c:v>95.166666666666671</c:v>
                </c:pt>
                <c:pt idx="76">
                  <c:v>95.208333333333329</c:v>
                </c:pt>
                <c:pt idx="77">
                  <c:v>97.166666666666671</c:v>
                </c:pt>
                <c:pt idx="78">
                  <c:v>97.208333333333329</c:v>
                </c:pt>
                <c:pt idx="79">
                  <c:v>100.20833333333333</c:v>
                </c:pt>
                <c:pt idx="80">
                  <c:v>100.25</c:v>
                </c:pt>
                <c:pt idx="81">
                  <c:v>102.16666666666667</c:v>
                </c:pt>
                <c:pt idx="82">
                  <c:v>103.25</c:v>
                </c:pt>
                <c:pt idx="83">
                  <c:v>103.29166666666667</c:v>
                </c:pt>
                <c:pt idx="84">
                  <c:v>104.20833333333333</c:v>
                </c:pt>
                <c:pt idx="85">
                  <c:v>104.25</c:v>
                </c:pt>
                <c:pt idx="86">
                  <c:v>107.25</c:v>
                </c:pt>
                <c:pt idx="87">
                  <c:v>107.29166666666667</c:v>
                </c:pt>
                <c:pt idx="88">
                  <c:v>108.91666666666667</c:v>
                </c:pt>
                <c:pt idx="89">
                  <c:v>108.95833333333333</c:v>
                </c:pt>
                <c:pt idx="90">
                  <c:v>110.91666666666667</c:v>
                </c:pt>
                <c:pt idx="91">
                  <c:v>110.95833333333333</c:v>
                </c:pt>
                <c:pt idx="92">
                  <c:v>112.91666666666667</c:v>
                </c:pt>
                <c:pt idx="93">
                  <c:v>112.95833333333333</c:v>
                </c:pt>
                <c:pt idx="94">
                  <c:v>115.91666666666667</c:v>
                </c:pt>
                <c:pt idx="95">
                  <c:v>115.95833333333333</c:v>
                </c:pt>
                <c:pt idx="96">
                  <c:v>117.91666666666667</c:v>
                </c:pt>
                <c:pt idx="97">
                  <c:v>117.95833333333333</c:v>
                </c:pt>
                <c:pt idx="98">
                  <c:v>120.91666666666667</c:v>
                </c:pt>
                <c:pt idx="99">
                  <c:v>120.95833333333333</c:v>
                </c:pt>
                <c:pt idx="100">
                  <c:v>124.91666666666667</c:v>
                </c:pt>
                <c:pt idx="101">
                  <c:v>124.95833333333333</c:v>
                </c:pt>
                <c:pt idx="102">
                  <c:v>128.91666666666666</c:v>
                </c:pt>
                <c:pt idx="103">
                  <c:v>128.95833333333334</c:v>
                </c:pt>
                <c:pt idx="104">
                  <c:v>131.91666666666666</c:v>
                </c:pt>
                <c:pt idx="105">
                  <c:v>131.95833333333334</c:v>
                </c:pt>
                <c:pt idx="106">
                  <c:v>135.91666666666666</c:v>
                </c:pt>
                <c:pt idx="107">
                  <c:v>135.95833333333334</c:v>
                </c:pt>
                <c:pt idx="108">
                  <c:v>138.91666666666666</c:v>
                </c:pt>
                <c:pt idx="109">
                  <c:v>138.95833333333334</c:v>
                </c:pt>
                <c:pt idx="110">
                  <c:v>141.91666666666666</c:v>
                </c:pt>
                <c:pt idx="111">
                  <c:v>141.95833333333334</c:v>
                </c:pt>
                <c:pt idx="112">
                  <c:v>144.91666666666666</c:v>
                </c:pt>
                <c:pt idx="113">
                  <c:v>144.95833333333334</c:v>
                </c:pt>
                <c:pt idx="114">
                  <c:v>146.91666666666666</c:v>
                </c:pt>
                <c:pt idx="115">
                  <c:v>146.95833333333334</c:v>
                </c:pt>
                <c:pt idx="116">
                  <c:v>148.91666666666666</c:v>
                </c:pt>
                <c:pt idx="117">
                  <c:v>148.95833333333334</c:v>
                </c:pt>
                <c:pt idx="118">
                  <c:v>150.91666666666666</c:v>
                </c:pt>
                <c:pt idx="119">
                  <c:v>150.95833333333334</c:v>
                </c:pt>
                <c:pt idx="120">
                  <c:v>153.91666666666666</c:v>
                </c:pt>
                <c:pt idx="121">
                  <c:v>153.95833333333334</c:v>
                </c:pt>
                <c:pt idx="122">
                  <c:v>155.91666666666666</c:v>
                </c:pt>
                <c:pt idx="123">
                  <c:v>155.95833333333334</c:v>
                </c:pt>
                <c:pt idx="124">
                  <c:v>157.95833333333334</c:v>
                </c:pt>
                <c:pt idx="125">
                  <c:v>158</c:v>
                </c:pt>
                <c:pt idx="126">
                  <c:v>159.79166666666666</c:v>
                </c:pt>
                <c:pt idx="127">
                  <c:v>161.33333333333334</c:v>
                </c:pt>
              </c:numCache>
            </c:numRef>
          </c:xVal>
          <c:yVal>
            <c:numRef>
              <c:f>'EU evo'!$F$2:$F$129</c:f>
              <c:numCache>
                <c:formatCode>General</c:formatCode>
                <c:ptCount val="128"/>
                <c:pt idx="0">
                  <c:v>0.2</c:v>
                </c:pt>
                <c:pt idx="1">
                  <c:v>1.1100000000000001</c:v>
                </c:pt>
                <c:pt idx="2">
                  <c:v>2.8</c:v>
                </c:pt>
                <c:pt idx="3">
                  <c:v>0.2</c:v>
                </c:pt>
                <c:pt idx="4">
                  <c:v>4.9000000000000004</c:v>
                </c:pt>
                <c:pt idx="5">
                  <c:v>0.2</c:v>
                </c:pt>
                <c:pt idx="6">
                  <c:v>0.87</c:v>
                </c:pt>
                <c:pt idx="7">
                  <c:v>0.1</c:v>
                </c:pt>
                <c:pt idx="8">
                  <c:v>1.61</c:v>
                </c:pt>
                <c:pt idx="9">
                  <c:v>0.1</c:v>
                </c:pt>
                <c:pt idx="10">
                  <c:v>1.25</c:v>
                </c:pt>
                <c:pt idx="11">
                  <c:v>0.01</c:v>
                </c:pt>
                <c:pt idx="12">
                  <c:v>2.0499999999999998</c:v>
                </c:pt>
                <c:pt idx="13">
                  <c:v>0.1</c:v>
                </c:pt>
                <c:pt idx="14">
                  <c:v>5.34</c:v>
                </c:pt>
                <c:pt idx="15">
                  <c:v>0.1</c:v>
                </c:pt>
                <c:pt idx="16">
                  <c:v>4.78</c:v>
                </c:pt>
                <c:pt idx="17">
                  <c:v>0.01</c:v>
                </c:pt>
                <c:pt idx="18">
                  <c:v>2.48</c:v>
                </c:pt>
                <c:pt idx="19">
                  <c:v>0.01</c:v>
                </c:pt>
                <c:pt idx="20">
                  <c:v>6.75</c:v>
                </c:pt>
                <c:pt idx="21">
                  <c:v>0.1</c:v>
                </c:pt>
                <c:pt idx="22">
                  <c:v>1.04</c:v>
                </c:pt>
                <c:pt idx="23">
                  <c:v>0.01</c:v>
                </c:pt>
                <c:pt idx="24">
                  <c:v>0.38</c:v>
                </c:pt>
                <c:pt idx="25">
                  <c:v>0.05</c:v>
                </c:pt>
                <c:pt idx="26">
                  <c:v>1.28</c:v>
                </c:pt>
                <c:pt idx="27">
                  <c:v>0.1</c:v>
                </c:pt>
                <c:pt idx="28">
                  <c:v>3.3</c:v>
                </c:pt>
                <c:pt idx="29">
                  <c:v>0.1</c:v>
                </c:pt>
                <c:pt idx="30">
                  <c:v>5.96</c:v>
                </c:pt>
                <c:pt idx="31">
                  <c:v>0.2</c:v>
                </c:pt>
                <c:pt idx="32">
                  <c:v>9.07</c:v>
                </c:pt>
                <c:pt idx="33">
                  <c:v>0.2</c:v>
                </c:pt>
                <c:pt idx="34">
                  <c:v>1.9</c:v>
                </c:pt>
                <c:pt idx="35">
                  <c:v>0.2</c:v>
                </c:pt>
                <c:pt idx="36">
                  <c:v>2.66</c:v>
                </c:pt>
                <c:pt idx="37">
                  <c:v>0.1</c:v>
                </c:pt>
                <c:pt idx="38">
                  <c:v>8.33</c:v>
                </c:pt>
                <c:pt idx="39">
                  <c:v>0.6</c:v>
                </c:pt>
                <c:pt idx="40">
                  <c:v>8.93</c:v>
                </c:pt>
                <c:pt idx="41">
                  <c:v>0.2</c:v>
                </c:pt>
                <c:pt idx="42">
                  <c:v>4.5599999999999996</c:v>
                </c:pt>
                <c:pt idx="43">
                  <c:v>0.1</c:v>
                </c:pt>
                <c:pt idx="44">
                  <c:v>6.89</c:v>
                </c:pt>
                <c:pt idx="45">
                  <c:v>0.2</c:v>
                </c:pt>
                <c:pt idx="46">
                  <c:v>3.42</c:v>
                </c:pt>
                <c:pt idx="47">
                  <c:v>0.1</c:v>
                </c:pt>
                <c:pt idx="48">
                  <c:v>6.89</c:v>
                </c:pt>
                <c:pt idx="49">
                  <c:v>0.1</c:v>
                </c:pt>
                <c:pt idx="50">
                  <c:v>6.51</c:v>
                </c:pt>
                <c:pt idx="51">
                  <c:v>0.2</c:v>
                </c:pt>
                <c:pt idx="52">
                  <c:v>6.91</c:v>
                </c:pt>
                <c:pt idx="53">
                  <c:v>0.5</c:v>
                </c:pt>
                <c:pt idx="54">
                  <c:v>1.04</c:v>
                </c:pt>
                <c:pt idx="55">
                  <c:v>0.2</c:v>
                </c:pt>
                <c:pt idx="56">
                  <c:v>10.52</c:v>
                </c:pt>
                <c:pt idx="57">
                  <c:v>0.5</c:v>
                </c:pt>
                <c:pt idx="58">
                  <c:v>6.19</c:v>
                </c:pt>
                <c:pt idx="59">
                  <c:v>0.5</c:v>
                </c:pt>
                <c:pt idx="60">
                  <c:v>12.38</c:v>
                </c:pt>
                <c:pt idx="61">
                  <c:v>0.8</c:v>
                </c:pt>
                <c:pt idx="62">
                  <c:v>14.08</c:v>
                </c:pt>
                <c:pt idx="63">
                  <c:v>0.8</c:v>
                </c:pt>
                <c:pt idx="64">
                  <c:v>1</c:v>
                </c:pt>
                <c:pt idx="65">
                  <c:v>11</c:v>
                </c:pt>
                <c:pt idx="66">
                  <c:v>0.2</c:v>
                </c:pt>
                <c:pt idx="67">
                  <c:v>10</c:v>
                </c:pt>
                <c:pt idx="68">
                  <c:v>0.5</c:v>
                </c:pt>
                <c:pt idx="69">
                  <c:v>6.3</c:v>
                </c:pt>
                <c:pt idx="70">
                  <c:v>0.6</c:v>
                </c:pt>
                <c:pt idx="71">
                  <c:v>6.5</c:v>
                </c:pt>
                <c:pt idx="72">
                  <c:v>0.5</c:v>
                </c:pt>
                <c:pt idx="73">
                  <c:v>10.3</c:v>
                </c:pt>
                <c:pt idx="74">
                  <c:v>1</c:v>
                </c:pt>
                <c:pt idx="75">
                  <c:v>5</c:v>
                </c:pt>
                <c:pt idx="76">
                  <c:v>0.5</c:v>
                </c:pt>
                <c:pt idx="77">
                  <c:v>7.2</c:v>
                </c:pt>
                <c:pt idx="78">
                  <c:v>0.5</c:v>
                </c:pt>
                <c:pt idx="79">
                  <c:v>18</c:v>
                </c:pt>
                <c:pt idx="80">
                  <c:v>0.5</c:v>
                </c:pt>
                <c:pt idx="81">
                  <c:v>3.6</c:v>
                </c:pt>
                <c:pt idx="82">
                  <c:v>12.6</c:v>
                </c:pt>
                <c:pt idx="83">
                  <c:v>0.5</c:v>
                </c:pt>
                <c:pt idx="84">
                  <c:v>18</c:v>
                </c:pt>
                <c:pt idx="85">
                  <c:v>0.5</c:v>
                </c:pt>
                <c:pt idx="86">
                  <c:v>20</c:v>
                </c:pt>
                <c:pt idx="87">
                  <c:v>0.5</c:v>
                </c:pt>
                <c:pt idx="88">
                  <c:v>5.4</c:v>
                </c:pt>
                <c:pt idx="89">
                  <c:v>0.5</c:v>
                </c:pt>
                <c:pt idx="90">
                  <c:v>20</c:v>
                </c:pt>
                <c:pt idx="91">
                  <c:v>0.5</c:v>
                </c:pt>
                <c:pt idx="92">
                  <c:v>18.03</c:v>
                </c:pt>
                <c:pt idx="93">
                  <c:v>0.5</c:v>
                </c:pt>
                <c:pt idx="94">
                  <c:v>17.399999999999999</c:v>
                </c:pt>
                <c:pt idx="95">
                  <c:v>0.5</c:v>
                </c:pt>
                <c:pt idx="96">
                  <c:v>11</c:v>
                </c:pt>
                <c:pt idx="97">
                  <c:v>0.5</c:v>
                </c:pt>
                <c:pt idx="98">
                  <c:v>17</c:v>
                </c:pt>
                <c:pt idx="99">
                  <c:v>0.5</c:v>
                </c:pt>
                <c:pt idx="100">
                  <c:v>22.7</c:v>
                </c:pt>
                <c:pt idx="101">
                  <c:v>0.5</c:v>
                </c:pt>
                <c:pt idx="102">
                  <c:v>9.25</c:v>
                </c:pt>
                <c:pt idx="103">
                  <c:v>0.5</c:v>
                </c:pt>
                <c:pt idx="104">
                  <c:v>25</c:v>
                </c:pt>
                <c:pt idx="105">
                  <c:v>0.2</c:v>
                </c:pt>
                <c:pt idx="106">
                  <c:v>8.15</c:v>
                </c:pt>
                <c:pt idx="107">
                  <c:v>0.5</c:v>
                </c:pt>
                <c:pt idx="108">
                  <c:v>25.3</c:v>
                </c:pt>
                <c:pt idx="109">
                  <c:v>0.5</c:v>
                </c:pt>
                <c:pt idx="110">
                  <c:v>28</c:v>
                </c:pt>
                <c:pt idx="111">
                  <c:v>0.5</c:v>
                </c:pt>
                <c:pt idx="112">
                  <c:v>18</c:v>
                </c:pt>
                <c:pt idx="113">
                  <c:v>0.5</c:v>
                </c:pt>
                <c:pt idx="114">
                  <c:v>17.5</c:v>
                </c:pt>
                <c:pt idx="115">
                  <c:v>0.5</c:v>
                </c:pt>
                <c:pt idx="116">
                  <c:v>15</c:v>
                </c:pt>
                <c:pt idx="117">
                  <c:v>0.5</c:v>
                </c:pt>
                <c:pt idx="118">
                  <c:v>23</c:v>
                </c:pt>
                <c:pt idx="119">
                  <c:v>0.5</c:v>
                </c:pt>
                <c:pt idx="120">
                  <c:v>25</c:v>
                </c:pt>
                <c:pt idx="121">
                  <c:v>0.5</c:v>
                </c:pt>
                <c:pt idx="122">
                  <c:v>7.25</c:v>
                </c:pt>
                <c:pt idx="123">
                  <c:v>0.5</c:v>
                </c:pt>
                <c:pt idx="124">
                  <c:v>28</c:v>
                </c:pt>
                <c:pt idx="125">
                  <c:v>0.5</c:v>
                </c:pt>
                <c:pt idx="126">
                  <c:v>3.6</c:v>
                </c:pt>
                <c:pt idx="127">
                  <c:v>28</c:v>
                </c:pt>
              </c:numCache>
            </c:numRef>
          </c:yVal>
          <c:smooth val="0"/>
          <c:extLst>
            <c:ext xmlns:c16="http://schemas.microsoft.com/office/drawing/2014/chart" uri="{C3380CC4-5D6E-409C-BE32-E72D297353CC}">
              <c16:uniqueId val="{00000000-CCF0-4822-B6AF-33D2962CDD7A}"/>
            </c:ext>
          </c:extLst>
        </c:ser>
        <c:ser>
          <c:idx val="1"/>
          <c:order val="1"/>
          <c:tx>
            <c:v>EV8</c:v>
          </c:tx>
          <c:spPr>
            <a:ln w="12700" cap="rnd">
              <a:solidFill>
                <a:schemeClr val="accent2">
                  <a:alpha val="50000"/>
                </a:schemeClr>
              </a:solidFill>
              <a:prstDash val="sysDot"/>
              <a:round/>
            </a:ln>
            <a:effectLst/>
          </c:spPr>
          <c:marker>
            <c:symbol val="square"/>
            <c:size val="6"/>
            <c:spPr>
              <a:solidFill>
                <a:schemeClr val="lt1"/>
              </a:solidFill>
              <a:ln w="15875">
                <a:solidFill>
                  <a:schemeClr val="accent2"/>
                </a:solidFill>
                <a:round/>
              </a:ln>
              <a:effectLst/>
            </c:spPr>
          </c:marker>
          <c:xVal>
            <c:numRef>
              <c:f>'EU evo'!$O$2:$O$122</c:f>
              <c:numCache>
                <c:formatCode>General</c:formatCode>
                <c:ptCount val="121"/>
                <c:pt idx="0">
                  <c:v>0</c:v>
                </c:pt>
                <c:pt idx="1">
                  <c:v>0.91666666666666663</c:v>
                </c:pt>
                <c:pt idx="2">
                  <c:v>2.8333333333333335</c:v>
                </c:pt>
                <c:pt idx="3">
                  <c:v>2.875</c:v>
                </c:pt>
                <c:pt idx="4">
                  <c:v>5.791666666666667</c:v>
                </c:pt>
                <c:pt idx="5">
                  <c:v>5.833333333333333</c:v>
                </c:pt>
                <c:pt idx="6">
                  <c:v>6.958333333333333</c:v>
                </c:pt>
                <c:pt idx="7">
                  <c:v>7</c:v>
                </c:pt>
                <c:pt idx="8">
                  <c:v>8.9583333333333339</c:v>
                </c:pt>
                <c:pt idx="9">
                  <c:v>8.9791666666666661</c:v>
                </c:pt>
                <c:pt idx="10">
                  <c:v>10.041666666666666</c:v>
                </c:pt>
                <c:pt idx="11">
                  <c:v>10.083333333333334</c:v>
                </c:pt>
                <c:pt idx="12">
                  <c:v>13.083333333333334</c:v>
                </c:pt>
                <c:pt idx="13">
                  <c:v>13.125</c:v>
                </c:pt>
                <c:pt idx="14">
                  <c:v>15.083333333333334</c:v>
                </c:pt>
                <c:pt idx="15">
                  <c:v>15.125</c:v>
                </c:pt>
                <c:pt idx="16">
                  <c:v>17.083333333333332</c:v>
                </c:pt>
                <c:pt idx="17">
                  <c:v>17.125</c:v>
                </c:pt>
                <c:pt idx="18">
                  <c:v>20.083333333333332</c:v>
                </c:pt>
                <c:pt idx="19">
                  <c:v>20.125</c:v>
                </c:pt>
                <c:pt idx="20">
                  <c:v>22.083333333333332</c:v>
                </c:pt>
                <c:pt idx="21">
                  <c:v>22.125</c:v>
                </c:pt>
                <c:pt idx="22">
                  <c:v>24.125</c:v>
                </c:pt>
                <c:pt idx="23">
                  <c:v>24.145833333333332</c:v>
                </c:pt>
                <c:pt idx="24">
                  <c:v>27.125</c:v>
                </c:pt>
                <c:pt idx="25">
                  <c:v>27.145833333333332</c:v>
                </c:pt>
                <c:pt idx="26">
                  <c:v>31.125</c:v>
                </c:pt>
                <c:pt idx="27">
                  <c:v>31.166666666666668</c:v>
                </c:pt>
                <c:pt idx="28">
                  <c:v>34.125</c:v>
                </c:pt>
                <c:pt idx="29">
                  <c:v>34.145833333333336</c:v>
                </c:pt>
                <c:pt idx="30">
                  <c:v>38.125</c:v>
                </c:pt>
                <c:pt idx="31">
                  <c:v>38.166666666666664</c:v>
                </c:pt>
                <c:pt idx="32">
                  <c:v>41.125</c:v>
                </c:pt>
                <c:pt idx="33">
                  <c:v>41.166666666666664</c:v>
                </c:pt>
                <c:pt idx="34">
                  <c:v>43.125</c:v>
                </c:pt>
                <c:pt idx="35">
                  <c:v>43.166666666666664</c:v>
                </c:pt>
                <c:pt idx="36">
                  <c:v>46.125</c:v>
                </c:pt>
                <c:pt idx="37">
                  <c:v>46.166666666666664</c:v>
                </c:pt>
                <c:pt idx="38">
                  <c:v>49.125</c:v>
                </c:pt>
                <c:pt idx="39">
                  <c:v>49.145833333333336</c:v>
                </c:pt>
                <c:pt idx="40">
                  <c:v>53.125</c:v>
                </c:pt>
                <c:pt idx="41">
                  <c:v>53.166666666666664</c:v>
                </c:pt>
                <c:pt idx="42">
                  <c:v>55.125</c:v>
                </c:pt>
                <c:pt idx="43">
                  <c:v>55.166666666666664</c:v>
                </c:pt>
                <c:pt idx="44">
                  <c:v>58.125</c:v>
                </c:pt>
                <c:pt idx="45">
                  <c:v>58.166666666666664</c:v>
                </c:pt>
                <c:pt idx="46">
                  <c:v>60.125</c:v>
                </c:pt>
                <c:pt idx="47">
                  <c:v>60.166666666666664</c:v>
                </c:pt>
                <c:pt idx="48">
                  <c:v>62.125</c:v>
                </c:pt>
                <c:pt idx="49">
                  <c:v>62.166666666666664</c:v>
                </c:pt>
                <c:pt idx="50">
                  <c:v>65.125</c:v>
                </c:pt>
                <c:pt idx="51">
                  <c:v>65.166666666666671</c:v>
                </c:pt>
                <c:pt idx="52">
                  <c:v>67.125</c:v>
                </c:pt>
                <c:pt idx="53">
                  <c:v>67.166666666666671</c:v>
                </c:pt>
                <c:pt idx="54">
                  <c:v>69.166666666666671</c:v>
                </c:pt>
                <c:pt idx="55">
                  <c:v>69.208333333333329</c:v>
                </c:pt>
                <c:pt idx="56">
                  <c:v>72.166666666666671</c:v>
                </c:pt>
                <c:pt idx="57">
                  <c:v>72.208333333333329</c:v>
                </c:pt>
                <c:pt idx="58">
                  <c:v>74.166666666666671</c:v>
                </c:pt>
                <c:pt idx="59">
                  <c:v>74.208333333333329</c:v>
                </c:pt>
                <c:pt idx="60">
                  <c:v>76.166666666666671</c:v>
                </c:pt>
                <c:pt idx="61">
                  <c:v>76.208333333333329</c:v>
                </c:pt>
                <c:pt idx="62">
                  <c:v>79.166666666666671</c:v>
                </c:pt>
                <c:pt idx="63">
                  <c:v>79.208333333333329</c:v>
                </c:pt>
                <c:pt idx="64">
                  <c:v>81.166666666666671</c:v>
                </c:pt>
                <c:pt idx="65">
                  <c:v>81.208333333333329</c:v>
                </c:pt>
                <c:pt idx="66">
                  <c:v>83.166666666666671</c:v>
                </c:pt>
                <c:pt idx="67">
                  <c:v>83.208333333333329</c:v>
                </c:pt>
                <c:pt idx="68">
                  <c:v>86.166666666666671</c:v>
                </c:pt>
                <c:pt idx="69">
                  <c:v>86.208333333333329</c:v>
                </c:pt>
                <c:pt idx="70">
                  <c:v>88.166666666666671</c:v>
                </c:pt>
                <c:pt idx="71">
                  <c:v>88.208333333333329</c:v>
                </c:pt>
                <c:pt idx="72">
                  <c:v>90.166666666666671</c:v>
                </c:pt>
                <c:pt idx="73">
                  <c:v>90.208333333333329</c:v>
                </c:pt>
                <c:pt idx="74">
                  <c:v>93.25</c:v>
                </c:pt>
                <c:pt idx="75">
                  <c:v>93.291666666666671</c:v>
                </c:pt>
                <c:pt idx="76">
                  <c:v>95.166666666666671</c:v>
                </c:pt>
                <c:pt idx="77">
                  <c:v>95.208333333333329</c:v>
                </c:pt>
                <c:pt idx="78">
                  <c:v>97.166666666666671</c:v>
                </c:pt>
                <c:pt idx="79">
                  <c:v>97.208333333333329</c:v>
                </c:pt>
                <c:pt idx="80">
                  <c:v>100.20833333333333</c:v>
                </c:pt>
                <c:pt idx="81">
                  <c:v>100.25</c:v>
                </c:pt>
                <c:pt idx="82">
                  <c:v>102.16666666666667</c:v>
                </c:pt>
                <c:pt idx="83">
                  <c:v>103.25</c:v>
                </c:pt>
                <c:pt idx="84">
                  <c:v>103.29166666666667</c:v>
                </c:pt>
                <c:pt idx="85">
                  <c:v>104.20833333333333</c:v>
                </c:pt>
                <c:pt idx="86">
                  <c:v>104.25</c:v>
                </c:pt>
                <c:pt idx="87">
                  <c:v>107.25</c:v>
                </c:pt>
                <c:pt idx="88">
                  <c:v>107.29166666666667</c:v>
                </c:pt>
                <c:pt idx="89">
                  <c:v>108.91666666666667</c:v>
                </c:pt>
                <c:pt idx="90">
                  <c:v>108.95833333333333</c:v>
                </c:pt>
                <c:pt idx="91">
                  <c:v>110.91666666666667</c:v>
                </c:pt>
                <c:pt idx="92">
                  <c:v>110.95833333333333</c:v>
                </c:pt>
                <c:pt idx="93">
                  <c:v>112.91666666666667</c:v>
                </c:pt>
                <c:pt idx="94">
                  <c:v>112.95833333333333</c:v>
                </c:pt>
                <c:pt idx="95">
                  <c:v>115.91666666666667</c:v>
                </c:pt>
                <c:pt idx="96">
                  <c:v>115.95833333333333</c:v>
                </c:pt>
                <c:pt idx="97">
                  <c:v>117.91666666666667</c:v>
                </c:pt>
                <c:pt idx="98">
                  <c:v>117.95833333333333</c:v>
                </c:pt>
                <c:pt idx="99">
                  <c:v>119.95833333333333</c:v>
                </c:pt>
                <c:pt idx="100">
                  <c:v>120</c:v>
                </c:pt>
                <c:pt idx="101">
                  <c:v>120.91666666666667</c:v>
                </c:pt>
                <c:pt idx="102">
                  <c:v>124.91666666666667</c:v>
                </c:pt>
                <c:pt idx="103">
                  <c:v>124.95833333333333</c:v>
                </c:pt>
                <c:pt idx="104">
                  <c:v>128.91666666666666</c:v>
                </c:pt>
                <c:pt idx="105">
                  <c:v>128.95833333333334</c:v>
                </c:pt>
                <c:pt idx="106">
                  <c:v>131.91666666666666</c:v>
                </c:pt>
                <c:pt idx="107">
                  <c:v>131.95833333333334</c:v>
                </c:pt>
                <c:pt idx="108">
                  <c:v>134</c:v>
                </c:pt>
                <c:pt idx="109">
                  <c:v>134.04166666666666</c:v>
                </c:pt>
                <c:pt idx="110">
                  <c:v>138.91666666666666</c:v>
                </c:pt>
                <c:pt idx="111">
                  <c:v>138.95833333333334</c:v>
                </c:pt>
                <c:pt idx="112">
                  <c:v>141.91666666666666</c:v>
                </c:pt>
                <c:pt idx="113">
                  <c:v>141.95833333333334</c:v>
                </c:pt>
                <c:pt idx="114">
                  <c:v>144.91666666666666</c:v>
                </c:pt>
                <c:pt idx="115">
                  <c:v>146.91666666666666</c:v>
                </c:pt>
                <c:pt idx="116">
                  <c:v>146.95833333333334</c:v>
                </c:pt>
                <c:pt idx="117">
                  <c:v>148.91666666666666</c:v>
                </c:pt>
                <c:pt idx="118">
                  <c:v>150.91666666666666</c:v>
                </c:pt>
                <c:pt idx="119">
                  <c:v>150.95833333333334</c:v>
                </c:pt>
                <c:pt idx="120">
                  <c:v>153.91666666666666</c:v>
                </c:pt>
              </c:numCache>
            </c:numRef>
          </c:xVal>
          <c:yVal>
            <c:numRef>
              <c:f>'EU evo'!$P$2:$P$122</c:f>
              <c:numCache>
                <c:formatCode>General</c:formatCode>
                <c:ptCount val="121"/>
                <c:pt idx="0">
                  <c:v>0.2</c:v>
                </c:pt>
                <c:pt idx="1">
                  <c:v>1.31</c:v>
                </c:pt>
                <c:pt idx="2">
                  <c:v>1.61</c:v>
                </c:pt>
                <c:pt idx="3">
                  <c:v>0.2</c:v>
                </c:pt>
                <c:pt idx="4">
                  <c:v>2.52</c:v>
                </c:pt>
                <c:pt idx="5">
                  <c:v>0.2</c:v>
                </c:pt>
                <c:pt idx="6">
                  <c:v>0.97</c:v>
                </c:pt>
                <c:pt idx="7">
                  <c:v>0.1</c:v>
                </c:pt>
                <c:pt idx="8">
                  <c:v>1.73</c:v>
                </c:pt>
                <c:pt idx="9">
                  <c:v>0.1</c:v>
                </c:pt>
                <c:pt idx="10">
                  <c:v>1.79</c:v>
                </c:pt>
                <c:pt idx="11">
                  <c:v>0.01</c:v>
                </c:pt>
                <c:pt idx="12">
                  <c:v>5.01</c:v>
                </c:pt>
                <c:pt idx="13">
                  <c:v>0.1</c:v>
                </c:pt>
                <c:pt idx="14">
                  <c:v>4.5</c:v>
                </c:pt>
                <c:pt idx="15">
                  <c:v>0.1</c:v>
                </c:pt>
                <c:pt idx="16">
                  <c:v>5.16</c:v>
                </c:pt>
                <c:pt idx="17">
                  <c:v>0.01</c:v>
                </c:pt>
                <c:pt idx="18">
                  <c:v>2.5299999999999998</c:v>
                </c:pt>
                <c:pt idx="19">
                  <c:v>0.1</c:v>
                </c:pt>
                <c:pt idx="20">
                  <c:v>5.73</c:v>
                </c:pt>
                <c:pt idx="21">
                  <c:v>0.1</c:v>
                </c:pt>
                <c:pt idx="22">
                  <c:v>1.3</c:v>
                </c:pt>
                <c:pt idx="23">
                  <c:v>0.01</c:v>
                </c:pt>
                <c:pt idx="24">
                  <c:v>0.43</c:v>
                </c:pt>
                <c:pt idx="25">
                  <c:v>0.05</c:v>
                </c:pt>
                <c:pt idx="26">
                  <c:v>2.71</c:v>
                </c:pt>
                <c:pt idx="27">
                  <c:v>0.1</c:v>
                </c:pt>
                <c:pt idx="28">
                  <c:v>5.9</c:v>
                </c:pt>
                <c:pt idx="29">
                  <c:v>0.1</c:v>
                </c:pt>
                <c:pt idx="30">
                  <c:v>7.41</c:v>
                </c:pt>
                <c:pt idx="31">
                  <c:v>0.2</c:v>
                </c:pt>
                <c:pt idx="32">
                  <c:v>10.24</c:v>
                </c:pt>
                <c:pt idx="33">
                  <c:v>0.2</c:v>
                </c:pt>
                <c:pt idx="34">
                  <c:v>2.5099999999999998</c:v>
                </c:pt>
                <c:pt idx="35">
                  <c:v>0.2</c:v>
                </c:pt>
                <c:pt idx="36">
                  <c:v>5.67</c:v>
                </c:pt>
                <c:pt idx="37">
                  <c:v>0.1</c:v>
                </c:pt>
                <c:pt idx="38">
                  <c:v>8.9700000000000006</c:v>
                </c:pt>
                <c:pt idx="39">
                  <c:v>0.6</c:v>
                </c:pt>
                <c:pt idx="40">
                  <c:v>11.68</c:v>
                </c:pt>
                <c:pt idx="41">
                  <c:v>0.2</c:v>
                </c:pt>
                <c:pt idx="42">
                  <c:v>4.5599999999999996</c:v>
                </c:pt>
                <c:pt idx="43">
                  <c:v>0.1</c:v>
                </c:pt>
                <c:pt idx="44">
                  <c:v>5.48</c:v>
                </c:pt>
                <c:pt idx="45">
                  <c:v>0.2</c:v>
                </c:pt>
                <c:pt idx="46">
                  <c:v>4.76</c:v>
                </c:pt>
                <c:pt idx="47">
                  <c:v>0.2</c:v>
                </c:pt>
                <c:pt idx="48">
                  <c:v>6.76</c:v>
                </c:pt>
                <c:pt idx="49">
                  <c:v>0.1</c:v>
                </c:pt>
                <c:pt idx="50">
                  <c:v>6.1</c:v>
                </c:pt>
                <c:pt idx="51">
                  <c:v>0.2</c:v>
                </c:pt>
                <c:pt idx="52">
                  <c:v>6.89</c:v>
                </c:pt>
                <c:pt idx="53">
                  <c:v>0.5</c:v>
                </c:pt>
                <c:pt idx="54">
                  <c:v>2.93</c:v>
                </c:pt>
                <c:pt idx="55">
                  <c:v>0.2</c:v>
                </c:pt>
                <c:pt idx="56">
                  <c:v>11.93</c:v>
                </c:pt>
                <c:pt idx="57">
                  <c:v>0.5</c:v>
                </c:pt>
                <c:pt idx="58">
                  <c:v>4.9800000000000004</c:v>
                </c:pt>
                <c:pt idx="59">
                  <c:v>0.5</c:v>
                </c:pt>
                <c:pt idx="60">
                  <c:v>12</c:v>
                </c:pt>
                <c:pt idx="61">
                  <c:v>0.8</c:v>
                </c:pt>
                <c:pt idx="62">
                  <c:v>13.86</c:v>
                </c:pt>
                <c:pt idx="63">
                  <c:v>0.8</c:v>
                </c:pt>
                <c:pt idx="64">
                  <c:v>12</c:v>
                </c:pt>
                <c:pt idx="65">
                  <c:v>0.5</c:v>
                </c:pt>
                <c:pt idx="66">
                  <c:v>8.6</c:v>
                </c:pt>
                <c:pt idx="67">
                  <c:v>0.2</c:v>
                </c:pt>
                <c:pt idx="68">
                  <c:v>8.6</c:v>
                </c:pt>
                <c:pt idx="69">
                  <c:v>0.5</c:v>
                </c:pt>
                <c:pt idx="70">
                  <c:v>8.5</c:v>
                </c:pt>
                <c:pt idx="71">
                  <c:v>0.6</c:v>
                </c:pt>
                <c:pt idx="72">
                  <c:v>5.4</c:v>
                </c:pt>
                <c:pt idx="73">
                  <c:v>0.5</c:v>
                </c:pt>
                <c:pt idx="74">
                  <c:v>9.6</c:v>
                </c:pt>
                <c:pt idx="75">
                  <c:v>1</c:v>
                </c:pt>
                <c:pt idx="76">
                  <c:v>5.4</c:v>
                </c:pt>
                <c:pt idx="77">
                  <c:v>0.5</c:v>
                </c:pt>
                <c:pt idx="78">
                  <c:v>10.199999999999999</c:v>
                </c:pt>
                <c:pt idx="79">
                  <c:v>0.5</c:v>
                </c:pt>
                <c:pt idx="80">
                  <c:v>14</c:v>
                </c:pt>
                <c:pt idx="81">
                  <c:v>0.5</c:v>
                </c:pt>
                <c:pt idx="82">
                  <c:v>4</c:v>
                </c:pt>
                <c:pt idx="83">
                  <c:v>14</c:v>
                </c:pt>
                <c:pt idx="84">
                  <c:v>0.5</c:v>
                </c:pt>
                <c:pt idx="85">
                  <c:v>11</c:v>
                </c:pt>
                <c:pt idx="86">
                  <c:v>0.5</c:v>
                </c:pt>
                <c:pt idx="87">
                  <c:v>15</c:v>
                </c:pt>
                <c:pt idx="88">
                  <c:v>0.5</c:v>
                </c:pt>
                <c:pt idx="89">
                  <c:v>7</c:v>
                </c:pt>
                <c:pt idx="90">
                  <c:v>0.5</c:v>
                </c:pt>
                <c:pt idx="91">
                  <c:v>12</c:v>
                </c:pt>
                <c:pt idx="92">
                  <c:v>0.5</c:v>
                </c:pt>
                <c:pt idx="93">
                  <c:v>11.65</c:v>
                </c:pt>
                <c:pt idx="94">
                  <c:v>0.5</c:v>
                </c:pt>
                <c:pt idx="95">
                  <c:v>12</c:v>
                </c:pt>
                <c:pt idx="96">
                  <c:v>0.5</c:v>
                </c:pt>
                <c:pt idx="97">
                  <c:v>21.1</c:v>
                </c:pt>
                <c:pt idx="98">
                  <c:v>0.5</c:v>
                </c:pt>
                <c:pt idx="99">
                  <c:v>5.65</c:v>
                </c:pt>
                <c:pt idx="100">
                  <c:v>0.5</c:v>
                </c:pt>
                <c:pt idx="101">
                  <c:v>1</c:v>
                </c:pt>
                <c:pt idx="102">
                  <c:v>15.55</c:v>
                </c:pt>
                <c:pt idx="103">
                  <c:v>1</c:v>
                </c:pt>
                <c:pt idx="104">
                  <c:v>17</c:v>
                </c:pt>
                <c:pt idx="105">
                  <c:v>1</c:v>
                </c:pt>
                <c:pt idx="106">
                  <c:v>17</c:v>
                </c:pt>
                <c:pt idx="107">
                  <c:v>1</c:v>
                </c:pt>
                <c:pt idx="108">
                  <c:v>13</c:v>
                </c:pt>
                <c:pt idx="109">
                  <c:v>1</c:v>
                </c:pt>
                <c:pt idx="110">
                  <c:v>13.2</c:v>
                </c:pt>
                <c:pt idx="111">
                  <c:v>1</c:v>
                </c:pt>
                <c:pt idx="112">
                  <c:v>12.2</c:v>
                </c:pt>
                <c:pt idx="113">
                  <c:v>1</c:v>
                </c:pt>
                <c:pt idx="114">
                  <c:v>4.9800000000000004</c:v>
                </c:pt>
                <c:pt idx="115">
                  <c:v>14</c:v>
                </c:pt>
                <c:pt idx="116">
                  <c:v>1</c:v>
                </c:pt>
                <c:pt idx="117">
                  <c:v>5.89</c:v>
                </c:pt>
                <c:pt idx="118">
                  <c:v>12</c:v>
                </c:pt>
                <c:pt idx="119">
                  <c:v>1</c:v>
                </c:pt>
                <c:pt idx="120">
                  <c:v>14</c:v>
                </c:pt>
              </c:numCache>
            </c:numRef>
          </c:yVal>
          <c:smooth val="0"/>
          <c:extLst>
            <c:ext xmlns:c16="http://schemas.microsoft.com/office/drawing/2014/chart" uri="{C3380CC4-5D6E-409C-BE32-E72D297353CC}">
              <c16:uniqueId val="{00000001-CCF0-4822-B6AF-33D2962CDD7A}"/>
            </c:ext>
          </c:extLst>
        </c:ser>
        <c:ser>
          <c:idx val="2"/>
          <c:order val="2"/>
          <c:tx>
            <c:v>EV7</c:v>
          </c:tx>
          <c:spPr>
            <a:ln w="12700" cap="rnd">
              <a:solidFill>
                <a:schemeClr val="accent3">
                  <a:alpha val="50000"/>
                </a:schemeClr>
              </a:solidFill>
              <a:prstDash val="sysDot"/>
              <a:round/>
            </a:ln>
            <a:effectLst/>
          </c:spPr>
          <c:marker>
            <c:symbol val="triangle"/>
            <c:size val="6"/>
            <c:spPr>
              <a:solidFill>
                <a:schemeClr val="lt1"/>
              </a:solidFill>
              <a:ln w="15875">
                <a:solidFill>
                  <a:schemeClr val="accent3"/>
                </a:solidFill>
                <a:round/>
              </a:ln>
              <a:effectLst/>
            </c:spPr>
          </c:marker>
          <c:xVal>
            <c:numRef>
              <c:f>'EU evo'!$Y$2:$Y$123</c:f>
              <c:numCache>
                <c:formatCode>General</c:formatCode>
                <c:ptCount val="122"/>
                <c:pt idx="0">
                  <c:v>0</c:v>
                </c:pt>
                <c:pt idx="1">
                  <c:v>0.91666666666666663</c:v>
                </c:pt>
                <c:pt idx="2">
                  <c:v>2.8333333333333335</c:v>
                </c:pt>
                <c:pt idx="3">
                  <c:v>2.875</c:v>
                </c:pt>
                <c:pt idx="4">
                  <c:v>5.791666666666667</c:v>
                </c:pt>
                <c:pt idx="5">
                  <c:v>5.833333333333333</c:v>
                </c:pt>
                <c:pt idx="6">
                  <c:v>6.958333333333333</c:v>
                </c:pt>
                <c:pt idx="7">
                  <c:v>7</c:v>
                </c:pt>
                <c:pt idx="8">
                  <c:v>8.9583333333333339</c:v>
                </c:pt>
                <c:pt idx="9">
                  <c:v>8.9791666666666661</c:v>
                </c:pt>
                <c:pt idx="10">
                  <c:v>10.041666666666666</c:v>
                </c:pt>
                <c:pt idx="11">
                  <c:v>10.083333333333334</c:v>
                </c:pt>
                <c:pt idx="12">
                  <c:v>13.083333333333334</c:v>
                </c:pt>
                <c:pt idx="13">
                  <c:v>13.125</c:v>
                </c:pt>
                <c:pt idx="14">
                  <c:v>15.083333333333334</c:v>
                </c:pt>
                <c:pt idx="15">
                  <c:v>15.125</c:v>
                </c:pt>
                <c:pt idx="16">
                  <c:v>17.083333333333332</c:v>
                </c:pt>
                <c:pt idx="17">
                  <c:v>17.125</c:v>
                </c:pt>
                <c:pt idx="18">
                  <c:v>20.083333333333332</c:v>
                </c:pt>
                <c:pt idx="19">
                  <c:v>20.125</c:v>
                </c:pt>
                <c:pt idx="20">
                  <c:v>22.083333333333332</c:v>
                </c:pt>
                <c:pt idx="21">
                  <c:v>22.125</c:v>
                </c:pt>
                <c:pt idx="22">
                  <c:v>24.125</c:v>
                </c:pt>
                <c:pt idx="23">
                  <c:v>24.145833333333332</c:v>
                </c:pt>
                <c:pt idx="24">
                  <c:v>27.125</c:v>
                </c:pt>
                <c:pt idx="25">
                  <c:v>27.145833333333332</c:v>
                </c:pt>
                <c:pt idx="26">
                  <c:v>31.125</c:v>
                </c:pt>
                <c:pt idx="27">
                  <c:v>31.166666666666668</c:v>
                </c:pt>
                <c:pt idx="28">
                  <c:v>34.125</c:v>
                </c:pt>
                <c:pt idx="29">
                  <c:v>34.145833333333336</c:v>
                </c:pt>
                <c:pt idx="30">
                  <c:v>38.125</c:v>
                </c:pt>
                <c:pt idx="31">
                  <c:v>38.166666666666664</c:v>
                </c:pt>
                <c:pt idx="32">
                  <c:v>41.125</c:v>
                </c:pt>
                <c:pt idx="33">
                  <c:v>41.166666666666664</c:v>
                </c:pt>
                <c:pt idx="34">
                  <c:v>43.125</c:v>
                </c:pt>
                <c:pt idx="35">
                  <c:v>43.166666666666664</c:v>
                </c:pt>
                <c:pt idx="36">
                  <c:v>46.125</c:v>
                </c:pt>
                <c:pt idx="37">
                  <c:v>46.166666666666664</c:v>
                </c:pt>
                <c:pt idx="38">
                  <c:v>49.125</c:v>
                </c:pt>
                <c:pt idx="39">
                  <c:v>49.145833333333336</c:v>
                </c:pt>
                <c:pt idx="40">
                  <c:v>53.125</c:v>
                </c:pt>
                <c:pt idx="41">
                  <c:v>53.166666666666664</c:v>
                </c:pt>
                <c:pt idx="42">
                  <c:v>55.125</c:v>
                </c:pt>
                <c:pt idx="43">
                  <c:v>55.166666666666664</c:v>
                </c:pt>
                <c:pt idx="44">
                  <c:v>58.125</c:v>
                </c:pt>
                <c:pt idx="45">
                  <c:v>58.166666666666664</c:v>
                </c:pt>
                <c:pt idx="46">
                  <c:v>60.125</c:v>
                </c:pt>
                <c:pt idx="47">
                  <c:v>60.166666666666664</c:v>
                </c:pt>
                <c:pt idx="48">
                  <c:v>62.125</c:v>
                </c:pt>
                <c:pt idx="49">
                  <c:v>62.166666666666664</c:v>
                </c:pt>
                <c:pt idx="50">
                  <c:v>65.125</c:v>
                </c:pt>
                <c:pt idx="51">
                  <c:v>65.166666666666671</c:v>
                </c:pt>
                <c:pt idx="52">
                  <c:v>67.125</c:v>
                </c:pt>
                <c:pt idx="53">
                  <c:v>67.166666666666671</c:v>
                </c:pt>
                <c:pt idx="54">
                  <c:v>69.166666666666671</c:v>
                </c:pt>
                <c:pt idx="55">
                  <c:v>69.208333333333329</c:v>
                </c:pt>
                <c:pt idx="56">
                  <c:v>72.166666666666671</c:v>
                </c:pt>
                <c:pt idx="57">
                  <c:v>72.208333333333329</c:v>
                </c:pt>
                <c:pt idx="58">
                  <c:v>74.166666666666671</c:v>
                </c:pt>
                <c:pt idx="59">
                  <c:v>74.208333333333329</c:v>
                </c:pt>
                <c:pt idx="60">
                  <c:v>76.166666666666671</c:v>
                </c:pt>
                <c:pt idx="61">
                  <c:v>76.208333333333329</c:v>
                </c:pt>
                <c:pt idx="62">
                  <c:v>79.166666666666671</c:v>
                </c:pt>
                <c:pt idx="63">
                  <c:v>79.208333333333329</c:v>
                </c:pt>
                <c:pt idx="64">
                  <c:v>81.166666666666671</c:v>
                </c:pt>
                <c:pt idx="65">
                  <c:v>82.208333333333329</c:v>
                </c:pt>
                <c:pt idx="66">
                  <c:v>82.25</c:v>
                </c:pt>
                <c:pt idx="67">
                  <c:v>83.166666666666671</c:v>
                </c:pt>
                <c:pt idx="68">
                  <c:v>83.208333333333329</c:v>
                </c:pt>
                <c:pt idx="69">
                  <c:v>86.166666666666671</c:v>
                </c:pt>
                <c:pt idx="70">
                  <c:v>86.208333333333329</c:v>
                </c:pt>
                <c:pt idx="71">
                  <c:v>88.166666666666671</c:v>
                </c:pt>
                <c:pt idx="72">
                  <c:v>88.208333333333329</c:v>
                </c:pt>
                <c:pt idx="73">
                  <c:v>90.166666666666671</c:v>
                </c:pt>
                <c:pt idx="74">
                  <c:v>90.208333333333329</c:v>
                </c:pt>
                <c:pt idx="75">
                  <c:v>93.25</c:v>
                </c:pt>
                <c:pt idx="76">
                  <c:v>93.291666666666671</c:v>
                </c:pt>
                <c:pt idx="77">
                  <c:v>95.166666666666671</c:v>
                </c:pt>
                <c:pt idx="78">
                  <c:v>95.208333333333329</c:v>
                </c:pt>
                <c:pt idx="79">
                  <c:v>97.166666666666671</c:v>
                </c:pt>
                <c:pt idx="80">
                  <c:v>97.208333333333329</c:v>
                </c:pt>
                <c:pt idx="81">
                  <c:v>100.20833333333333</c:v>
                </c:pt>
                <c:pt idx="82">
                  <c:v>100.25</c:v>
                </c:pt>
                <c:pt idx="83">
                  <c:v>102.16666666666667</c:v>
                </c:pt>
                <c:pt idx="84">
                  <c:v>102.20833333333333</c:v>
                </c:pt>
                <c:pt idx="85">
                  <c:v>104.20833333333333</c:v>
                </c:pt>
                <c:pt idx="86">
                  <c:v>104.25</c:v>
                </c:pt>
                <c:pt idx="87">
                  <c:v>107.25</c:v>
                </c:pt>
                <c:pt idx="88">
                  <c:v>107.29166666666667</c:v>
                </c:pt>
                <c:pt idx="89">
                  <c:v>108.91666666666667</c:v>
                </c:pt>
                <c:pt idx="90">
                  <c:v>108.95833333333333</c:v>
                </c:pt>
                <c:pt idx="91">
                  <c:v>110.91666666666667</c:v>
                </c:pt>
                <c:pt idx="92">
                  <c:v>110.95833333333333</c:v>
                </c:pt>
                <c:pt idx="93">
                  <c:v>112.91666666666667</c:v>
                </c:pt>
                <c:pt idx="94">
                  <c:v>112.95833333333333</c:v>
                </c:pt>
                <c:pt idx="95">
                  <c:v>115.91666666666667</c:v>
                </c:pt>
                <c:pt idx="96">
                  <c:v>115.95833333333333</c:v>
                </c:pt>
                <c:pt idx="97">
                  <c:v>117.91666666666667</c:v>
                </c:pt>
                <c:pt idx="98">
                  <c:v>117.95833333333333</c:v>
                </c:pt>
                <c:pt idx="99">
                  <c:v>119.95833333333333</c:v>
                </c:pt>
                <c:pt idx="100">
                  <c:v>120</c:v>
                </c:pt>
                <c:pt idx="101">
                  <c:v>120.91666666666667</c:v>
                </c:pt>
                <c:pt idx="102">
                  <c:v>124.91666666666667</c:v>
                </c:pt>
                <c:pt idx="103">
                  <c:v>124.95833333333333</c:v>
                </c:pt>
                <c:pt idx="104">
                  <c:v>128.91666666666666</c:v>
                </c:pt>
                <c:pt idx="105">
                  <c:v>128.95833333333334</c:v>
                </c:pt>
                <c:pt idx="106">
                  <c:v>131.91666666666666</c:v>
                </c:pt>
                <c:pt idx="107">
                  <c:v>131.95833333333334</c:v>
                </c:pt>
                <c:pt idx="108">
                  <c:v>134</c:v>
                </c:pt>
                <c:pt idx="109">
                  <c:v>135.91666666666666</c:v>
                </c:pt>
                <c:pt idx="110">
                  <c:v>135.95833333333334</c:v>
                </c:pt>
                <c:pt idx="111">
                  <c:v>138.91666666666666</c:v>
                </c:pt>
                <c:pt idx="112">
                  <c:v>138.95833333333334</c:v>
                </c:pt>
                <c:pt idx="113">
                  <c:v>141.91666666666666</c:v>
                </c:pt>
                <c:pt idx="114">
                  <c:v>141.95833333333334</c:v>
                </c:pt>
                <c:pt idx="115">
                  <c:v>144.91666666666666</c:v>
                </c:pt>
                <c:pt idx="116">
                  <c:v>146.91666666666666</c:v>
                </c:pt>
                <c:pt idx="117">
                  <c:v>146.95833333333334</c:v>
                </c:pt>
                <c:pt idx="118">
                  <c:v>148.91666666666666</c:v>
                </c:pt>
                <c:pt idx="119">
                  <c:v>150.91666666666666</c:v>
                </c:pt>
                <c:pt idx="120">
                  <c:v>150.95833333333334</c:v>
                </c:pt>
                <c:pt idx="121">
                  <c:v>153.91666666666666</c:v>
                </c:pt>
              </c:numCache>
            </c:numRef>
          </c:xVal>
          <c:yVal>
            <c:numRef>
              <c:f>'EU evo'!$Z$2:$Z$123</c:f>
              <c:numCache>
                <c:formatCode>General</c:formatCode>
                <c:ptCount val="122"/>
                <c:pt idx="0">
                  <c:v>0.2</c:v>
                </c:pt>
                <c:pt idx="1">
                  <c:v>1.31</c:v>
                </c:pt>
                <c:pt idx="2">
                  <c:v>2.11</c:v>
                </c:pt>
                <c:pt idx="3">
                  <c:v>0.2</c:v>
                </c:pt>
                <c:pt idx="4">
                  <c:v>3.88</c:v>
                </c:pt>
                <c:pt idx="5">
                  <c:v>0.2</c:v>
                </c:pt>
                <c:pt idx="6">
                  <c:v>1</c:v>
                </c:pt>
                <c:pt idx="7">
                  <c:v>0.1</c:v>
                </c:pt>
                <c:pt idx="8">
                  <c:v>1.85</c:v>
                </c:pt>
                <c:pt idx="9">
                  <c:v>0.1</c:v>
                </c:pt>
                <c:pt idx="10">
                  <c:v>2.1</c:v>
                </c:pt>
                <c:pt idx="11">
                  <c:v>0.01</c:v>
                </c:pt>
                <c:pt idx="12">
                  <c:v>5.3</c:v>
                </c:pt>
                <c:pt idx="13">
                  <c:v>0.1</c:v>
                </c:pt>
                <c:pt idx="14">
                  <c:v>5.05</c:v>
                </c:pt>
                <c:pt idx="15">
                  <c:v>0.1</c:v>
                </c:pt>
                <c:pt idx="16">
                  <c:v>4.83</c:v>
                </c:pt>
                <c:pt idx="17">
                  <c:v>0.01</c:v>
                </c:pt>
                <c:pt idx="18">
                  <c:v>2.4300000000000002</c:v>
                </c:pt>
                <c:pt idx="19">
                  <c:v>0.1</c:v>
                </c:pt>
                <c:pt idx="20">
                  <c:v>5.22</c:v>
                </c:pt>
                <c:pt idx="21">
                  <c:v>0.1</c:v>
                </c:pt>
                <c:pt idx="22">
                  <c:v>1.02</c:v>
                </c:pt>
                <c:pt idx="23">
                  <c:v>0.01</c:v>
                </c:pt>
                <c:pt idx="24">
                  <c:v>0.4</c:v>
                </c:pt>
                <c:pt idx="25">
                  <c:v>0.05</c:v>
                </c:pt>
                <c:pt idx="26">
                  <c:v>3.19</c:v>
                </c:pt>
                <c:pt idx="27">
                  <c:v>0.1</c:v>
                </c:pt>
                <c:pt idx="28">
                  <c:v>4.03</c:v>
                </c:pt>
                <c:pt idx="29">
                  <c:v>0.1</c:v>
                </c:pt>
                <c:pt idx="30">
                  <c:v>8.36</c:v>
                </c:pt>
                <c:pt idx="31">
                  <c:v>0.2</c:v>
                </c:pt>
                <c:pt idx="32">
                  <c:v>9.9499999999999993</c:v>
                </c:pt>
                <c:pt idx="33">
                  <c:v>0.2</c:v>
                </c:pt>
                <c:pt idx="34">
                  <c:v>1.94</c:v>
                </c:pt>
                <c:pt idx="35">
                  <c:v>0.2</c:v>
                </c:pt>
                <c:pt idx="36">
                  <c:v>3.69</c:v>
                </c:pt>
                <c:pt idx="37">
                  <c:v>0.1</c:v>
                </c:pt>
                <c:pt idx="38">
                  <c:v>8.19</c:v>
                </c:pt>
                <c:pt idx="39">
                  <c:v>0.6</c:v>
                </c:pt>
                <c:pt idx="40">
                  <c:v>11.21</c:v>
                </c:pt>
                <c:pt idx="41">
                  <c:v>0.2</c:v>
                </c:pt>
                <c:pt idx="42">
                  <c:v>4.83</c:v>
                </c:pt>
                <c:pt idx="43">
                  <c:v>0.1</c:v>
                </c:pt>
                <c:pt idx="44">
                  <c:v>4.3600000000000003</c:v>
                </c:pt>
                <c:pt idx="45">
                  <c:v>0.2</c:v>
                </c:pt>
                <c:pt idx="46">
                  <c:v>1.71</c:v>
                </c:pt>
                <c:pt idx="47">
                  <c:v>0.2</c:v>
                </c:pt>
                <c:pt idx="48">
                  <c:v>6.27</c:v>
                </c:pt>
                <c:pt idx="49">
                  <c:v>0.1</c:v>
                </c:pt>
                <c:pt idx="50">
                  <c:v>6.23</c:v>
                </c:pt>
                <c:pt idx="51">
                  <c:v>0.2</c:v>
                </c:pt>
                <c:pt idx="52">
                  <c:v>7.31</c:v>
                </c:pt>
                <c:pt idx="53">
                  <c:v>0.5</c:v>
                </c:pt>
                <c:pt idx="54">
                  <c:v>1.36</c:v>
                </c:pt>
                <c:pt idx="55">
                  <c:v>0.2</c:v>
                </c:pt>
                <c:pt idx="56">
                  <c:v>11.37</c:v>
                </c:pt>
                <c:pt idx="57">
                  <c:v>0.5</c:v>
                </c:pt>
                <c:pt idx="58">
                  <c:v>3.01</c:v>
                </c:pt>
                <c:pt idx="59">
                  <c:v>0.5</c:v>
                </c:pt>
                <c:pt idx="60">
                  <c:v>12.47</c:v>
                </c:pt>
                <c:pt idx="61">
                  <c:v>0.8</c:v>
                </c:pt>
                <c:pt idx="62">
                  <c:v>14.83</c:v>
                </c:pt>
                <c:pt idx="63">
                  <c:v>0.8</c:v>
                </c:pt>
                <c:pt idx="64">
                  <c:v>4.5</c:v>
                </c:pt>
                <c:pt idx="65">
                  <c:v>15</c:v>
                </c:pt>
                <c:pt idx="66">
                  <c:v>0.5</c:v>
                </c:pt>
                <c:pt idx="67">
                  <c:v>2.8</c:v>
                </c:pt>
                <c:pt idx="68">
                  <c:v>0.2</c:v>
                </c:pt>
                <c:pt idx="69">
                  <c:v>9.4</c:v>
                </c:pt>
                <c:pt idx="70">
                  <c:v>0.5</c:v>
                </c:pt>
                <c:pt idx="71">
                  <c:v>8</c:v>
                </c:pt>
                <c:pt idx="72">
                  <c:v>0.6</c:v>
                </c:pt>
                <c:pt idx="73">
                  <c:v>6.4</c:v>
                </c:pt>
                <c:pt idx="74">
                  <c:v>0.5</c:v>
                </c:pt>
                <c:pt idx="75">
                  <c:v>8.8000000000000007</c:v>
                </c:pt>
                <c:pt idx="76">
                  <c:v>1</c:v>
                </c:pt>
                <c:pt idx="77">
                  <c:v>6.7</c:v>
                </c:pt>
                <c:pt idx="78">
                  <c:v>0.5</c:v>
                </c:pt>
                <c:pt idx="79">
                  <c:v>13.6</c:v>
                </c:pt>
                <c:pt idx="80">
                  <c:v>0.5</c:v>
                </c:pt>
                <c:pt idx="81">
                  <c:v>15</c:v>
                </c:pt>
                <c:pt idx="82">
                  <c:v>0.5</c:v>
                </c:pt>
                <c:pt idx="83">
                  <c:v>11</c:v>
                </c:pt>
                <c:pt idx="84">
                  <c:v>0.5</c:v>
                </c:pt>
                <c:pt idx="85">
                  <c:v>14</c:v>
                </c:pt>
                <c:pt idx="86">
                  <c:v>0.5</c:v>
                </c:pt>
                <c:pt idx="87">
                  <c:v>14</c:v>
                </c:pt>
                <c:pt idx="88">
                  <c:v>0.5</c:v>
                </c:pt>
                <c:pt idx="89">
                  <c:v>13.4</c:v>
                </c:pt>
                <c:pt idx="90">
                  <c:v>0.5</c:v>
                </c:pt>
                <c:pt idx="91">
                  <c:v>11.7</c:v>
                </c:pt>
                <c:pt idx="92">
                  <c:v>0.5</c:v>
                </c:pt>
                <c:pt idx="93">
                  <c:v>11.21</c:v>
                </c:pt>
                <c:pt idx="94">
                  <c:v>0.5</c:v>
                </c:pt>
                <c:pt idx="95">
                  <c:v>12.8</c:v>
                </c:pt>
                <c:pt idx="96">
                  <c:v>0.5</c:v>
                </c:pt>
                <c:pt idx="97">
                  <c:v>6.25</c:v>
                </c:pt>
                <c:pt idx="98">
                  <c:v>0.5</c:v>
                </c:pt>
                <c:pt idx="99">
                  <c:v>16.05</c:v>
                </c:pt>
                <c:pt idx="100">
                  <c:v>0.5</c:v>
                </c:pt>
                <c:pt idx="101">
                  <c:v>1.5</c:v>
                </c:pt>
                <c:pt idx="102">
                  <c:v>17.55</c:v>
                </c:pt>
                <c:pt idx="103">
                  <c:v>1</c:v>
                </c:pt>
                <c:pt idx="104">
                  <c:v>7.5</c:v>
                </c:pt>
                <c:pt idx="105">
                  <c:v>1</c:v>
                </c:pt>
                <c:pt idx="106">
                  <c:v>12</c:v>
                </c:pt>
                <c:pt idx="107">
                  <c:v>1</c:v>
                </c:pt>
                <c:pt idx="108">
                  <c:v>2.6</c:v>
                </c:pt>
                <c:pt idx="109">
                  <c:v>9.1</c:v>
                </c:pt>
                <c:pt idx="110">
                  <c:v>1</c:v>
                </c:pt>
                <c:pt idx="111">
                  <c:v>14.1</c:v>
                </c:pt>
                <c:pt idx="112">
                  <c:v>1</c:v>
                </c:pt>
                <c:pt idx="113">
                  <c:v>11.8</c:v>
                </c:pt>
                <c:pt idx="114">
                  <c:v>1</c:v>
                </c:pt>
                <c:pt idx="115">
                  <c:v>4.55</c:v>
                </c:pt>
                <c:pt idx="116">
                  <c:v>13.5</c:v>
                </c:pt>
                <c:pt idx="117">
                  <c:v>1</c:v>
                </c:pt>
                <c:pt idx="118">
                  <c:v>4.4800000000000004</c:v>
                </c:pt>
                <c:pt idx="119">
                  <c:v>14.3</c:v>
                </c:pt>
                <c:pt idx="120">
                  <c:v>1</c:v>
                </c:pt>
                <c:pt idx="121">
                  <c:v>15.9</c:v>
                </c:pt>
              </c:numCache>
            </c:numRef>
          </c:yVal>
          <c:smooth val="0"/>
          <c:extLst>
            <c:ext xmlns:c16="http://schemas.microsoft.com/office/drawing/2014/chart" uri="{C3380CC4-5D6E-409C-BE32-E72D297353CC}">
              <c16:uniqueId val="{00000002-CCF0-4822-B6AF-33D2962CDD7A}"/>
            </c:ext>
          </c:extLst>
        </c:ser>
        <c:ser>
          <c:idx val="3"/>
          <c:order val="3"/>
          <c:tx>
            <c:v>EV10</c:v>
          </c:tx>
          <c:spPr>
            <a:ln w="12700" cap="rnd">
              <a:solidFill>
                <a:schemeClr val="accent4">
                  <a:alpha val="50000"/>
                </a:schemeClr>
              </a:solidFill>
              <a:prstDash val="sysDot"/>
              <a:round/>
            </a:ln>
            <a:effectLst/>
          </c:spPr>
          <c:marker>
            <c:symbol val="x"/>
            <c:size val="6"/>
            <c:spPr>
              <a:noFill/>
              <a:ln w="15875">
                <a:solidFill>
                  <a:schemeClr val="accent4"/>
                </a:solidFill>
                <a:round/>
              </a:ln>
              <a:effectLst/>
            </c:spPr>
          </c:marker>
          <c:xVal>
            <c:numRef>
              <c:f>'EU evo'!$E$132:$E$253</c:f>
              <c:numCache>
                <c:formatCode>General</c:formatCode>
                <c:ptCount val="122"/>
                <c:pt idx="0">
                  <c:v>0</c:v>
                </c:pt>
                <c:pt idx="1">
                  <c:v>0.91666666666666663</c:v>
                </c:pt>
                <c:pt idx="2">
                  <c:v>2.8333333333333335</c:v>
                </c:pt>
                <c:pt idx="3">
                  <c:v>2.875</c:v>
                </c:pt>
                <c:pt idx="4">
                  <c:v>5.791666666666667</c:v>
                </c:pt>
                <c:pt idx="5">
                  <c:v>5.833333333333333</c:v>
                </c:pt>
                <c:pt idx="6">
                  <c:v>6.958333333333333</c:v>
                </c:pt>
                <c:pt idx="7">
                  <c:v>7</c:v>
                </c:pt>
                <c:pt idx="8">
                  <c:v>8.9583333333333339</c:v>
                </c:pt>
                <c:pt idx="9">
                  <c:v>8.9791666666666661</c:v>
                </c:pt>
                <c:pt idx="10">
                  <c:v>10.041666666666666</c:v>
                </c:pt>
                <c:pt idx="11">
                  <c:v>10.083333333333334</c:v>
                </c:pt>
                <c:pt idx="12">
                  <c:v>13.083333333333334</c:v>
                </c:pt>
                <c:pt idx="13">
                  <c:v>13.125</c:v>
                </c:pt>
                <c:pt idx="14">
                  <c:v>15.083333333333334</c:v>
                </c:pt>
                <c:pt idx="15">
                  <c:v>15.125</c:v>
                </c:pt>
                <c:pt idx="16">
                  <c:v>17.083333333333332</c:v>
                </c:pt>
                <c:pt idx="17">
                  <c:v>17.125</c:v>
                </c:pt>
                <c:pt idx="18">
                  <c:v>20.083333333333332</c:v>
                </c:pt>
                <c:pt idx="19">
                  <c:v>20.125</c:v>
                </c:pt>
                <c:pt idx="20">
                  <c:v>22.083333333333332</c:v>
                </c:pt>
                <c:pt idx="21">
                  <c:v>22.125</c:v>
                </c:pt>
                <c:pt idx="22">
                  <c:v>24.125</c:v>
                </c:pt>
                <c:pt idx="23">
                  <c:v>24.145833333333332</c:v>
                </c:pt>
                <c:pt idx="24">
                  <c:v>27.125</c:v>
                </c:pt>
                <c:pt idx="25">
                  <c:v>27.145833333333332</c:v>
                </c:pt>
                <c:pt idx="26">
                  <c:v>31.125</c:v>
                </c:pt>
                <c:pt idx="27">
                  <c:v>31.166666666666668</c:v>
                </c:pt>
                <c:pt idx="28">
                  <c:v>34.125</c:v>
                </c:pt>
                <c:pt idx="29">
                  <c:v>34.145833333333336</c:v>
                </c:pt>
                <c:pt idx="30">
                  <c:v>38.125</c:v>
                </c:pt>
                <c:pt idx="31">
                  <c:v>38.166666666666664</c:v>
                </c:pt>
                <c:pt idx="32">
                  <c:v>41.125</c:v>
                </c:pt>
                <c:pt idx="33">
                  <c:v>41.166666666666664</c:v>
                </c:pt>
                <c:pt idx="34">
                  <c:v>43.125</c:v>
                </c:pt>
                <c:pt idx="35">
                  <c:v>43.166666666666664</c:v>
                </c:pt>
                <c:pt idx="36">
                  <c:v>46.125</c:v>
                </c:pt>
                <c:pt idx="37">
                  <c:v>46.166666666666664</c:v>
                </c:pt>
                <c:pt idx="38">
                  <c:v>49.125</c:v>
                </c:pt>
                <c:pt idx="39">
                  <c:v>49.145833333333336</c:v>
                </c:pt>
                <c:pt idx="40">
                  <c:v>53.125</c:v>
                </c:pt>
                <c:pt idx="41">
                  <c:v>53.166666666666664</c:v>
                </c:pt>
                <c:pt idx="42">
                  <c:v>55.125</c:v>
                </c:pt>
                <c:pt idx="43">
                  <c:v>55.166666666666664</c:v>
                </c:pt>
                <c:pt idx="44">
                  <c:v>58.125</c:v>
                </c:pt>
                <c:pt idx="45">
                  <c:v>58.166666666666664</c:v>
                </c:pt>
                <c:pt idx="46">
                  <c:v>60.125</c:v>
                </c:pt>
                <c:pt idx="47">
                  <c:v>60.166666666666664</c:v>
                </c:pt>
                <c:pt idx="48">
                  <c:v>62.125</c:v>
                </c:pt>
                <c:pt idx="49">
                  <c:v>62.166666666666664</c:v>
                </c:pt>
                <c:pt idx="50">
                  <c:v>65.125</c:v>
                </c:pt>
                <c:pt idx="51">
                  <c:v>65.166666666666671</c:v>
                </c:pt>
                <c:pt idx="52">
                  <c:v>67.125</c:v>
                </c:pt>
                <c:pt idx="53">
                  <c:v>67.166666666666671</c:v>
                </c:pt>
                <c:pt idx="54">
                  <c:v>69.166666666666671</c:v>
                </c:pt>
                <c:pt idx="55">
                  <c:v>69.208333333333329</c:v>
                </c:pt>
                <c:pt idx="56">
                  <c:v>72.166666666666671</c:v>
                </c:pt>
                <c:pt idx="57">
                  <c:v>72.208333333333329</c:v>
                </c:pt>
                <c:pt idx="58">
                  <c:v>74.166666666666671</c:v>
                </c:pt>
                <c:pt idx="59">
                  <c:v>74.208333333333329</c:v>
                </c:pt>
                <c:pt idx="60">
                  <c:v>76.166666666666671</c:v>
                </c:pt>
                <c:pt idx="61">
                  <c:v>76.208333333333329</c:v>
                </c:pt>
                <c:pt idx="62">
                  <c:v>79.166666666666671</c:v>
                </c:pt>
                <c:pt idx="63">
                  <c:v>79.208333333333329</c:v>
                </c:pt>
                <c:pt idx="64">
                  <c:v>81.166666666666671</c:v>
                </c:pt>
                <c:pt idx="65">
                  <c:v>81.208333333333329</c:v>
                </c:pt>
                <c:pt idx="66">
                  <c:v>83.166666666666671</c:v>
                </c:pt>
                <c:pt idx="67">
                  <c:v>83.208333333333329</c:v>
                </c:pt>
                <c:pt idx="68">
                  <c:v>86.166666666666671</c:v>
                </c:pt>
                <c:pt idx="69">
                  <c:v>86.208333333333329</c:v>
                </c:pt>
                <c:pt idx="70">
                  <c:v>88.166666666666671</c:v>
                </c:pt>
                <c:pt idx="71">
                  <c:v>88.208333333333329</c:v>
                </c:pt>
                <c:pt idx="72">
                  <c:v>90.166666666666671</c:v>
                </c:pt>
                <c:pt idx="73">
                  <c:v>90.208333333333329</c:v>
                </c:pt>
                <c:pt idx="74">
                  <c:v>93.25</c:v>
                </c:pt>
                <c:pt idx="75">
                  <c:v>93.291666666666671</c:v>
                </c:pt>
                <c:pt idx="76">
                  <c:v>95.166666666666671</c:v>
                </c:pt>
                <c:pt idx="77">
                  <c:v>95.208333333333329</c:v>
                </c:pt>
                <c:pt idx="78">
                  <c:v>97.166666666666671</c:v>
                </c:pt>
                <c:pt idx="79">
                  <c:v>97.208333333333329</c:v>
                </c:pt>
                <c:pt idx="80">
                  <c:v>100.20833333333333</c:v>
                </c:pt>
                <c:pt idx="81">
                  <c:v>100.25</c:v>
                </c:pt>
                <c:pt idx="82">
                  <c:v>102.16666666666667</c:v>
                </c:pt>
                <c:pt idx="83">
                  <c:v>102.20833333333333</c:v>
                </c:pt>
                <c:pt idx="84">
                  <c:v>104.20833333333333</c:v>
                </c:pt>
                <c:pt idx="85">
                  <c:v>104.25</c:v>
                </c:pt>
                <c:pt idx="86">
                  <c:v>107.25</c:v>
                </c:pt>
                <c:pt idx="87">
                  <c:v>107.29166666666667</c:v>
                </c:pt>
                <c:pt idx="88">
                  <c:v>108.91666666666667</c:v>
                </c:pt>
                <c:pt idx="89">
                  <c:v>108.95833333333333</c:v>
                </c:pt>
                <c:pt idx="90">
                  <c:v>110.91666666666667</c:v>
                </c:pt>
                <c:pt idx="91">
                  <c:v>110.95833333333333</c:v>
                </c:pt>
                <c:pt idx="92">
                  <c:v>112.91666666666667</c:v>
                </c:pt>
                <c:pt idx="93">
                  <c:v>112.95833333333333</c:v>
                </c:pt>
                <c:pt idx="94">
                  <c:v>115.91666666666667</c:v>
                </c:pt>
                <c:pt idx="95">
                  <c:v>115.95833333333333</c:v>
                </c:pt>
                <c:pt idx="96">
                  <c:v>117.91666666666667</c:v>
                </c:pt>
                <c:pt idx="97">
                  <c:v>117.95833333333333</c:v>
                </c:pt>
                <c:pt idx="98">
                  <c:v>119.95833333333333</c:v>
                </c:pt>
                <c:pt idx="99">
                  <c:v>120.91666666666667</c:v>
                </c:pt>
                <c:pt idx="100">
                  <c:v>120.95833333333333</c:v>
                </c:pt>
                <c:pt idx="101">
                  <c:v>124.91666666666667</c:v>
                </c:pt>
                <c:pt idx="102">
                  <c:v>124.95833333333333</c:v>
                </c:pt>
                <c:pt idx="103">
                  <c:v>128.91666666666666</c:v>
                </c:pt>
                <c:pt idx="104">
                  <c:v>128.95833333333334</c:v>
                </c:pt>
                <c:pt idx="105">
                  <c:v>131.91666666666666</c:v>
                </c:pt>
                <c:pt idx="106">
                  <c:v>131.95833333333334</c:v>
                </c:pt>
                <c:pt idx="107">
                  <c:v>134</c:v>
                </c:pt>
                <c:pt idx="108">
                  <c:v>134.04166666666666</c:v>
                </c:pt>
                <c:pt idx="109">
                  <c:v>138.91666666666666</c:v>
                </c:pt>
                <c:pt idx="110">
                  <c:v>138.95833333333334</c:v>
                </c:pt>
                <c:pt idx="111">
                  <c:v>141.91666666666666</c:v>
                </c:pt>
                <c:pt idx="112">
                  <c:v>141.95833333333334</c:v>
                </c:pt>
                <c:pt idx="113">
                  <c:v>144.91666666666666</c:v>
                </c:pt>
                <c:pt idx="114">
                  <c:v>144.95833333333334</c:v>
                </c:pt>
                <c:pt idx="115">
                  <c:v>146.91666666666666</c:v>
                </c:pt>
                <c:pt idx="116">
                  <c:v>146.95833333333334</c:v>
                </c:pt>
                <c:pt idx="117">
                  <c:v>148.91666666666666</c:v>
                </c:pt>
                <c:pt idx="118">
                  <c:v>148.95833333333334</c:v>
                </c:pt>
                <c:pt idx="119">
                  <c:v>150.91666666666666</c:v>
                </c:pt>
                <c:pt idx="120">
                  <c:v>150.95833333333334</c:v>
                </c:pt>
                <c:pt idx="121">
                  <c:v>153.91666666666666</c:v>
                </c:pt>
              </c:numCache>
            </c:numRef>
          </c:xVal>
          <c:yVal>
            <c:numRef>
              <c:f>'EU evo'!$F$132:$F$253</c:f>
              <c:numCache>
                <c:formatCode>General</c:formatCode>
                <c:ptCount val="122"/>
                <c:pt idx="0">
                  <c:v>0.2</c:v>
                </c:pt>
                <c:pt idx="1">
                  <c:v>1.31</c:v>
                </c:pt>
                <c:pt idx="2">
                  <c:v>1.64</c:v>
                </c:pt>
                <c:pt idx="3">
                  <c:v>0.2</c:v>
                </c:pt>
                <c:pt idx="4">
                  <c:v>2.2599999999999998</c:v>
                </c:pt>
                <c:pt idx="5">
                  <c:v>0.2</c:v>
                </c:pt>
                <c:pt idx="6">
                  <c:v>0.78</c:v>
                </c:pt>
                <c:pt idx="7">
                  <c:v>0.1</c:v>
                </c:pt>
                <c:pt idx="8">
                  <c:v>1.63</c:v>
                </c:pt>
                <c:pt idx="9">
                  <c:v>0.1</c:v>
                </c:pt>
                <c:pt idx="10">
                  <c:v>1.64</c:v>
                </c:pt>
                <c:pt idx="11">
                  <c:v>0.01</c:v>
                </c:pt>
                <c:pt idx="12">
                  <c:v>5.9</c:v>
                </c:pt>
                <c:pt idx="13">
                  <c:v>0.1</c:v>
                </c:pt>
                <c:pt idx="14">
                  <c:v>5.16</c:v>
                </c:pt>
                <c:pt idx="15">
                  <c:v>0.1</c:v>
                </c:pt>
                <c:pt idx="16">
                  <c:v>4.78</c:v>
                </c:pt>
                <c:pt idx="17">
                  <c:v>0.01</c:v>
                </c:pt>
                <c:pt idx="18">
                  <c:v>2.4700000000000002</c:v>
                </c:pt>
                <c:pt idx="19">
                  <c:v>0.1</c:v>
                </c:pt>
                <c:pt idx="20">
                  <c:v>4.88</c:v>
                </c:pt>
                <c:pt idx="21">
                  <c:v>0.1</c:v>
                </c:pt>
                <c:pt idx="22">
                  <c:v>0.8</c:v>
                </c:pt>
                <c:pt idx="23">
                  <c:v>0.01</c:v>
                </c:pt>
                <c:pt idx="24">
                  <c:v>0.3</c:v>
                </c:pt>
                <c:pt idx="25">
                  <c:v>0.05</c:v>
                </c:pt>
                <c:pt idx="26">
                  <c:v>1.1000000000000001</c:v>
                </c:pt>
                <c:pt idx="27">
                  <c:v>0.1</c:v>
                </c:pt>
                <c:pt idx="28">
                  <c:v>2.4300000000000002</c:v>
                </c:pt>
                <c:pt idx="29">
                  <c:v>0.1</c:v>
                </c:pt>
                <c:pt idx="30">
                  <c:v>5.49</c:v>
                </c:pt>
                <c:pt idx="31">
                  <c:v>0.2</c:v>
                </c:pt>
                <c:pt idx="32">
                  <c:v>8.92</c:v>
                </c:pt>
                <c:pt idx="33">
                  <c:v>0.2</c:v>
                </c:pt>
                <c:pt idx="34">
                  <c:v>2.17</c:v>
                </c:pt>
                <c:pt idx="35">
                  <c:v>0.2</c:v>
                </c:pt>
                <c:pt idx="36">
                  <c:v>7.55</c:v>
                </c:pt>
                <c:pt idx="37">
                  <c:v>0.1</c:v>
                </c:pt>
                <c:pt idx="38">
                  <c:v>8.82</c:v>
                </c:pt>
                <c:pt idx="39">
                  <c:v>0.6</c:v>
                </c:pt>
                <c:pt idx="40">
                  <c:v>8.82</c:v>
                </c:pt>
                <c:pt idx="41">
                  <c:v>0.2</c:v>
                </c:pt>
                <c:pt idx="42">
                  <c:v>4.7300000000000004</c:v>
                </c:pt>
                <c:pt idx="43">
                  <c:v>0.1</c:v>
                </c:pt>
                <c:pt idx="44">
                  <c:v>6.84</c:v>
                </c:pt>
                <c:pt idx="45">
                  <c:v>0.2</c:v>
                </c:pt>
                <c:pt idx="46">
                  <c:v>5.48</c:v>
                </c:pt>
                <c:pt idx="47">
                  <c:v>0.2</c:v>
                </c:pt>
                <c:pt idx="48">
                  <c:v>6.87</c:v>
                </c:pt>
                <c:pt idx="49">
                  <c:v>0.1</c:v>
                </c:pt>
                <c:pt idx="50">
                  <c:v>6.42</c:v>
                </c:pt>
                <c:pt idx="51">
                  <c:v>0.2</c:v>
                </c:pt>
                <c:pt idx="52">
                  <c:v>6.94</c:v>
                </c:pt>
                <c:pt idx="53">
                  <c:v>0.5</c:v>
                </c:pt>
                <c:pt idx="54">
                  <c:v>2.02</c:v>
                </c:pt>
                <c:pt idx="55">
                  <c:v>0.2</c:v>
                </c:pt>
                <c:pt idx="56">
                  <c:v>5.26</c:v>
                </c:pt>
                <c:pt idx="57">
                  <c:v>0.5</c:v>
                </c:pt>
                <c:pt idx="58">
                  <c:v>4.97</c:v>
                </c:pt>
                <c:pt idx="59">
                  <c:v>0.5</c:v>
                </c:pt>
                <c:pt idx="60">
                  <c:v>11.75</c:v>
                </c:pt>
                <c:pt idx="61">
                  <c:v>0.8</c:v>
                </c:pt>
                <c:pt idx="62">
                  <c:v>13.56</c:v>
                </c:pt>
                <c:pt idx="63">
                  <c:v>0.8</c:v>
                </c:pt>
                <c:pt idx="64">
                  <c:v>16</c:v>
                </c:pt>
                <c:pt idx="65">
                  <c:v>0.5</c:v>
                </c:pt>
                <c:pt idx="66">
                  <c:v>9</c:v>
                </c:pt>
                <c:pt idx="67">
                  <c:v>0.2</c:v>
                </c:pt>
                <c:pt idx="68">
                  <c:v>9</c:v>
                </c:pt>
                <c:pt idx="69">
                  <c:v>0.5</c:v>
                </c:pt>
                <c:pt idx="70">
                  <c:v>8.8000000000000007</c:v>
                </c:pt>
                <c:pt idx="71">
                  <c:v>0.6</c:v>
                </c:pt>
                <c:pt idx="72">
                  <c:v>6</c:v>
                </c:pt>
                <c:pt idx="73">
                  <c:v>0.5</c:v>
                </c:pt>
                <c:pt idx="74">
                  <c:v>9.6</c:v>
                </c:pt>
                <c:pt idx="75">
                  <c:v>1</c:v>
                </c:pt>
                <c:pt idx="76">
                  <c:v>7.4</c:v>
                </c:pt>
                <c:pt idx="77">
                  <c:v>0.5</c:v>
                </c:pt>
                <c:pt idx="78">
                  <c:v>12.6</c:v>
                </c:pt>
                <c:pt idx="79">
                  <c:v>0.5</c:v>
                </c:pt>
                <c:pt idx="80">
                  <c:v>14</c:v>
                </c:pt>
                <c:pt idx="81">
                  <c:v>0.5</c:v>
                </c:pt>
                <c:pt idx="82">
                  <c:v>14</c:v>
                </c:pt>
                <c:pt idx="83">
                  <c:v>0.5</c:v>
                </c:pt>
                <c:pt idx="84">
                  <c:v>15</c:v>
                </c:pt>
                <c:pt idx="85">
                  <c:v>0.5</c:v>
                </c:pt>
                <c:pt idx="86">
                  <c:v>14</c:v>
                </c:pt>
                <c:pt idx="87">
                  <c:v>0.5</c:v>
                </c:pt>
                <c:pt idx="88">
                  <c:v>15</c:v>
                </c:pt>
                <c:pt idx="89">
                  <c:v>0.5</c:v>
                </c:pt>
                <c:pt idx="90">
                  <c:v>11</c:v>
                </c:pt>
                <c:pt idx="91">
                  <c:v>0.5</c:v>
                </c:pt>
                <c:pt idx="92">
                  <c:v>10.99</c:v>
                </c:pt>
                <c:pt idx="93">
                  <c:v>0.5</c:v>
                </c:pt>
                <c:pt idx="94">
                  <c:v>10.8</c:v>
                </c:pt>
                <c:pt idx="95">
                  <c:v>0.5</c:v>
                </c:pt>
                <c:pt idx="96">
                  <c:v>8.9</c:v>
                </c:pt>
                <c:pt idx="97">
                  <c:v>0.5</c:v>
                </c:pt>
                <c:pt idx="98">
                  <c:v>1.5</c:v>
                </c:pt>
                <c:pt idx="99">
                  <c:v>4</c:v>
                </c:pt>
                <c:pt idx="100">
                  <c:v>1</c:v>
                </c:pt>
                <c:pt idx="101">
                  <c:v>25</c:v>
                </c:pt>
                <c:pt idx="102">
                  <c:v>1</c:v>
                </c:pt>
                <c:pt idx="103">
                  <c:v>7.6</c:v>
                </c:pt>
                <c:pt idx="104">
                  <c:v>1</c:v>
                </c:pt>
                <c:pt idx="105">
                  <c:v>17</c:v>
                </c:pt>
                <c:pt idx="106">
                  <c:v>1</c:v>
                </c:pt>
                <c:pt idx="107">
                  <c:v>13.2</c:v>
                </c:pt>
                <c:pt idx="108">
                  <c:v>1</c:v>
                </c:pt>
                <c:pt idx="109">
                  <c:v>18.5</c:v>
                </c:pt>
                <c:pt idx="110">
                  <c:v>1</c:v>
                </c:pt>
                <c:pt idx="111">
                  <c:v>19.8</c:v>
                </c:pt>
                <c:pt idx="112">
                  <c:v>1</c:v>
                </c:pt>
                <c:pt idx="113">
                  <c:v>14</c:v>
                </c:pt>
                <c:pt idx="114">
                  <c:v>1</c:v>
                </c:pt>
                <c:pt idx="115">
                  <c:v>7.38</c:v>
                </c:pt>
                <c:pt idx="116">
                  <c:v>1</c:v>
                </c:pt>
                <c:pt idx="117">
                  <c:v>20.9</c:v>
                </c:pt>
                <c:pt idx="118">
                  <c:v>1</c:v>
                </c:pt>
                <c:pt idx="119">
                  <c:v>18.899999999999999</c:v>
                </c:pt>
                <c:pt idx="120">
                  <c:v>1</c:v>
                </c:pt>
                <c:pt idx="121">
                  <c:v>24</c:v>
                </c:pt>
              </c:numCache>
            </c:numRef>
          </c:yVal>
          <c:smooth val="0"/>
          <c:extLst>
            <c:ext xmlns:c16="http://schemas.microsoft.com/office/drawing/2014/chart" uri="{C3380CC4-5D6E-409C-BE32-E72D297353CC}">
              <c16:uniqueId val="{00000003-CCF0-4822-B6AF-33D2962CDD7A}"/>
            </c:ext>
          </c:extLst>
        </c:ser>
        <c:ser>
          <c:idx val="4"/>
          <c:order val="4"/>
          <c:tx>
            <c:v>EV11</c:v>
          </c:tx>
          <c:spPr>
            <a:ln w="12700" cap="rnd">
              <a:solidFill>
                <a:schemeClr val="accent5">
                  <a:alpha val="50000"/>
                </a:schemeClr>
              </a:solidFill>
              <a:prstDash val="sysDot"/>
              <a:round/>
            </a:ln>
            <a:effectLst/>
          </c:spPr>
          <c:marker>
            <c:symbol val="star"/>
            <c:size val="6"/>
            <c:spPr>
              <a:noFill/>
              <a:ln w="15875">
                <a:solidFill>
                  <a:schemeClr val="accent5"/>
                </a:solidFill>
                <a:round/>
              </a:ln>
              <a:effectLst/>
            </c:spPr>
          </c:marker>
          <c:xVal>
            <c:numRef>
              <c:f>'EU evo'!$O$132:$O$253</c:f>
              <c:numCache>
                <c:formatCode>General</c:formatCode>
                <c:ptCount val="122"/>
                <c:pt idx="0">
                  <c:v>0</c:v>
                </c:pt>
                <c:pt idx="1">
                  <c:v>0.91666666666666663</c:v>
                </c:pt>
                <c:pt idx="2">
                  <c:v>2.8333333333333335</c:v>
                </c:pt>
                <c:pt idx="3">
                  <c:v>2.875</c:v>
                </c:pt>
                <c:pt idx="4">
                  <c:v>5.791666666666667</c:v>
                </c:pt>
                <c:pt idx="5">
                  <c:v>5.833333333333333</c:v>
                </c:pt>
                <c:pt idx="6">
                  <c:v>6.958333333333333</c:v>
                </c:pt>
                <c:pt idx="7">
                  <c:v>7</c:v>
                </c:pt>
                <c:pt idx="8">
                  <c:v>8.9583333333333339</c:v>
                </c:pt>
                <c:pt idx="9">
                  <c:v>8.9791666666666661</c:v>
                </c:pt>
                <c:pt idx="10">
                  <c:v>10.041666666666666</c:v>
                </c:pt>
                <c:pt idx="11">
                  <c:v>10.083333333333334</c:v>
                </c:pt>
                <c:pt idx="12">
                  <c:v>13.083333333333334</c:v>
                </c:pt>
                <c:pt idx="13">
                  <c:v>13.125</c:v>
                </c:pt>
                <c:pt idx="14">
                  <c:v>15.083333333333334</c:v>
                </c:pt>
                <c:pt idx="15">
                  <c:v>15.125</c:v>
                </c:pt>
                <c:pt idx="16">
                  <c:v>17.083333333333332</c:v>
                </c:pt>
                <c:pt idx="17">
                  <c:v>17.125</c:v>
                </c:pt>
                <c:pt idx="18">
                  <c:v>20.083333333333332</c:v>
                </c:pt>
                <c:pt idx="19">
                  <c:v>20.125</c:v>
                </c:pt>
                <c:pt idx="20">
                  <c:v>22.083333333333332</c:v>
                </c:pt>
                <c:pt idx="21">
                  <c:v>22.125</c:v>
                </c:pt>
                <c:pt idx="22">
                  <c:v>24.125</c:v>
                </c:pt>
                <c:pt idx="23">
                  <c:v>24.145833333333332</c:v>
                </c:pt>
                <c:pt idx="24">
                  <c:v>27.125</c:v>
                </c:pt>
                <c:pt idx="25">
                  <c:v>27.145833333333332</c:v>
                </c:pt>
                <c:pt idx="26">
                  <c:v>31.125</c:v>
                </c:pt>
                <c:pt idx="27">
                  <c:v>31.166666666666668</c:v>
                </c:pt>
                <c:pt idx="28">
                  <c:v>34.125</c:v>
                </c:pt>
                <c:pt idx="29">
                  <c:v>34.145833333333336</c:v>
                </c:pt>
                <c:pt idx="30">
                  <c:v>38.125</c:v>
                </c:pt>
                <c:pt idx="31">
                  <c:v>38.166666666666664</c:v>
                </c:pt>
                <c:pt idx="32">
                  <c:v>41.125</c:v>
                </c:pt>
                <c:pt idx="33">
                  <c:v>41.166666666666664</c:v>
                </c:pt>
                <c:pt idx="34">
                  <c:v>43.125</c:v>
                </c:pt>
                <c:pt idx="35">
                  <c:v>43.166666666666664</c:v>
                </c:pt>
                <c:pt idx="36">
                  <c:v>46.125</c:v>
                </c:pt>
                <c:pt idx="37">
                  <c:v>46.166666666666664</c:v>
                </c:pt>
                <c:pt idx="38">
                  <c:v>49.125</c:v>
                </c:pt>
                <c:pt idx="39">
                  <c:v>49.145833333333336</c:v>
                </c:pt>
                <c:pt idx="40">
                  <c:v>53.125</c:v>
                </c:pt>
                <c:pt idx="41">
                  <c:v>53.166666666666664</c:v>
                </c:pt>
                <c:pt idx="42">
                  <c:v>55.125</c:v>
                </c:pt>
                <c:pt idx="43">
                  <c:v>55.166666666666664</c:v>
                </c:pt>
                <c:pt idx="44">
                  <c:v>58.125</c:v>
                </c:pt>
                <c:pt idx="45">
                  <c:v>58.166666666666664</c:v>
                </c:pt>
                <c:pt idx="46">
                  <c:v>60.125</c:v>
                </c:pt>
                <c:pt idx="47">
                  <c:v>60.166666666666664</c:v>
                </c:pt>
                <c:pt idx="48">
                  <c:v>62.125</c:v>
                </c:pt>
                <c:pt idx="49">
                  <c:v>62.166666666666664</c:v>
                </c:pt>
                <c:pt idx="50">
                  <c:v>65.125</c:v>
                </c:pt>
                <c:pt idx="51">
                  <c:v>65.166666666666671</c:v>
                </c:pt>
                <c:pt idx="52">
                  <c:v>67.125</c:v>
                </c:pt>
                <c:pt idx="53">
                  <c:v>67.166666666666671</c:v>
                </c:pt>
                <c:pt idx="54">
                  <c:v>69.166666666666671</c:v>
                </c:pt>
                <c:pt idx="55">
                  <c:v>69.208333333333329</c:v>
                </c:pt>
                <c:pt idx="56">
                  <c:v>72.166666666666671</c:v>
                </c:pt>
                <c:pt idx="57">
                  <c:v>72.208333333333329</c:v>
                </c:pt>
                <c:pt idx="58">
                  <c:v>74.166666666666671</c:v>
                </c:pt>
                <c:pt idx="59">
                  <c:v>74.208333333333329</c:v>
                </c:pt>
                <c:pt idx="60">
                  <c:v>76.166666666666671</c:v>
                </c:pt>
                <c:pt idx="61">
                  <c:v>76.208333333333329</c:v>
                </c:pt>
                <c:pt idx="62">
                  <c:v>79.166666666666671</c:v>
                </c:pt>
                <c:pt idx="63">
                  <c:v>79.208333333333329</c:v>
                </c:pt>
                <c:pt idx="64">
                  <c:v>81.166666666666671</c:v>
                </c:pt>
                <c:pt idx="65">
                  <c:v>83.166666666666671</c:v>
                </c:pt>
                <c:pt idx="66">
                  <c:v>83.208333333333329</c:v>
                </c:pt>
                <c:pt idx="67">
                  <c:v>86.166666666666671</c:v>
                </c:pt>
                <c:pt idx="68">
                  <c:v>86.208333333333329</c:v>
                </c:pt>
                <c:pt idx="69">
                  <c:v>88.166666666666671</c:v>
                </c:pt>
                <c:pt idx="70">
                  <c:v>88.208333333333329</c:v>
                </c:pt>
                <c:pt idx="71">
                  <c:v>90.166666666666671</c:v>
                </c:pt>
                <c:pt idx="72">
                  <c:v>90.208333333333329</c:v>
                </c:pt>
                <c:pt idx="73">
                  <c:v>93.25</c:v>
                </c:pt>
                <c:pt idx="74">
                  <c:v>93.291666666666671</c:v>
                </c:pt>
                <c:pt idx="75">
                  <c:v>95.166666666666671</c:v>
                </c:pt>
                <c:pt idx="76">
                  <c:v>95.208333333333329</c:v>
                </c:pt>
                <c:pt idx="77">
                  <c:v>97.166666666666671</c:v>
                </c:pt>
                <c:pt idx="78">
                  <c:v>97.208333333333329</c:v>
                </c:pt>
                <c:pt idx="79">
                  <c:v>100.20833333333333</c:v>
                </c:pt>
                <c:pt idx="80">
                  <c:v>100.25</c:v>
                </c:pt>
                <c:pt idx="81">
                  <c:v>102.16666666666667</c:v>
                </c:pt>
                <c:pt idx="82">
                  <c:v>102.20833333333333</c:v>
                </c:pt>
                <c:pt idx="83">
                  <c:v>104.20833333333333</c:v>
                </c:pt>
                <c:pt idx="84">
                  <c:v>104.25</c:v>
                </c:pt>
                <c:pt idx="85">
                  <c:v>107.25</c:v>
                </c:pt>
                <c:pt idx="86">
                  <c:v>107.29166666666667</c:v>
                </c:pt>
                <c:pt idx="87">
                  <c:v>108.91666666666667</c:v>
                </c:pt>
                <c:pt idx="88">
                  <c:v>108.95833333333333</c:v>
                </c:pt>
                <c:pt idx="89">
                  <c:v>110.91666666666667</c:v>
                </c:pt>
                <c:pt idx="90">
                  <c:v>110.95833333333333</c:v>
                </c:pt>
                <c:pt idx="91">
                  <c:v>112.91666666666667</c:v>
                </c:pt>
                <c:pt idx="92">
                  <c:v>112.95833333333333</c:v>
                </c:pt>
                <c:pt idx="93">
                  <c:v>115.91666666666667</c:v>
                </c:pt>
                <c:pt idx="94">
                  <c:v>115.95833333333333</c:v>
                </c:pt>
                <c:pt idx="95">
                  <c:v>117.91666666666667</c:v>
                </c:pt>
                <c:pt idx="96">
                  <c:v>117.95833333333333</c:v>
                </c:pt>
                <c:pt idx="97">
                  <c:v>119.95833333333333</c:v>
                </c:pt>
                <c:pt idx="98">
                  <c:v>120.91666666666667</c:v>
                </c:pt>
                <c:pt idx="99">
                  <c:v>120.95833333333333</c:v>
                </c:pt>
                <c:pt idx="100">
                  <c:v>124.91666666666667</c:v>
                </c:pt>
                <c:pt idx="101">
                  <c:v>124.95833333333333</c:v>
                </c:pt>
                <c:pt idx="102">
                  <c:v>128.91666666666666</c:v>
                </c:pt>
                <c:pt idx="103">
                  <c:v>128.95833333333334</c:v>
                </c:pt>
                <c:pt idx="104">
                  <c:v>131.91666666666666</c:v>
                </c:pt>
                <c:pt idx="105">
                  <c:v>131.95833333333334</c:v>
                </c:pt>
                <c:pt idx="106">
                  <c:v>134</c:v>
                </c:pt>
                <c:pt idx="107">
                  <c:v>135.91666666666666</c:v>
                </c:pt>
                <c:pt idx="108">
                  <c:v>135.95833333333334</c:v>
                </c:pt>
                <c:pt idx="109">
                  <c:v>138.91666666666666</c:v>
                </c:pt>
                <c:pt idx="110">
                  <c:v>138.95833333333334</c:v>
                </c:pt>
                <c:pt idx="111">
                  <c:v>141.91666666666666</c:v>
                </c:pt>
                <c:pt idx="112">
                  <c:v>141.95833333333334</c:v>
                </c:pt>
                <c:pt idx="113">
                  <c:v>144.91666666666666</c:v>
                </c:pt>
                <c:pt idx="114">
                  <c:v>144.95833333333334</c:v>
                </c:pt>
                <c:pt idx="115">
                  <c:v>146.91666666666666</c:v>
                </c:pt>
                <c:pt idx="116">
                  <c:v>146.95833333333334</c:v>
                </c:pt>
                <c:pt idx="117">
                  <c:v>148.91666666666666</c:v>
                </c:pt>
                <c:pt idx="118">
                  <c:v>148.95833333333334</c:v>
                </c:pt>
                <c:pt idx="119">
                  <c:v>150.91666666666666</c:v>
                </c:pt>
                <c:pt idx="120">
                  <c:v>150.95833333333334</c:v>
                </c:pt>
                <c:pt idx="121">
                  <c:v>153.91666666666666</c:v>
                </c:pt>
              </c:numCache>
            </c:numRef>
          </c:xVal>
          <c:yVal>
            <c:numRef>
              <c:f>'EU evo'!$P$132:$P$253</c:f>
              <c:numCache>
                <c:formatCode>General</c:formatCode>
                <c:ptCount val="122"/>
                <c:pt idx="0">
                  <c:v>0.2</c:v>
                </c:pt>
                <c:pt idx="1">
                  <c:v>1.31</c:v>
                </c:pt>
                <c:pt idx="2">
                  <c:v>1.18</c:v>
                </c:pt>
                <c:pt idx="3">
                  <c:v>0.2</c:v>
                </c:pt>
                <c:pt idx="4">
                  <c:v>4.25</c:v>
                </c:pt>
                <c:pt idx="5">
                  <c:v>0.2</c:v>
                </c:pt>
                <c:pt idx="6">
                  <c:v>1</c:v>
                </c:pt>
                <c:pt idx="7">
                  <c:v>0.1</c:v>
                </c:pt>
                <c:pt idx="8">
                  <c:v>2.0299999999999998</c:v>
                </c:pt>
                <c:pt idx="9">
                  <c:v>0.1</c:v>
                </c:pt>
                <c:pt idx="10">
                  <c:v>2.36</c:v>
                </c:pt>
                <c:pt idx="11">
                  <c:v>0.01</c:v>
                </c:pt>
                <c:pt idx="12">
                  <c:v>4.93</c:v>
                </c:pt>
                <c:pt idx="13">
                  <c:v>0.1</c:v>
                </c:pt>
                <c:pt idx="14">
                  <c:v>4.71</c:v>
                </c:pt>
                <c:pt idx="15">
                  <c:v>0.1</c:v>
                </c:pt>
                <c:pt idx="16">
                  <c:v>5.12</c:v>
                </c:pt>
                <c:pt idx="17">
                  <c:v>0.01</c:v>
                </c:pt>
                <c:pt idx="18">
                  <c:v>2.4300000000000002</c:v>
                </c:pt>
                <c:pt idx="19">
                  <c:v>0.1</c:v>
                </c:pt>
                <c:pt idx="20">
                  <c:v>5.33</c:v>
                </c:pt>
                <c:pt idx="21">
                  <c:v>0.1</c:v>
                </c:pt>
                <c:pt idx="22">
                  <c:v>0.97</c:v>
                </c:pt>
                <c:pt idx="23">
                  <c:v>0.01</c:v>
                </c:pt>
                <c:pt idx="24">
                  <c:v>0.4</c:v>
                </c:pt>
                <c:pt idx="25">
                  <c:v>0.05</c:v>
                </c:pt>
                <c:pt idx="26">
                  <c:v>2.76</c:v>
                </c:pt>
                <c:pt idx="27">
                  <c:v>0.1</c:v>
                </c:pt>
                <c:pt idx="28">
                  <c:v>4.88</c:v>
                </c:pt>
                <c:pt idx="29">
                  <c:v>0.1</c:v>
                </c:pt>
                <c:pt idx="30">
                  <c:v>9.6</c:v>
                </c:pt>
                <c:pt idx="31">
                  <c:v>0.2</c:v>
                </c:pt>
                <c:pt idx="32">
                  <c:v>9.02</c:v>
                </c:pt>
                <c:pt idx="33">
                  <c:v>0.2</c:v>
                </c:pt>
                <c:pt idx="34">
                  <c:v>2.75</c:v>
                </c:pt>
                <c:pt idx="35">
                  <c:v>0.2</c:v>
                </c:pt>
                <c:pt idx="36">
                  <c:v>6.96</c:v>
                </c:pt>
                <c:pt idx="37">
                  <c:v>0.1</c:v>
                </c:pt>
                <c:pt idx="38">
                  <c:v>8.99</c:v>
                </c:pt>
                <c:pt idx="39">
                  <c:v>0.6</c:v>
                </c:pt>
                <c:pt idx="40">
                  <c:v>12.5</c:v>
                </c:pt>
                <c:pt idx="41">
                  <c:v>0.2</c:v>
                </c:pt>
                <c:pt idx="42">
                  <c:v>4.68</c:v>
                </c:pt>
                <c:pt idx="43">
                  <c:v>0.1</c:v>
                </c:pt>
                <c:pt idx="44">
                  <c:v>7</c:v>
                </c:pt>
                <c:pt idx="45">
                  <c:v>0.2</c:v>
                </c:pt>
                <c:pt idx="46">
                  <c:v>6.56</c:v>
                </c:pt>
                <c:pt idx="47">
                  <c:v>0.2</c:v>
                </c:pt>
                <c:pt idx="48">
                  <c:v>6.66</c:v>
                </c:pt>
                <c:pt idx="49">
                  <c:v>0.1</c:v>
                </c:pt>
                <c:pt idx="50">
                  <c:v>6.37</c:v>
                </c:pt>
                <c:pt idx="51">
                  <c:v>0.2</c:v>
                </c:pt>
                <c:pt idx="52">
                  <c:v>6.87</c:v>
                </c:pt>
                <c:pt idx="53">
                  <c:v>0.5</c:v>
                </c:pt>
                <c:pt idx="54">
                  <c:v>6.98</c:v>
                </c:pt>
                <c:pt idx="55">
                  <c:v>0.2</c:v>
                </c:pt>
                <c:pt idx="56">
                  <c:v>10.43</c:v>
                </c:pt>
                <c:pt idx="57">
                  <c:v>0.5</c:v>
                </c:pt>
                <c:pt idx="58">
                  <c:v>4.68</c:v>
                </c:pt>
                <c:pt idx="59">
                  <c:v>0.5</c:v>
                </c:pt>
                <c:pt idx="60">
                  <c:v>10.210000000000001</c:v>
                </c:pt>
                <c:pt idx="61">
                  <c:v>0.8</c:v>
                </c:pt>
                <c:pt idx="62">
                  <c:v>13.28</c:v>
                </c:pt>
                <c:pt idx="63">
                  <c:v>0.8</c:v>
                </c:pt>
                <c:pt idx="64">
                  <c:v>2.6</c:v>
                </c:pt>
                <c:pt idx="65">
                  <c:v>8</c:v>
                </c:pt>
                <c:pt idx="66">
                  <c:v>0.2</c:v>
                </c:pt>
                <c:pt idx="67">
                  <c:v>9</c:v>
                </c:pt>
                <c:pt idx="68">
                  <c:v>0.5</c:v>
                </c:pt>
                <c:pt idx="69">
                  <c:v>9.4</c:v>
                </c:pt>
                <c:pt idx="70">
                  <c:v>0.6</c:v>
                </c:pt>
                <c:pt idx="71">
                  <c:v>5</c:v>
                </c:pt>
                <c:pt idx="72">
                  <c:v>0.5</c:v>
                </c:pt>
                <c:pt idx="73">
                  <c:v>9.5</c:v>
                </c:pt>
                <c:pt idx="74">
                  <c:v>1</c:v>
                </c:pt>
                <c:pt idx="75">
                  <c:v>6</c:v>
                </c:pt>
                <c:pt idx="76">
                  <c:v>0.5</c:v>
                </c:pt>
                <c:pt idx="77">
                  <c:v>12.6</c:v>
                </c:pt>
                <c:pt idx="78">
                  <c:v>0.5</c:v>
                </c:pt>
                <c:pt idx="79">
                  <c:v>14</c:v>
                </c:pt>
                <c:pt idx="80">
                  <c:v>0.5</c:v>
                </c:pt>
                <c:pt idx="81">
                  <c:v>8.6</c:v>
                </c:pt>
                <c:pt idx="82">
                  <c:v>0.5</c:v>
                </c:pt>
                <c:pt idx="83">
                  <c:v>9</c:v>
                </c:pt>
                <c:pt idx="84">
                  <c:v>0.5</c:v>
                </c:pt>
                <c:pt idx="85">
                  <c:v>15</c:v>
                </c:pt>
                <c:pt idx="86">
                  <c:v>0.5</c:v>
                </c:pt>
                <c:pt idx="87">
                  <c:v>16</c:v>
                </c:pt>
                <c:pt idx="88">
                  <c:v>0.5</c:v>
                </c:pt>
                <c:pt idx="89">
                  <c:v>12.4</c:v>
                </c:pt>
                <c:pt idx="90">
                  <c:v>0.5</c:v>
                </c:pt>
                <c:pt idx="91">
                  <c:v>12.2</c:v>
                </c:pt>
                <c:pt idx="92">
                  <c:v>0.5</c:v>
                </c:pt>
                <c:pt idx="93">
                  <c:v>14</c:v>
                </c:pt>
                <c:pt idx="94">
                  <c:v>0.5</c:v>
                </c:pt>
                <c:pt idx="95">
                  <c:v>8.1</c:v>
                </c:pt>
                <c:pt idx="96">
                  <c:v>0.5</c:v>
                </c:pt>
                <c:pt idx="97">
                  <c:v>2.25</c:v>
                </c:pt>
                <c:pt idx="98">
                  <c:v>8.4</c:v>
                </c:pt>
                <c:pt idx="99">
                  <c:v>1</c:v>
                </c:pt>
                <c:pt idx="100">
                  <c:v>18.8</c:v>
                </c:pt>
                <c:pt idx="101">
                  <c:v>1</c:v>
                </c:pt>
                <c:pt idx="102">
                  <c:v>14</c:v>
                </c:pt>
                <c:pt idx="103">
                  <c:v>1</c:v>
                </c:pt>
                <c:pt idx="104">
                  <c:v>16</c:v>
                </c:pt>
                <c:pt idx="105">
                  <c:v>1</c:v>
                </c:pt>
                <c:pt idx="106">
                  <c:v>4</c:v>
                </c:pt>
                <c:pt idx="107">
                  <c:v>13</c:v>
                </c:pt>
                <c:pt idx="108">
                  <c:v>1</c:v>
                </c:pt>
                <c:pt idx="109">
                  <c:v>14</c:v>
                </c:pt>
                <c:pt idx="110">
                  <c:v>1</c:v>
                </c:pt>
                <c:pt idx="111">
                  <c:v>22</c:v>
                </c:pt>
                <c:pt idx="112">
                  <c:v>1</c:v>
                </c:pt>
                <c:pt idx="113">
                  <c:v>19.600000000000001</c:v>
                </c:pt>
                <c:pt idx="114">
                  <c:v>1</c:v>
                </c:pt>
                <c:pt idx="115">
                  <c:v>7.1</c:v>
                </c:pt>
                <c:pt idx="116">
                  <c:v>1</c:v>
                </c:pt>
                <c:pt idx="117">
                  <c:v>21.8</c:v>
                </c:pt>
                <c:pt idx="118">
                  <c:v>1</c:v>
                </c:pt>
                <c:pt idx="119">
                  <c:v>19</c:v>
                </c:pt>
                <c:pt idx="120">
                  <c:v>1</c:v>
                </c:pt>
                <c:pt idx="121">
                  <c:v>23</c:v>
                </c:pt>
              </c:numCache>
            </c:numRef>
          </c:yVal>
          <c:smooth val="0"/>
          <c:extLst>
            <c:ext xmlns:c16="http://schemas.microsoft.com/office/drawing/2014/chart" uri="{C3380CC4-5D6E-409C-BE32-E72D297353CC}">
              <c16:uniqueId val="{00000004-CCF0-4822-B6AF-33D2962CDD7A}"/>
            </c:ext>
          </c:extLst>
        </c:ser>
        <c:ser>
          <c:idx val="5"/>
          <c:order val="5"/>
          <c:tx>
            <c:v>EV12</c:v>
          </c:tx>
          <c:spPr>
            <a:ln w="12700" cap="rnd">
              <a:solidFill>
                <a:schemeClr val="accent6">
                  <a:alpha val="50000"/>
                </a:schemeClr>
              </a:solidFill>
              <a:prstDash val="sysDot"/>
              <a:round/>
            </a:ln>
            <a:effectLst/>
          </c:spPr>
          <c:marker>
            <c:symbol val="circle"/>
            <c:size val="6"/>
            <c:spPr>
              <a:solidFill>
                <a:schemeClr val="lt1"/>
              </a:solidFill>
              <a:ln w="15875">
                <a:solidFill>
                  <a:schemeClr val="accent6"/>
                </a:solidFill>
                <a:round/>
              </a:ln>
              <a:effectLst/>
            </c:spPr>
          </c:marker>
          <c:xVal>
            <c:numRef>
              <c:f>'EU evo'!$Y$132:$Y$251</c:f>
              <c:numCache>
                <c:formatCode>General</c:formatCode>
                <c:ptCount val="120"/>
                <c:pt idx="0">
                  <c:v>0</c:v>
                </c:pt>
                <c:pt idx="1">
                  <c:v>0.91666666666666663</c:v>
                </c:pt>
                <c:pt idx="2">
                  <c:v>2.8333333333333335</c:v>
                </c:pt>
                <c:pt idx="3">
                  <c:v>2.875</c:v>
                </c:pt>
                <c:pt idx="4">
                  <c:v>5.791666666666667</c:v>
                </c:pt>
                <c:pt idx="5">
                  <c:v>5.833333333333333</c:v>
                </c:pt>
                <c:pt idx="6">
                  <c:v>6.958333333333333</c:v>
                </c:pt>
                <c:pt idx="7">
                  <c:v>7</c:v>
                </c:pt>
                <c:pt idx="8">
                  <c:v>8.9583333333333339</c:v>
                </c:pt>
                <c:pt idx="9">
                  <c:v>8.9791666666666661</c:v>
                </c:pt>
                <c:pt idx="10">
                  <c:v>10.041666666666666</c:v>
                </c:pt>
                <c:pt idx="11">
                  <c:v>10.083333333333334</c:v>
                </c:pt>
                <c:pt idx="12">
                  <c:v>13.083333333333334</c:v>
                </c:pt>
                <c:pt idx="13">
                  <c:v>13.125</c:v>
                </c:pt>
                <c:pt idx="14">
                  <c:v>15.083333333333334</c:v>
                </c:pt>
                <c:pt idx="15">
                  <c:v>15.125</c:v>
                </c:pt>
                <c:pt idx="16">
                  <c:v>17.083333333333332</c:v>
                </c:pt>
                <c:pt idx="17">
                  <c:v>17.125</c:v>
                </c:pt>
                <c:pt idx="18">
                  <c:v>20.083333333333332</c:v>
                </c:pt>
                <c:pt idx="19">
                  <c:v>20.125</c:v>
                </c:pt>
                <c:pt idx="20">
                  <c:v>22.083333333333332</c:v>
                </c:pt>
                <c:pt idx="21">
                  <c:v>22.125</c:v>
                </c:pt>
                <c:pt idx="22">
                  <c:v>24.125</c:v>
                </c:pt>
                <c:pt idx="23">
                  <c:v>24.145833333333332</c:v>
                </c:pt>
                <c:pt idx="24">
                  <c:v>27.125</c:v>
                </c:pt>
                <c:pt idx="25">
                  <c:v>27.145833333333332</c:v>
                </c:pt>
                <c:pt idx="26">
                  <c:v>31.125</c:v>
                </c:pt>
                <c:pt idx="27">
                  <c:v>31.166666666666668</c:v>
                </c:pt>
                <c:pt idx="28">
                  <c:v>34.125</c:v>
                </c:pt>
                <c:pt idx="29">
                  <c:v>34.145833333333336</c:v>
                </c:pt>
                <c:pt idx="30">
                  <c:v>38.125</c:v>
                </c:pt>
                <c:pt idx="31">
                  <c:v>38.166666666666664</c:v>
                </c:pt>
                <c:pt idx="32">
                  <c:v>41.125</c:v>
                </c:pt>
                <c:pt idx="33">
                  <c:v>41.166666666666664</c:v>
                </c:pt>
                <c:pt idx="34">
                  <c:v>43.125</c:v>
                </c:pt>
                <c:pt idx="35">
                  <c:v>43.166666666666664</c:v>
                </c:pt>
                <c:pt idx="36">
                  <c:v>46.125</c:v>
                </c:pt>
                <c:pt idx="37">
                  <c:v>46.166666666666664</c:v>
                </c:pt>
                <c:pt idx="38">
                  <c:v>49.125</c:v>
                </c:pt>
                <c:pt idx="39">
                  <c:v>49.145833333333336</c:v>
                </c:pt>
                <c:pt idx="40">
                  <c:v>53.125</c:v>
                </c:pt>
                <c:pt idx="41">
                  <c:v>53.166666666666664</c:v>
                </c:pt>
                <c:pt idx="42">
                  <c:v>55.125</c:v>
                </c:pt>
                <c:pt idx="43">
                  <c:v>55.166666666666664</c:v>
                </c:pt>
                <c:pt idx="44">
                  <c:v>58.125</c:v>
                </c:pt>
                <c:pt idx="45">
                  <c:v>58.166666666666664</c:v>
                </c:pt>
                <c:pt idx="46">
                  <c:v>60.125</c:v>
                </c:pt>
                <c:pt idx="47">
                  <c:v>60.166666666666664</c:v>
                </c:pt>
                <c:pt idx="48">
                  <c:v>62.125</c:v>
                </c:pt>
                <c:pt idx="49">
                  <c:v>62.166666666666664</c:v>
                </c:pt>
                <c:pt idx="50">
                  <c:v>65.125</c:v>
                </c:pt>
                <c:pt idx="51">
                  <c:v>65.166666666666671</c:v>
                </c:pt>
                <c:pt idx="52">
                  <c:v>67.125</c:v>
                </c:pt>
                <c:pt idx="53">
                  <c:v>67.166666666666671</c:v>
                </c:pt>
                <c:pt idx="54">
                  <c:v>69.166666666666671</c:v>
                </c:pt>
                <c:pt idx="55">
                  <c:v>69.208333333333329</c:v>
                </c:pt>
                <c:pt idx="56">
                  <c:v>72.166666666666671</c:v>
                </c:pt>
                <c:pt idx="57">
                  <c:v>72.208333333333329</c:v>
                </c:pt>
                <c:pt idx="58">
                  <c:v>74.166666666666671</c:v>
                </c:pt>
                <c:pt idx="59">
                  <c:v>74.208333333333329</c:v>
                </c:pt>
                <c:pt idx="60">
                  <c:v>76.166666666666671</c:v>
                </c:pt>
                <c:pt idx="61">
                  <c:v>76.208333333333329</c:v>
                </c:pt>
                <c:pt idx="62">
                  <c:v>79.166666666666671</c:v>
                </c:pt>
                <c:pt idx="63">
                  <c:v>79.208333333333329</c:v>
                </c:pt>
                <c:pt idx="64">
                  <c:v>81.166666666666671</c:v>
                </c:pt>
                <c:pt idx="65">
                  <c:v>81.208333333333329</c:v>
                </c:pt>
                <c:pt idx="66">
                  <c:v>83.166666666666671</c:v>
                </c:pt>
                <c:pt idx="67">
                  <c:v>83.208333333333329</c:v>
                </c:pt>
                <c:pt idx="68">
                  <c:v>86.166666666666671</c:v>
                </c:pt>
                <c:pt idx="69">
                  <c:v>86.208333333333329</c:v>
                </c:pt>
                <c:pt idx="70">
                  <c:v>88.166666666666671</c:v>
                </c:pt>
                <c:pt idx="71">
                  <c:v>88.208333333333329</c:v>
                </c:pt>
                <c:pt idx="72">
                  <c:v>90.166666666666671</c:v>
                </c:pt>
                <c:pt idx="73">
                  <c:v>90.208333333333329</c:v>
                </c:pt>
                <c:pt idx="74">
                  <c:v>93.25</c:v>
                </c:pt>
                <c:pt idx="75">
                  <c:v>93.291666666666671</c:v>
                </c:pt>
                <c:pt idx="76">
                  <c:v>95.166666666666671</c:v>
                </c:pt>
                <c:pt idx="77">
                  <c:v>95.208333333333329</c:v>
                </c:pt>
                <c:pt idx="78">
                  <c:v>97.166666666666671</c:v>
                </c:pt>
                <c:pt idx="79">
                  <c:v>97.208333333333329</c:v>
                </c:pt>
                <c:pt idx="80">
                  <c:v>100.20833333333333</c:v>
                </c:pt>
                <c:pt idx="81">
                  <c:v>100.25</c:v>
                </c:pt>
                <c:pt idx="82">
                  <c:v>102.16666666666667</c:v>
                </c:pt>
                <c:pt idx="83">
                  <c:v>103.25</c:v>
                </c:pt>
                <c:pt idx="84">
                  <c:v>103.29166666666667</c:v>
                </c:pt>
                <c:pt idx="85">
                  <c:v>104.20833333333333</c:v>
                </c:pt>
                <c:pt idx="86">
                  <c:v>104.25</c:v>
                </c:pt>
                <c:pt idx="87">
                  <c:v>107.25</c:v>
                </c:pt>
                <c:pt idx="88">
                  <c:v>107.29166666666667</c:v>
                </c:pt>
                <c:pt idx="89">
                  <c:v>108.91666666666667</c:v>
                </c:pt>
                <c:pt idx="90">
                  <c:v>108.95833333333333</c:v>
                </c:pt>
                <c:pt idx="91">
                  <c:v>110.91666666666667</c:v>
                </c:pt>
                <c:pt idx="92">
                  <c:v>110.95833333333333</c:v>
                </c:pt>
                <c:pt idx="93">
                  <c:v>112.91666666666667</c:v>
                </c:pt>
                <c:pt idx="94">
                  <c:v>112.95833333333333</c:v>
                </c:pt>
                <c:pt idx="95">
                  <c:v>115.91666666666667</c:v>
                </c:pt>
                <c:pt idx="96">
                  <c:v>115.95833333333333</c:v>
                </c:pt>
                <c:pt idx="97">
                  <c:v>117.91666666666667</c:v>
                </c:pt>
                <c:pt idx="98">
                  <c:v>117.95833333333333</c:v>
                </c:pt>
                <c:pt idx="99">
                  <c:v>119.95833333333333</c:v>
                </c:pt>
                <c:pt idx="100">
                  <c:v>120.91666666666667</c:v>
                </c:pt>
                <c:pt idx="101">
                  <c:v>124.91666666666667</c:v>
                </c:pt>
                <c:pt idx="102">
                  <c:v>124.95833333333333</c:v>
                </c:pt>
                <c:pt idx="103">
                  <c:v>128.91666666666666</c:v>
                </c:pt>
                <c:pt idx="104">
                  <c:v>128.95833333333334</c:v>
                </c:pt>
                <c:pt idx="105">
                  <c:v>131.91666666666666</c:v>
                </c:pt>
                <c:pt idx="106">
                  <c:v>131.95833333333334</c:v>
                </c:pt>
                <c:pt idx="107">
                  <c:v>134</c:v>
                </c:pt>
                <c:pt idx="108">
                  <c:v>134.04166666666666</c:v>
                </c:pt>
                <c:pt idx="109">
                  <c:v>138.91666666666666</c:v>
                </c:pt>
                <c:pt idx="110">
                  <c:v>138.95833333333334</c:v>
                </c:pt>
                <c:pt idx="111">
                  <c:v>141.91666666666666</c:v>
                </c:pt>
                <c:pt idx="112">
                  <c:v>141.95833333333334</c:v>
                </c:pt>
                <c:pt idx="113">
                  <c:v>144.91666666666666</c:v>
                </c:pt>
                <c:pt idx="114">
                  <c:v>146.91666666666666</c:v>
                </c:pt>
                <c:pt idx="115">
                  <c:v>146.95833333333334</c:v>
                </c:pt>
                <c:pt idx="116">
                  <c:v>148.91666666666666</c:v>
                </c:pt>
                <c:pt idx="117">
                  <c:v>150.91666666666666</c:v>
                </c:pt>
                <c:pt idx="118">
                  <c:v>150.95833333333334</c:v>
                </c:pt>
                <c:pt idx="119">
                  <c:v>153.91666666666666</c:v>
                </c:pt>
              </c:numCache>
            </c:numRef>
          </c:xVal>
          <c:yVal>
            <c:numRef>
              <c:f>'EU evo'!$Z$132:$Z$251</c:f>
              <c:numCache>
                <c:formatCode>General</c:formatCode>
                <c:ptCount val="120"/>
                <c:pt idx="0">
                  <c:v>0.2</c:v>
                </c:pt>
                <c:pt idx="1">
                  <c:v>1.31</c:v>
                </c:pt>
                <c:pt idx="2">
                  <c:v>1.1399999999999999</c:v>
                </c:pt>
                <c:pt idx="3">
                  <c:v>0.2</c:v>
                </c:pt>
                <c:pt idx="4">
                  <c:v>1.82</c:v>
                </c:pt>
                <c:pt idx="5">
                  <c:v>0.2</c:v>
                </c:pt>
                <c:pt idx="6">
                  <c:v>0.75</c:v>
                </c:pt>
                <c:pt idx="7">
                  <c:v>0.1</c:v>
                </c:pt>
                <c:pt idx="8">
                  <c:v>1.42</c:v>
                </c:pt>
                <c:pt idx="9">
                  <c:v>0.1</c:v>
                </c:pt>
                <c:pt idx="10">
                  <c:v>1.33</c:v>
                </c:pt>
                <c:pt idx="11">
                  <c:v>0.01</c:v>
                </c:pt>
                <c:pt idx="12">
                  <c:v>4.8099999999999996</c:v>
                </c:pt>
                <c:pt idx="13">
                  <c:v>0.1</c:v>
                </c:pt>
                <c:pt idx="14">
                  <c:v>4.76</c:v>
                </c:pt>
                <c:pt idx="15">
                  <c:v>0.1</c:v>
                </c:pt>
                <c:pt idx="16">
                  <c:v>4.95</c:v>
                </c:pt>
                <c:pt idx="17">
                  <c:v>0.01</c:v>
                </c:pt>
                <c:pt idx="18">
                  <c:v>2.5</c:v>
                </c:pt>
                <c:pt idx="19">
                  <c:v>0.1</c:v>
                </c:pt>
                <c:pt idx="20">
                  <c:v>4.95</c:v>
                </c:pt>
                <c:pt idx="21">
                  <c:v>0.1</c:v>
                </c:pt>
                <c:pt idx="22">
                  <c:v>1.03</c:v>
                </c:pt>
                <c:pt idx="23">
                  <c:v>0.01</c:v>
                </c:pt>
                <c:pt idx="24">
                  <c:v>0.34</c:v>
                </c:pt>
                <c:pt idx="25">
                  <c:v>0.05</c:v>
                </c:pt>
                <c:pt idx="26">
                  <c:v>0.94</c:v>
                </c:pt>
                <c:pt idx="27">
                  <c:v>0.1</c:v>
                </c:pt>
                <c:pt idx="28">
                  <c:v>1.59</c:v>
                </c:pt>
                <c:pt idx="29">
                  <c:v>0.1</c:v>
                </c:pt>
                <c:pt idx="30">
                  <c:v>5.97</c:v>
                </c:pt>
                <c:pt idx="31">
                  <c:v>0.2</c:v>
                </c:pt>
                <c:pt idx="32">
                  <c:v>8.35</c:v>
                </c:pt>
                <c:pt idx="33">
                  <c:v>0.2</c:v>
                </c:pt>
                <c:pt idx="34">
                  <c:v>1.64</c:v>
                </c:pt>
                <c:pt idx="35">
                  <c:v>0.2</c:v>
                </c:pt>
                <c:pt idx="36">
                  <c:v>2.73</c:v>
                </c:pt>
                <c:pt idx="37">
                  <c:v>0.1</c:v>
                </c:pt>
                <c:pt idx="38">
                  <c:v>8.6199999999999992</c:v>
                </c:pt>
                <c:pt idx="39">
                  <c:v>0.6</c:v>
                </c:pt>
                <c:pt idx="40">
                  <c:v>8.61</c:v>
                </c:pt>
                <c:pt idx="41">
                  <c:v>0.2</c:v>
                </c:pt>
                <c:pt idx="42">
                  <c:v>4.67</c:v>
                </c:pt>
                <c:pt idx="43">
                  <c:v>0.1</c:v>
                </c:pt>
                <c:pt idx="44">
                  <c:v>5.49</c:v>
                </c:pt>
                <c:pt idx="45">
                  <c:v>0.2</c:v>
                </c:pt>
                <c:pt idx="46">
                  <c:v>2.94</c:v>
                </c:pt>
                <c:pt idx="47">
                  <c:v>0.2</c:v>
                </c:pt>
                <c:pt idx="48">
                  <c:v>7.01</c:v>
                </c:pt>
                <c:pt idx="49">
                  <c:v>0.1</c:v>
                </c:pt>
                <c:pt idx="50">
                  <c:v>6.33</c:v>
                </c:pt>
                <c:pt idx="51">
                  <c:v>0.2</c:v>
                </c:pt>
                <c:pt idx="52">
                  <c:v>6.77</c:v>
                </c:pt>
                <c:pt idx="53">
                  <c:v>0.5</c:v>
                </c:pt>
                <c:pt idx="54">
                  <c:v>1</c:v>
                </c:pt>
                <c:pt idx="55">
                  <c:v>0.2</c:v>
                </c:pt>
                <c:pt idx="56">
                  <c:v>10.7</c:v>
                </c:pt>
                <c:pt idx="57">
                  <c:v>0.5</c:v>
                </c:pt>
                <c:pt idx="58">
                  <c:v>4.54</c:v>
                </c:pt>
                <c:pt idx="59">
                  <c:v>0.5</c:v>
                </c:pt>
                <c:pt idx="60">
                  <c:v>11.28</c:v>
                </c:pt>
                <c:pt idx="61">
                  <c:v>0.8</c:v>
                </c:pt>
                <c:pt idx="62">
                  <c:v>13.29</c:v>
                </c:pt>
                <c:pt idx="63">
                  <c:v>0.8</c:v>
                </c:pt>
                <c:pt idx="64">
                  <c:v>12</c:v>
                </c:pt>
                <c:pt idx="65">
                  <c:v>0.5</c:v>
                </c:pt>
                <c:pt idx="66">
                  <c:v>8.8000000000000007</c:v>
                </c:pt>
                <c:pt idx="67">
                  <c:v>0.2</c:v>
                </c:pt>
                <c:pt idx="68">
                  <c:v>8</c:v>
                </c:pt>
                <c:pt idx="69">
                  <c:v>0.5</c:v>
                </c:pt>
                <c:pt idx="70">
                  <c:v>9</c:v>
                </c:pt>
                <c:pt idx="71">
                  <c:v>0.6</c:v>
                </c:pt>
                <c:pt idx="72">
                  <c:v>5.4</c:v>
                </c:pt>
                <c:pt idx="73">
                  <c:v>0.5</c:v>
                </c:pt>
                <c:pt idx="74">
                  <c:v>9</c:v>
                </c:pt>
                <c:pt idx="75">
                  <c:v>1</c:v>
                </c:pt>
                <c:pt idx="76">
                  <c:v>7.4</c:v>
                </c:pt>
                <c:pt idx="77">
                  <c:v>0.5</c:v>
                </c:pt>
                <c:pt idx="78">
                  <c:v>10.199999999999999</c:v>
                </c:pt>
                <c:pt idx="79">
                  <c:v>0.5</c:v>
                </c:pt>
                <c:pt idx="80">
                  <c:v>14</c:v>
                </c:pt>
                <c:pt idx="81">
                  <c:v>0.5</c:v>
                </c:pt>
                <c:pt idx="82">
                  <c:v>3</c:v>
                </c:pt>
                <c:pt idx="83">
                  <c:v>12.7</c:v>
                </c:pt>
                <c:pt idx="84">
                  <c:v>0.5</c:v>
                </c:pt>
                <c:pt idx="85">
                  <c:v>15</c:v>
                </c:pt>
                <c:pt idx="86">
                  <c:v>0.5</c:v>
                </c:pt>
                <c:pt idx="87">
                  <c:v>15</c:v>
                </c:pt>
                <c:pt idx="88">
                  <c:v>0.5</c:v>
                </c:pt>
                <c:pt idx="89">
                  <c:v>11.6</c:v>
                </c:pt>
                <c:pt idx="90">
                  <c:v>0.5</c:v>
                </c:pt>
                <c:pt idx="91">
                  <c:v>12</c:v>
                </c:pt>
                <c:pt idx="92">
                  <c:v>0.5</c:v>
                </c:pt>
                <c:pt idx="93">
                  <c:v>11.09</c:v>
                </c:pt>
                <c:pt idx="94">
                  <c:v>0.5</c:v>
                </c:pt>
                <c:pt idx="95">
                  <c:v>13.6</c:v>
                </c:pt>
                <c:pt idx="96">
                  <c:v>0.5</c:v>
                </c:pt>
                <c:pt idx="97">
                  <c:v>17.399999999999999</c:v>
                </c:pt>
                <c:pt idx="98">
                  <c:v>0.5</c:v>
                </c:pt>
                <c:pt idx="99">
                  <c:v>0.85</c:v>
                </c:pt>
                <c:pt idx="100">
                  <c:v>1.5</c:v>
                </c:pt>
                <c:pt idx="101">
                  <c:v>11.25</c:v>
                </c:pt>
                <c:pt idx="102">
                  <c:v>1</c:v>
                </c:pt>
                <c:pt idx="103">
                  <c:v>9.1999999999999993</c:v>
                </c:pt>
                <c:pt idx="104">
                  <c:v>1</c:v>
                </c:pt>
                <c:pt idx="105">
                  <c:v>12</c:v>
                </c:pt>
                <c:pt idx="106">
                  <c:v>1</c:v>
                </c:pt>
                <c:pt idx="107">
                  <c:v>13.2</c:v>
                </c:pt>
                <c:pt idx="108">
                  <c:v>1</c:v>
                </c:pt>
                <c:pt idx="109">
                  <c:v>12.8</c:v>
                </c:pt>
                <c:pt idx="110">
                  <c:v>1</c:v>
                </c:pt>
                <c:pt idx="111">
                  <c:v>12.5</c:v>
                </c:pt>
                <c:pt idx="112">
                  <c:v>1</c:v>
                </c:pt>
                <c:pt idx="113">
                  <c:v>5.33</c:v>
                </c:pt>
                <c:pt idx="114">
                  <c:v>9.8000000000000007</c:v>
                </c:pt>
                <c:pt idx="115">
                  <c:v>1</c:v>
                </c:pt>
                <c:pt idx="116">
                  <c:v>4.25</c:v>
                </c:pt>
                <c:pt idx="117">
                  <c:v>11</c:v>
                </c:pt>
                <c:pt idx="118">
                  <c:v>1</c:v>
                </c:pt>
                <c:pt idx="119">
                  <c:v>12</c:v>
                </c:pt>
              </c:numCache>
            </c:numRef>
          </c:yVal>
          <c:smooth val="0"/>
          <c:extLst>
            <c:ext xmlns:c16="http://schemas.microsoft.com/office/drawing/2014/chart" uri="{C3380CC4-5D6E-409C-BE32-E72D297353CC}">
              <c16:uniqueId val="{00000005-CCF0-4822-B6AF-33D2962CDD7A}"/>
            </c:ext>
          </c:extLst>
        </c:ser>
        <c:dLbls>
          <c:showLegendKey val="0"/>
          <c:showVal val="0"/>
          <c:showCatName val="0"/>
          <c:showSerName val="0"/>
          <c:showPercent val="0"/>
          <c:showBubbleSize val="0"/>
        </c:dLbls>
        <c:axId val="322200096"/>
        <c:axId val="322204408"/>
      </c:scatterChart>
      <c:valAx>
        <c:axId val="322200096"/>
        <c:scaling>
          <c:orientation val="minMax"/>
          <c:max val="165"/>
          <c:min val="0"/>
        </c:scaling>
        <c:delete val="0"/>
        <c:axPos val="b"/>
        <c:title>
          <c:tx>
            <c:rich>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da-DK" sz="1400" dirty="0" smtClean="0">
                    <a:latin typeface="Arial" panose="020B0604020202020204" pitchFamily="34" charset="0"/>
                    <a:cs typeface="Arial" panose="020B0604020202020204" pitchFamily="34" charset="0"/>
                  </a:rPr>
                  <a:t>Time (</a:t>
                </a:r>
                <a:r>
                  <a:rPr lang="da-DK" sz="1400" dirty="0" err="1" smtClean="0">
                    <a:latin typeface="Arial" panose="020B0604020202020204" pitchFamily="34" charset="0"/>
                    <a:cs typeface="Arial" panose="020B0604020202020204" pitchFamily="34" charset="0"/>
                  </a:rPr>
                  <a:t>days</a:t>
                </a:r>
                <a:r>
                  <a:rPr lang="da-DK" sz="1400" dirty="0" smtClean="0">
                    <a:latin typeface="Arial" panose="020B0604020202020204" pitchFamily="34" charset="0"/>
                    <a:cs typeface="Arial" panose="020B0604020202020204" pitchFamily="34" charset="0"/>
                  </a:rPr>
                  <a:t>)</a:t>
                </a:r>
                <a:endParaRPr lang="da-DK" sz="1400" dirty="0">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alpha val="54000"/>
              </a:schemeClr>
            </a:solidFill>
            <a:round/>
          </a:ln>
          <a:effectLst/>
        </c:spPr>
        <c:txPr>
          <a:bodyPr rot="-60000000" spcFirstLastPara="1" vertOverflow="ellipsis" vert="horz" wrap="square" anchor="ctr" anchorCtr="1"/>
          <a:lstStyle/>
          <a:p>
            <a:pPr>
              <a:defRPr sz="1400" b="1"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crossAx val="322204408"/>
        <c:crosses val="autoZero"/>
        <c:crossBetween val="midCat"/>
        <c:majorUnit val="40"/>
      </c:valAx>
      <c:valAx>
        <c:axId val="322204408"/>
        <c:scaling>
          <c:orientation val="minMax"/>
        </c:scaling>
        <c:delete val="0"/>
        <c:axPos val="l"/>
        <c:title>
          <c:tx>
            <c:rich>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da-DK" sz="1400" dirty="0" smtClean="0">
                    <a:latin typeface="Arial" panose="020B0604020202020204" pitchFamily="34" charset="0"/>
                    <a:cs typeface="Arial" panose="020B0604020202020204" pitchFamily="34" charset="0"/>
                  </a:rPr>
                  <a:t>OD</a:t>
                </a:r>
                <a:r>
                  <a:rPr lang="da-DK" sz="1400" baseline="-25000" dirty="0" smtClean="0">
                    <a:latin typeface="Arial" panose="020B0604020202020204" pitchFamily="34" charset="0"/>
                    <a:cs typeface="Arial" panose="020B0604020202020204" pitchFamily="34" charset="0"/>
                  </a:rPr>
                  <a:t>600nm</a:t>
                </a:r>
                <a:endParaRPr lang="da-DK" sz="1400" baseline="-25000" dirty="0">
                  <a:latin typeface="Arial" panose="020B0604020202020204" pitchFamily="34" charset="0"/>
                  <a:cs typeface="Arial" panose="020B0604020202020204" pitchFamily="34" charset="0"/>
                </a:endParaRPr>
              </a:p>
            </c:rich>
          </c:tx>
          <c:layout/>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alpha val="54000"/>
              </a:schemeClr>
            </a:solidFill>
            <a:round/>
          </a:ln>
          <a:effectLst/>
        </c:spPr>
        <c:txPr>
          <a:bodyPr rot="-60000000" spcFirstLastPara="1" vertOverflow="ellipsis" vert="horz" wrap="square" anchor="ctr" anchorCtr="1"/>
          <a:lstStyle/>
          <a:p>
            <a:pPr>
              <a:defRPr sz="1400" b="1"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crossAx val="322200096"/>
        <c:crosses val="autoZero"/>
        <c:crossBetween val="midCat"/>
      </c:valAx>
      <c:spPr>
        <a:noFill/>
        <a:ln>
          <a:noFill/>
        </a:ln>
        <a:effectLst/>
      </c:spPr>
    </c:plotArea>
    <c:legend>
      <c:legendPos val="r"/>
      <c:layout>
        <c:manualLayout>
          <c:xMode val="edge"/>
          <c:yMode val="edge"/>
          <c:x val="0.12023364032494629"/>
          <c:y val="8.6973405353301655E-2"/>
          <c:w val="0.29662912609598485"/>
          <c:h val="0.2147703499854418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63124657070251"/>
          <c:y val="5.2970678943608143E-2"/>
          <c:w val="0.7207426014201781"/>
          <c:h val="0.52476406143934551"/>
        </c:manualLayout>
      </c:layout>
      <c:scatterChart>
        <c:scatterStyle val="lineMarker"/>
        <c:varyColors val="0"/>
        <c:ser>
          <c:idx val="0"/>
          <c:order val="0"/>
          <c:tx>
            <c:strRef>
              <c:f>'corr '!$C$1</c:f>
              <c:strCache>
                <c:ptCount val="1"/>
                <c:pt idx="0">
                  <c:v>Glucose  </c:v>
                </c:pt>
              </c:strCache>
            </c:strRef>
          </c:tx>
          <c:spPr>
            <a:ln w="9525" cap="rnd">
              <a:solidFill>
                <a:schemeClr val="accent2">
                  <a:alpha val="50000"/>
                </a:schemeClr>
              </a:solidFill>
              <a:round/>
            </a:ln>
            <a:effectLst/>
          </c:spPr>
          <c:marker>
            <c:symbol val="square"/>
            <c:size val="6"/>
            <c:spPr>
              <a:solidFill>
                <a:schemeClr val="bg1"/>
              </a:solidFill>
              <a:ln w="15875">
                <a:solidFill>
                  <a:schemeClr val="accent2"/>
                </a:solidFill>
                <a:round/>
              </a:ln>
              <a:effectLst/>
            </c:spPr>
          </c:marker>
          <c:xVal>
            <c:numRef>
              <c:f>'corr '!$B$2:$B$24</c:f>
              <c:numCache>
                <c:formatCode>General</c:formatCode>
                <c:ptCount val="23"/>
                <c:pt idx="0">
                  <c:v>0</c:v>
                </c:pt>
                <c:pt idx="1">
                  <c:v>2.0000000000582077</c:v>
                </c:pt>
                <c:pt idx="2">
                  <c:v>4.0000000001164153</c:v>
                </c:pt>
                <c:pt idx="3">
                  <c:v>19.666666666686069</c:v>
                </c:pt>
                <c:pt idx="4">
                  <c:v>22.666666666686069</c:v>
                </c:pt>
                <c:pt idx="5">
                  <c:v>25.333333333488554</c:v>
                </c:pt>
                <c:pt idx="6">
                  <c:v>28.333333333488554</c:v>
                </c:pt>
                <c:pt idx="7">
                  <c:v>43.666666666686069</c:v>
                </c:pt>
                <c:pt idx="8">
                  <c:v>46.666666666686069</c:v>
                </c:pt>
                <c:pt idx="9">
                  <c:v>49.666666666686069</c:v>
                </c:pt>
                <c:pt idx="10">
                  <c:v>52.333333333488554</c:v>
                </c:pt>
                <c:pt idx="11">
                  <c:v>67.833333333372138</c:v>
                </c:pt>
                <c:pt idx="12">
                  <c:v>70.666666666686069</c:v>
                </c:pt>
                <c:pt idx="13">
                  <c:v>73.666666666686069</c:v>
                </c:pt>
                <c:pt idx="14">
                  <c:v>76.083333333372138</c:v>
                </c:pt>
                <c:pt idx="15">
                  <c:v>163.16666666680248</c:v>
                </c:pt>
                <c:pt idx="16">
                  <c:v>166.66666666668607</c:v>
                </c:pt>
                <c:pt idx="17">
                  <c:v>169.66666666668607</c:v>
                </c:pt>
                <c:pt idx="18">
                  <c:v>172.00000000011642</c:v>
                </c:pt>
                <c:pt idx="19">
                  <c:v>187.66666666668607</c:v>
                </c:pt>
                <c:pt idx="20">
                  <c:v>192.66666666674428</c:v>
                </c:pt>
              </c:numCache>
            </c:numRef>
          </c:xVal>
          <c:yVal>
            <c:numRef>
              <c:f>'corr '!$C$2:$C$24</c:f>
              <c:numCache>
                <c:formatCode>General</c:formatCode>
                <c:ptCount val="23"/>
                <c:pt idx="0">
                  <c:v>1.2769999999999999</c:v>
                </c:pt>
                <c:pt idx="1">
                  <c:v>1.55</c:v>
                </c:pt>
                <c:pt idx="2">
                  <c:v>1.2390000000000001</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numCache>
            </c:numRef>
          </c:yVal>
          <c:smooth val="0"/>
          <c:extLst>
            <c:ext xmlns:c16="http://schemas.microsoft.com/office/drawing/2014/chart" uri="{C3380CC4-5D6E-409C-BE32-E72D297353CC}">
              <c16:uniqueId val="{00000000-58DA-4100-BCE9-E6DA13D86B46}"/>
            </c:ext>
          </c:extLst>
        </c:ser>
        <c:ser>
          <c:idx val="1"/>
          <c:order val="1"/>
          <c:tx>
            <c:strRef>
              <c:f>'corr '!$D$1</c:f>
              <c:strCache>
                <c:ptCount val="1"/>
                <c:pt idx="0">
                  <c:v>Xylose  </c:v>
                </c:pt>
              </c:strCache>
            </c:strRef>
          </c:tx>
          <c:spPr>
            <a:ln w="9525" cap="rnd">
              <a:solidFill>
                <a:srgbClr val="00B0F0">
                  <a:alpha val="50000"/>
                </a:srgbClr>
              </a:solidFill>
              <a:round/>
            </a:ln>
            <a:effectLst/>
          </c:spPr>
          <c:marker>
            <c:symbol val="circle"/>
            <c:size val="6"/>
            <c:spPr>
              <a:solidFill>
                <a:schemeClr val="bg1"/>
              </a:solidFill>
              <a:ln w="15875">
                <a:solidFill>
                  <a:srgbClr val="00B0F0"/>
                </a:solidFill>
                <a:round/>
              </a:ln>
              <a:effectLst/>
            </c:spPr>
          </c:marker>
          <c:xVal>
            <c:numRef>
              <c:f>'corr '!$B$2:$B$24</c:f>
              <c:numCache>
                <c:formatCode>General</c:formatCode>
                <c:ptCount val="23"/>
                <c:pt idx="0">
                  <c:v>0</c:v>
                </c:pt>
                <c:pt idx="1">
                  <c:v>2.0000000000582077</c:v>
                </c:pt>
                <c:pt idx="2">
                  <c:v>4.0000000001164153</c:v>
                </c:pt>
                <c:pt idx="3">
                  <c:v>19.666666666686069</c:v>
                </c:pt>
                <c:pt idx="4">
                  <c:v>22.666666666686069</c:v>
                </c:pt>
                <c:pt idx="5">
                  <c:v>25.333333333488554</c:v>
                </c:pt>
                <c:pt idx="6">
                  <c:v>28.333333333488554</c:v>
                </c:pt>
                <c:pt idx="7">
                  <c:v>43.666666666686069</c:v>
                </c:pt>
                <c:pt idx="8">
                  <c:v>46.666666666686069</c:v>
                </c:pt>
                <c:pt idx="9">
                  <c:v>49.666666666686069</c:v>
                </c:pt>
                <c:pt idx="10">
                  <c:v>52.333333333488554</c:v>
                </c:pt>
                <c:pt idx="11">
                  <c:v>67.833333333372138</c:v>
                </c:pt>
                <c:pt idx="12">
                  <c:v>70.666666666686069</c:v>
                </c:pt>
                <c:pt idx="13">
                  <c:v>73.666666666686069</c:v>
                </c:pt>
                <c:pt idx="14">
                  <c:v>76.083333333372138</c:v>
                </c:pt>
                <c:pt idx="15">
                  <c:v>163.16666666680248</c:v>
                </c:pt>
                <c:pt idx="16">
                  <c:v>166.66666666668607</c:v>
                </c:pt>
                <c:pt idx="17">
                  <c:v>169.66666666668607</c:v>
                </c:pt>
                <c:pt idx="18">
                  <c:v>172.00000000011642</c:v>
                </c:pt>
                <c:pt idx="19">
                  <c:v>187.66666666668607</c:v>
                </c:pt>
                <c:pt idx="20">
                  <c:v>192.66666666674428</c:v>
                </c:pt>
              </c:numCache>
            </c:numRef>
          </c:xVal>
          <c:yVal>
            <c:numRef>
              <c:f>'corr '!$D$2:$D$24</c:f>
              <c:numCache>
                <c:formatCode>General</c:formatCode>
                <c:ptCount val="23"/>
                <c:pt idx="0">
                  <c:v>16.504000000000001</c:v>
                </c:pt>
                <c:pt idx="1">
                  <c:v>17.273</c:v>
                </c:pt>
                <c:pt idx="2">
                  <c:v>17.048999999999999</c:v>
                </c:pt>
                <c:pt idx="3">
                  <c:v>15.707000000000001</c:v>
                </c:pt>
                <c:pt idx="4">
                  <c:v>15.930999999999999</c:v>
                </c:pt>
                <c:pt idx="5">
                  <c:v>15.574</c:v>
                </c:pt>
                <c:pt idx="6">
                  <c:v>15.877000000000001</c:v>
                </c:pt>
                <c:pt idx="7">
                  <c:v>15.417</c:v>
                </c:pt>
                <c:pt idx="8">
                  <c:v>15.315</c:v>
                </c:pt>
                <c:pt idx="9">
                  <c:v>16.312999999999999</c:v>
                </c:pt>
                <c:pt idx="10">
                  <c:v>16.012</c:v>
                </c:pt>
                <c:pt idx="11">
                  <c:v>13.881</c:v>
                </c:pt>
                <c:pt idx="12">
                  <c:v>15.03</c:v>
                </c:pt>
                <c:pt idx="13">
                  <c:v>14.878</c:v>
                </c:pt>
                <c:pt idx="14">
                  <c:v>14.698</c:v>
                </c:pt>
                <c:pt idx="15">
                  <c:v>3.9E-2</c:v>
                </c:pt>
                <c:pt idx="16">
                  <c:v>0</c:v>
                </c:pt>
                <c:pt idx="17">
                  <c:v>5.0000000000000001E-3</c:v>
                </c:pt>
                <c:pt idx="18">
                  <c:v>0</c:v>
                </c:pt>
                <c:pt idx="19">
                  <c:v>2.7E-2</c:v>
                </c:pt>
                <c:pt idx="20">
                  <c:v>0</c:v>
                </c:pt>
              </c:numCache>
            </c:numRef>
          </c:yVal>
          <c:smooth val="0"/>
          <c:extLst>
            <c:ext xmlns:c16="http://schemas.microsoft.com/office/drawing/2014/chart" uri="{C3380CC4-5D6E-409C-BE32-E72D297353CC}">
              <c16:uniqueId val="{00000001-58DA-4100-BCE9-E6DA13D86B46}"/>
            </c:ext>
          </c:extLst>
        </c:ser>
        <c:ser>
          <c:idx val="2"/>
          <c:order val="2"/>
          <c:tx>
            <c:strRef>
              <c:f>'corr '!$E$1</c:f>
              <c:strCache>
                <c:ptCount val="1"/>
                <c:pt idx="0">
                  <c:v>Mannose   </c:v>
                </c:pt>
              </c:strCache>
            </c:strRef>
          </c:tx>
          <c:spPr>
            <a:ln w="9525" cap="rnd">
              <a:solidFill>
                <a:schemeClr val="accent4">
                  <a:alpha val="50000"/>
                </a:schemeClr>
              </a:solidFill>
              <a:round/>
            </a:ln>
            <a:effectLst/>
          </c:spPr>
          <c:marker>
            <c:symbol val="x"/>
            <c:size val="6"/>
            <c:spPr>
              <a:noFill/>
              <a:ln w="15875">
                <a:solidFill>
                  <a:schemeClr val="accent4"/>
                </a:solidFill>
                <a:round/>
              </a:ln>
              <a:effectLst/>
            </c:spPr>
          </c:marker>
          <c:xVal>
            <c:numRef>
              <c:f>'corr '!$B$2:$B$24</c:f>
              <c:numCache>
                <c:formatCode>General</c:formatCode>
                <c:ptCount val="23"/>
                <c:pt idx="0">
                  <c:v>0</c:v>
                </c:pt>
                <c:pt idx="1">
                  <c:v>2.0000000000582077</c:v>
                </c:pt>
                <c:pt idx="2">
                  <c:v>4.0000000001164153</c:v>
                </c:pt>
                <c:pt idx="3">
                  <c:v>19.666666666686069</c:v>
                </c:pt>
                <c:pt idx="4">
                  <c:v>22.666666666686069</c:v>
                </c:pt>
                <c:pt idx="5">
                  <c:v>25.333333333488554</c:v>
                </c:pt>
                <c:pt idx="6">
                  <c:v>28.333333333488554</c:v>
                </c:pt>
                <c:pt idx="7">
                  <c:v>43.666666666686069</c:v>
                </c:pt>
                <c:pt idx="8">
                  <c:v>46.666666666686069</c:v>
                </c:pt>
                <c:pt idx="9">
                  <c:v>49.666666666686069</c:v>
                </c:pt>
                <c:pt idx="10">
                  <c:v>52.333333333488554</c:v>
                </c:pt>
                <c:pt idx="11">
                  <c:v>67.833333333372138</c:v>
                </c:pt>
                <c:pt idx="12">
                  <c:v>70.666666666686069</c:v>
                </c:pt>
                <c:pt idx="13">
                  <c:v>73.666666666686069</c:v>
                </c:pt>
                <c:pt idx="14">
                  <c:v>76.083333333372138</c:v>
                </c:pt>
                <c:pt idx="15">
                  <c:v>163.16666666680248</c:v>
                </c:pt>
                <c:pt idx="16">
                  <c:v>166.66666666668607</c:v>
                </c:pt>
                <c:pt idx="17">
                  <c:v>169.66666666668607</c:v>
                </c:pt>
                <c:pt idx="18">
                  <c:v>172.00000000011642</c:v>
                </c:pt>
                <c:pt idx="19">
                  <c:v>187.66666666668607</c:v>
                </c:pt>
                <c:pt idx="20">
                  <c:v>192.66666666674428</c:v>
                </c:pt>
              </c:numCache>
            </c:numRef>
          </c:xVal>
          <c:yVal>
            <c:numRef>
              <c:f>'corr '!$E$2:$E$24</c:f>
              <c:numCache>
                <c:formatCode>General</c:formatCode>
                <c:ptCount val="23"/>
                <c:pt idx="0">
                  <c:v>1.1910000000000001</c:v>
                </c:pt>
                <c:pt idx="1">
                  <c:v>1.657</c:v>
                </c:pt>
                <c:pt idx="2">
                  <c:v>1.619</c:v>
                </c:pt>
                <c:pt idx="3">
                  <c:v>0.40400000000000003</c:v>
                </c:pt>
                <c:pt idx="4">
                  <c:v>0</c:v>
                </c:pt>
                <c:pt idx="5">
                  <c:v>0</c:v>
                </c:pt>
                <c:pt idx="6">
                  <c:v>0.36399999999999999</c:v>
                </c:pt>
                <c:pt idx="7">
                  <c:v>0.46100000000000002</c:v>
                </c:pt>
                <c:pt idx="8">
                  <c:v>0.39</c:v>
                </c:pt>
                <c:pt idx="9">
                  <c:v>0</c:v>
                </c:pt>
                <c:pt idx="10">
                  <c:v>0</c:v>
                </c:pt>
                <c:pt idx="11">
                  <c:v>0</c:v>
                </c:pt>
                <c:pt idx="12">
                  <c:v>0</c:v>
                </c:pt>
                <c:pt idx="13">
                  <c:v>0</c:v>
                </c:pt>
                <c:pt idx="14">
                  <c:v>0</c:v>
                </c:pt>
                <c:pt idx="15">
                  <c:v>0</c:v>
                </c:pt>
                <c:pt idx="16">
                  <c:v>0</c:v>
                </c:pt>
                <c:pt idx="17">
                  <c:v>0</c:v>
                </c:pt>
                <c:pt idx="18">
                  <c:v>0</c:v>
                </c:pt>
                <c:pt idx="19">
                  <c:v>0</c:v>
                </c:pt>
                <c:pt idx="20">
                  <c:v>0</c:v>
                </c:pt>
              </c:numCache>
            </c:numRef>
          </c:yVal>
          <c:smooth val="0"/>
          <c:extLst>
            <c:ext xmlns:c16="http://schemas.microsoft.com/office/drawing/2014/chart" uri="{C3380CC4-5D6E-409C-BE32-E72D297353CC}">
              <c16:uniqueId val="{00000002-58DA-4100-BCE9-E6DA13D86B46}"/>
            </c:ext>
          </c:extLst>
        </c:ser>
        <c:ser>
          <c:idx val="3"/>
          <c:order val="3"/>
          <c:tx>
            <c:strRef>
              <c:f>'corr '!$F$1</c:f>
              <c:strCache>
                <c:ptCount val="1"/>
                <c:pt idx="0">
                  <c:v>Galactose</c:v>
                </c:pt>
              </c:strCache>
            </c:strRef>
          </c:tx>
          <c:spPr>
            <a:ln w="9525" cap="rnd">
              <a:solidFill>
                <a:srgbClr val="92D050">
                  <a:alpha val="50000"/>
                </a:srgbClr>
              </a:solidFill>
              <a:round/>
            </a:ln>
            <a:effectLst/>
          </c:spPr>
          <c:marker>
            <c:symbol val="triangle"/>
            <c:size val="6"/>
            <c:spPr>
              <a:solidFill>
                <a:schemeClr val="bg1"/>
              </a:solidFill>
              <a:ln w="15875">
                <a:solidFill>
                  <a:srgbClr val="92D050"/>
                </a:solidFill>
                <a:round/>
              </a:ln>
              <a:effectLst/>
            </c:spPr>
          </c:marker>
          <c:xVal>
            <c:numRef>
              <c:f>'corr '!$B$2:$B$24</c:f>
              <c:numCache>
                <c:formatCode>General</c:formatCode>
                <c:ptCount val="23"/>
                <c:pt idx="0">
                  <c:v>0</c:v>
                </c:pt>
                <c:pt idx="1">
                  <c:v>2.0000000000582077</c:v>
                </c:pt>
                <c:pt idx="2">
                  <c:v>4.0000000001164153</c:v>
                </c:pt>
                <c:pt idx="3">
                  <c:v>19.666666666686069</c:v>
                </c:pt>
                <c:pt idx="4">
                  <c:v>22.666666666686069</c:v>
                </c:pt>
                <c:pt idx="5">
                  <c:v>25.333333333488554</c:v>
                </c:pt>
                <c:pt idx="6">
                  <c:v>28.333333333488554</c:v>
                </c:pt>
                <c:pt idx="7">
                  <c:v>43.666666666686069</c:v>
                </c:pt>
                <c:pt idx="8">
                  <c:v>46.666666666686069</c:v>
                </c:pt>
                <c:pt idx="9">
                  <c:v>49.666666666686069</c:v>
                </c:pt>
                <c:pt idx="10">
                  <c:v>52.333333333488554</c:v>
                </c:pt>
                <c:pt idx="11">
                  <c:v>67.833333333372138</c:v>
                </c:pt>
                <c:pt idx="12">
                  <c:v>70.666666666686069</c:v>
                </c:pt>
                <c:pt idx="13">
                  <c:v>73.666666666686069</c:v>
                </c:pt>
                <c:pt idx="14">
                  <c:v>76.083333333372138</c:v>
                </c:pt>
                <c:pt idx="15">
                  <c:v>163.16666666680248</c:v>
                </c:pt>
                <c:pt idx="16">
                  <c:v>166.66666666668607</c:v>
                </c:pt>
                <c:pt idx="17">
                  <c:v>169.66666666668607</c:v>
                </c:pt>
                <c:pt idx="18">
                  <c:v>172.00000000011642</c:v>
                </c:pt>
                <c:pt idx="19">
                  <c:v>187.66666666668607</c:v>
                </c:pt>
                <c:pt idx="20">
                  <c:v>192.66666666674428</c:v>
                </c:pt>
              </c:numCache>
            </c:numRef>
          </c:xVal>
          <c:yVal>
            <c:numRef>
              <c:f>'corr '!$F$2:$F$24</c:f>
              <c:numCache>
                <c:formatCode>General</c:formatCode>
                <c:ptCount val="23"/>
                <c:pt idx="0">
                  <c:v>1.5669999999999999</c:v>
                </c:pt>
                <c:pt idx="1">
                  <c:v>1.6890000000000001</c:v>
                </c:pt>
                <c:pt idx="2">
                  <c:v>1.6240000000000001</c:v>
                </c:pt>
                <c:pt idx="3">
                  <c:v>2.1059999999999999</c:v>
                </c:pt>
                <c:pt idx="4">
                  <c:v>2.089</c:v>
                </c:pt>
                <c:pt idx="5">
                  <c:v>1.837</c:v>
                </c:pt>
                <c:pt idx="6">
                  <c:v>1.6120000000000001</c:v>
                </c:pt>
                <c:pt idx="7">
                  <c:v>1.329</c:v>
                </c:pt>
                <c:pt idx="8">
                  <c:v>1.1970000000000001</c:v>
                </c:pt>
                <c:pt idx="9">
                  <c:v>0</c:v>
                </c:pt>
                <c:pt idx="10">
                  <c:v>0</c:v>
                </c:pt>
                <c:pt idx="11">
                  <c:v>0</c:v>
                </c:pt>
                <c:pt idx="12">
                  <c:v>0</c:v>
                </c:pt>
                <c:pt idx="13">
                  <c:v>0</c:v>
                </c:pt>
                <c:pt idx="14">
                  <c:v>0</c:v>
                </c:pt>
                <c:pt idx="15">
                  <c:v>0.40600000000000003</c:v>
                </c:pt>
                <c:pt idx="16">
                  <c:v>0.437</c:v>
                </c:pt>
                <c:pt idx="17">
                  <c:v>0.39700000000000002</c:v>
                </c:pt>
                <c:pt idx="18">
                  <c:v>0.22600000000000001</c:v>
                </c:pt>
                <c:pt idx="19">
                  <c:v>0.4</c:v>
                </c:pt>
                <c:pt idx="20">
                  <c:v>0.26500000000000001</c:v>
                </c:pt>
              </c:numCache>
            </c:numRef>
          </c:yVal>
          <c:smooth val="0"/>
          <c:extLst>
            <c:ext xmlns:c16="http://schemas.microsoft.com/office/drawing/2014/chart" uri="{C3380CC4-5D6E-409C-BE32-E72D297353CC}">
              <c16:uniqueId val="{00000003-58DA-4100-BCE9-E6DA13D86B46}"/>
            </c:ext>
          </c:extLst>
        </c:ser>
        <c:ser>
          <c:idx val="5"/>
          <c:order val="4"/>
          <c:tx>
            <c:strRef>
              <c:f>'corr '!$H$1</c:f>
              <c:strCache>
                <c:ptCount val="1"/>
                <c:pt idx="0">
                  <c:v>Acetic acid </c:v>
                </c:pt>
              </c:strCache>
            </c:strRef>
          </c:tx>
          <c:spPr>
            <a:ln w="9525" cap="rnd">
              <a:solidFill>
                <a:srgbClr val="FF0000">
                  <a:alpha val="50000"/>
                </a:srgbClr>
              </a:solidFill>
              <a:round/>
            </a:ln>
            <a:effectLst/>
          </c:spPr>
          <c:marker>
            <c:symbol val="star"/>
            <c:size val="6"/>
            <c:spPr>
              <a:noFill/>
              <a:ln w="15875">
                <a:solidFill>
                  <a:srgbClr val="FF0000"/>
                </a:solidFill>
                <a:round/>
              </a:ln>
              <a:effectLst/>
            </c:spPr>
          </c:marker>
          <c:xVal>
            <c:numRef>
              <c:f>'corr '!$B$2:$B$24</c:f>
              <c:numCache>
                <c:formatCode>General</c:formatCode>
                <c:ptCount val="23"/>
                <c:pt idx="0">
                  <c:v>0</c:v>
                </c:pt>
                <c:pt idx="1">
                  <c:v>2.0000000000582077</c:v>
                </c:pt>
                <c:pt idx="2">
                  <c:v>4.0000000001164153</c:v>
                </c:pt>
                <c:pt idx="3">
                  <c:v>19.666666666686069</c:v>
                </c:pt>
                <c:pt idx="4">
                  <c:v>22.666666666686069</c:v>
                </c:pt>
                <c:pt idx="5">
                  <c:v>25.333333333488554</c:v>
                </c:pt>
                <c:pt idx="6">
                  <c:v>28.333333333488554</c:v>
                </c:pt>
                <c:pt idx="7">
                  <c:v>43.666666666686069</c:v>
                </c:pt>
                <c:pt idx="8">
                  <c:v>46.666666666686069</c:v>
                </c:pt>
                <c:pt idx="9">
                  <c:v>49.666666666686069</c:v>
                </c:pt>
                <c:pt idx="10">
                  <c:v>52.333333333488554</c:v>
                </c:pt>
                <c:pt idx="11">
                  <c:v>67.833333333372138</c:v>
                </c:pt>
                <c:pt idx="12">
                  <c:v>70.666666666686069</c:v>
                </c:pt>
                <c:pt idx="13">
                  <c:v>73.666666666686069</c:v>
                </c:pt>
                <c:pt idx="14">
                  <c:v>76.083333333372138</c:v>
                </c:pt>
                <c:pt idx="15">
                  <c:v>163.16666666680248</c:v>
                </c:pt>
                <c:pt idx="16">
                  <c:v>166.66666666668607</c:v>
                </c:pt>
                <c:pt idx="17">
                  <c:v>169.66666666668607</c:v>
                </c:pt>
                <c:pt idx="18">
                  <c:v>172.00000000011642</c:v>
                </c:pt>
                <c:pt idx="19">
                  <c:v>187.66666666668607</c:v>
                </c:pt>
                <c:pt idx="20">
                  <c:v>192.66666666674428</c:v>
                </c:pt>
              </c:numCache>
            </c:numRef>
          </c:xVal>
          <c:yVal>
            <c:numRef>
              <c:f>'corr '!$H$2:$H$24</c:f>
              <c:numCache>
                <c:formatCode>General</c:formatCode>
                <c:ptCount val="23"/>
                <c:pt idx="0">
                  <c:v>4.343</c:v>
                </c:pt>
                <c:pt idx="1">
                  <c:v>4.5490000000000004</c:v>
                </c:pt>
                <c:pt idx="2">
                  <c:v>4.258</c:v>
                </c:pt>
                <c:pt idx="3">
                  <c:v>4.8390000000000004</c:v>
                </c:pt>
                <c:pt idx="4">
                  <c:v>5.1559999999999997</c:v>
                </c:pt>
                <c:pt idx="5">
                  <c:v>5.1779999999999999</c:v>
                </c:pt>
                <c:pt idx="6">
                  <c:v>5.0819999999999999</c:v>
                </c:pt>
                <c:pt idx="7">
                  <c:v>5.22</c:v>
                </c:pt>
                <c:pt idx="8">
                  <c:v>5.2469999999999999</c:v>
                </c:pt>
                <c:pt idx="9">
                  <c:v>5.133</c:v>
                </c:pt>
                <c:pt idx="10">
                  <c:v>4.9240000000000004</c:v>
                </c:pt>
                <c:pt idx="11">
                  <c:v>3.2330000000000001</c:v>
                </c:pt>
                <c:pt idx="12">
                  <c:v>3.0059999999999998</c:v>
                </c:pt>
                <c:pt idx="13">
                  <c:v>2.7280000000000002</c:v>
                </c:pt>
                <c:pt idx="14">
                  <c:v>2.226</c:v>
                </c:pt>
                <c:pt idx="15">
                  <c:v>0</c:v>
                </c:pt>
                <c:pt idx="16">
                  <c:v>0</c:v>
                </c:pt>
                <c:pt idx="17">
                  <c:v>0</c:v>
                </c:pt>
                <c:pt idx="18">
                  <c:v>0</c:v>
                </c:pt>
                <c:pt idx="19">
                  <c:v>0</c:v>
                </c:pt>
                <c:pt idx="20">
                  <c:v>0</c:v>
                </c:pt>
              </c:numCache>
            </c:numRef>
          </c:yVal>
          <c:smooth val="0"/>
          <c:extLst>
            <c:ext xmlns:c16="http://schemas.microsoft.com/office/drawing/2014/chart" uri="{C3380CC4-5D6E-409C-BE32-E72D297353CC}">
              <c16:uniqueId val="{00000004-58DA-4100-BCE9-E6DA13D86B46}"/>
            </c:ext>
          </c:extLst>
        </c:ser>
        <c:ser>
          <c:idx val="7"/>
          <c:order val="5"/>
          <c:tx>
            <c:strRef>
              <c:f>'corr '!$J$1</c:f>
              <c:strCache>
                <c:ptCount val="1"/>
                <c:pt idx="0">
                  <c:v>Biomass</c:v>
                </c:pt>
              </c:strCache>
            </c:strRef>
          </c:tx>
          <c:spPr>
            <a:ln w="9525" cap="rnd">
              <a:solidFill>
                <a:schemeClr val="tx1">
                  <a:alpha val="50000"/>
                </a:schemeClr>
              </a:solidFill>
              <a:round/>
            </a:ln>
            <a:effectLst/>
          </c:spPr>
          <c:marker>
            <c:symbol val="diamond"/>
            <c:size val="6"/>
            <c:spPr>
              <a:solidFill>
                <a:schemeClr val="tx1"/>
              </a:solidFill>
              <a:ln w="15875">
                <a:solidFill>
                  <a:schemeClr val="tx1"/>
                </a:solidFill>
                <a:round/>
              </a:ln>
              <a:effectLst/>
            </c:spPr>
          </c:marker>
          <c:xVal>
            <c:numRef>
              <c:f>'corr '!$B$2:$B$24</c:f>
              <c:numCache>
                <c:formatCode>General</c:formatCode>
                <c:ptCount val="23"/>
                <c:pt idx="0">
                  <c:v>0</c:v>
                </c:pt>
                <c:pt idx="1">
                  <c:v>2.0000000000582077</c:v>
                </c:pt>
                <c:pt idx="2">
                  <c:v>4.0000000001164153</c:v>
                </c:pt>
                <c:pt idx="3">
                  <c:v>19.666666666686069</c:v>
                </c:pt>
                <c:pt idx="4">
                  <c:v>22.666666666686069</c:v>
                </c:pt>
                <c:pt idx="5">
                  <c:v>25.333333333488554</c:v>
                </c:pt>
                <c:pt idx="6">
                  <c:v>28.333333333488554</c:v>
                </c:pt>
                <c:pt idx="7">
                  <c:v>43.666666666686069</c:v>
                </c:pt>
                <c:pt idx="8">
                  <c:v>46.666666666686069</c:v>
                </c:pt>
                <c:pt idx="9">
                  <c:v>49.666666666686069</c:v>
                </c:pt>
                <c:pt idx="10">
                  <c:v>52.333333333488554</c:v>
                </c:pt>
                <c:pt idx="11">
                  <c:v>67.833333333372138</c:v>
                </c:pt>
                <c:pt idx="12">
                  <c:v>70.666666666686069</c:v>
                </c:pt>
                <c:pt idx="13">
                  <c:v>73.666666666686069</c:v>
                </c:pt>
                <c:pt idx="14">
                  <c:v>76.083333333372138</c:v>
                </c:pt>
                <c:pt idx="15">
                  <c:v>163.16666666680248</c:v>
                </c:pt>
                <c:pt idx="16">
                  <c:v>166.66666666668607</c:v>
                </c:pt>
                <c:pt idx="17">
                  <c:v>169.66666666668607</c:v>
                </c:pt>
                <c:pt idx="18">
                  <c:v>172.00000000011642</c:v>
                </c:pt>
                <c:pt idx="19">
                  <c:v>187.66666666668607</c:v>
                </c:pt>
                <c:pt idx="20">
                  <c:v>192.66666666674428</c:v>
                </c:pt>
              </c:numCache>
            </c:numRef>
          </c:xVal>
          <c:yVal>
            <c:numRef>
              <c:f>'corr '!$J$2:$J$24</c:f>
              <c:numCache>
                <c:formatCode>General</c:formatCode>
                <c:ptCount val="23"/>
                <c:pt idx="0">
                  <c:v>2.7133333333333334</c:v>
                </c:pt>
                <c:pt idx="1">
                  <c:v>2.7133333333333334</c:v>
                </c:pt>
                <c:pt idx="2">
                  <c:v>2.6966666666666677</c:v>
                </c:pt>
                <c:pt idx="3">
                  <c:v>3.4633333333333325</c:v>
                </c:pt>
                <c:pt idx="4">
                  <c:v>3.0933333333333333</c:v>
                </c:pt>
                <c:pt idx="5">
                  <c:v>3.096666666666668</c:v>
                </c:pt>
                <c:pt idx="6">
                  <c:v>3.3966666666666652</c:v>
                </c:pt>
                <c:pt idx="7">
                  <c:v>3.6466666666666652</c:v>
                </c:pt>
                <c:pt idx="8">
                  <c:v>3.78</c:v>
                </c:pt>
                <c:pt idx="9">
                  <c:v>3.9799999999999991</c:v>
                </c:pt>
                <c:pt idx="10">
                  <c:v>4.1133333333333333</c:v>
                </c:pt>
                <c:pt idx="11">
                  <c:v>5.4466666666666672</c:v>
                </c:pt>
                <c:pt idx="12">
                  <c:v>5.2133333333333347</c:v>
                </c:pt>
                <c:pt idx="13">
                  <c:v>5.2966666666666651</c:v>
                </c:pt>
                <c:pt idx="14">
                  <c:v>5.413333333333334</c:v>
                </c:pt>
                <c:pt idx="15">
                  <c:v>17.613333333333333</c:v>
                </c:pt>
                <c:pt idx="16">
                  <c:v>17.146666666666668</c:v>
                </c:pt>
                <c:pt idx="17">
                  <c:v>17.613333333333333</c:v>
                </c:pt>
                <c:pt idx="18">
                  <c:v>17.24666666666667</c:v>
                </c:pt>
                <c:pt idx="19">
                  <c:v>16.346666666666671</c:v>
                </c:pt>
                <c:pt idx="20">
                  <c:v>17.313333333333333</c:v>
                </c:pt>
              </c:numCache>
            </c:numRef>
          </c:yVal>
          <c:smooth val="0"/>
          <c:extLst>
            <c:ext xmlns:c16="http://schemas.microsoft.com/office/drawing/2014/chart" uri="{C3380CC4-5D6E-409C-BE32-E72D297353CC}">
              <c16:uniqueId val="{00000005-58DA-4100-BCE9-E6DA13D86B46}"/>
            </c:ext>
          </c:extLst>
        </c:ser>
        <c:dLbls>
          <c:showLegendKey val="0"/>
          <c:showVal val="0"/>
          <c:showCatName val="0"/>
          <c:showSerName val="0"/>
          <c:showPercent val="0"/>
          <c:showBubbleSize val="0"/>
        </c:dLbls>
        <c:axId val="439393392"/>
        <c:axId val="439396136"/>
      </c:scatterChart>
      <c:valAx>
        <c:axId val="439393392"/>
        <c:scaling>
          <c:orientation val="minMax"/>
          <c:max val="200"/>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da-DK" sz="1200" b="0" dirty="0" smtClean="0">
                    <a:latin typeface="Arial" panose="020B0604020202020204" pitchFamily="34" charset="0"/>
                    <a:cs typeface="Arial" panose="020B0604020202020204" pitchFamily="34" charset="0"/>
                  </a:rPr>
                  <a:t>Time (</a:t>
                </a:r>
                <a:r>
                  <a:rPr lang="da-DK" sz="1200" b="0" dirty="0" err="1" smtClean="0">
                    <a:latin typeface="Arial" panose="020B0604020202020204" pitchFamily="34" charset="0"/>
                    <a:cs typeface="Arial" panose="020B0604020202020204" pitchFamily="34" charset="0"/>
                  </a:rPr>
                  <a:t>hrs</a:t>
                </a:r>
                <a:r>
                  <a:rPr lang="da-DK" sz="1200" b="0" dirty="0" smtClean="0">
                    <a:latin typeface="Arial" panose="020B0604020202020204" pitchFamily="34" charset="0"/>
                    <a:cs typeface="Arial" panose="020B0604020202020204" pitchFamily="34" charset="0"/>
                  </a:rPr>
                  <a:t>)</a:t>
                </a:r>
                <a:endParaRPr lang="da-DK" sz="1200" b="0" dirty="0">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alpha val="54000"/>
              </a:schemeClr>
            </a:solidFill>
            <a:round/>
          </a:ln>
          <a:effectLst/>
        </c:spPr>
        <c:txPr>
          <a:bodyPr rot="-60000000" spcFirstLastPara="1" vertOverflow="ellipsis" vert="horz" wrap="square" anchor="ctr" anchorCtr="1"/>
          <a:lstStyle/>
          <a:p>
            <a:pPr>
              <a:defRPr sz="1200" b="0" i="0" u="none" strike="noStrike" kern="1200" cap="none" spc="0" normalizeH="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crossAx val="439396136"/>
        <c:crosses val="autoZero"/>
        <c:crossBetween val="midCat"/>
      </c:valAx>
      <c:valAx>
        <c:axId val="439396136"/>
        <c:scaling>
          <c:orientation val="minMax"/>
        </c:scaling>
        <c:delete val="0"/>
        <c:axPos val="l"/>
        <c:title>
          <c:tx>
            <c:rich>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da-DK" sz="1200" b="0" dirty="0" smtClean="0">
                    <a:latin typeface="Arial" panose="020B0604020202020204" pitchFamily="34" charset="0"/>
                    <a:cs typeface="Arial" panose="020B0604020202020204" pitchFamily="34" charset="0"/>
                  </a:rPr>
                  <a:t>C (g/l),</a:t>
                </a:r>
                <a:r>
                  <a:rPr lang="da-DK" sz="1200" b="0" baseline="0" dirty="0" smtClean="0">
                    <a:latin typeface="Arial" panose="020B0604020202020204" pitchFamily="34" charset="0"/>
                    <a:cs typeface="Arial" panose="020B0604020202020204" pitchFamily="34" charset="0"/>
                  </a:rPr>
                  <a:t> </a:t>
                </a:r>
                <a:r>
                  <a:rPr lang="da-DK" sz="1200" b="0" dirty="0" err="1" smtClean="0">
                    <a:latin typeface="Arial" panose="020B0604020202020204" pitchFamily="34" charset="0"/>
                    <a:cs typeface="Arial" panose="020B0604020202020204" pitchFamily="34" charset="0"/>
                  </a:rPr>
                  <a:t>biomass</a:t>
                </a:r>
                <a:r>
                  <a:rPr lang="da-DK" sz="1200" b="0" dirty="0" smtClean="0">
                    <a:latin typeface="Arial" panose="020B0604020202020204" pitchFamily="34" charset="0"/>
                    <a:cs typeface="Arial" panose="020B0604020202020204" pitchFamily="34" charset="0"/>
                  </a:rPr>
                  <a:t> (OD</a:t>
                </a:r>
                <a:r>
                  <a:rPr lang="da-DK" sz="1200" b="0" baseline="-25000" dirty="0" smtClean="0">
                    <a:latin typeface="Arial" panose="020B0604020202020204" pitchFamily="34" charset="0"/>
                    <a:cs typeface="Arial" panose="020B0604020202020204" pitchFamily="34" charset="0"/>
                  </a:rPr>
                  <a:t>620nm</a:t>
                </a:r>
                <a:r>
                  <a:rPr lang="da-DK" sz="1200" b="0" dirty="0" smtClean="0">
                    <a:latin typeface="Arial" panose="020B0604020202020204" pitchFamily="34" charset="0"/>
                    <a:cs typeface="Arial" panose="020B0604020202020204" pitchFamily="34" charset="0"/>
                  </a:rPr>
                  <a:t>)</a:t>
                </a:r>
                <a:endParaRPr lang="da-DK" sz="1200" b="0" dirty="0">
                  <a:latin typeface="Arial" panose="020B0604020202020204" pitchFamily="34" charset="0"/>
                  <a:cs typeface="Arial" panose="020B0604020202020204" pitchFamily="34" charset="0"/>
                </a:endParaRPr>
              </a:p>
            </c:rich>
          </c:tx>
          <c:layout>
            <c:manualLayout>
              <c:xMode val="edge"/>
              <c:yMode val="edge"/>
              <c:x val="4.5501010347706594E-2"/>
              <c:y val="4.5079791323841038E-2"/>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alpha val="54000"/>
              </a:schemeClr>
            </a:solidFill>
            <a:round/>
          </a:ln>
          <a:effectLst/>
        </c:spPr>
        <c:txPr>
          <a:bodyPr rot="-60000000" spcFirstLastPara="1" vertOverflow="ellipsis" vert="horz" wrap="square" anchor="ctr" anchorCtr="1"/>
          <a:lstStyle/>
          <a:p>
            <a:pPr>
              <a:defRPr sz="1200"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crossAx val="439393392"/>
        <c:crosses val="autoZero"/>
        <c:crossBetween val="midCat"/>
        <c:majorUnit val="5"/>
      </c:valAx>
      <c:spPr>
        <a:noFill/>
        <a:ln>
          <a:noFill/>
        </a:ln>
        <a:effectLst/>
      </c:spPr>
    </c:plotArea>
    <c:legend>
      <c:legendPos val="b"/>
      <c:layout>
        <c:manualLayout>
          <c:xMode val="edge"/>
          <c:yMode val="edge"/>
          <c:x val="0.12280545681695992"/>
          <c:y val="0.7347300788857517"/>
          <c:w val="0.84532977340252047"/>
          <c:h val="0.1907726954454994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'corr '!$G$1</c:f>
              <c:strCache>
                <c:ptCount val="1"/>
                <c:pt idx="0">
                  <c:v>Succinic acid  </c:v>
                </c:pt>
              </c:strCache>
            </c:strRef>
          </c:tx>
          <c:spPr>
            <a:ln w="9525" cap="rnd">
              <a:solidFill>
                <a:schemeClr val="accent2">
                  <a:alpha val="50000"/>
                </a:schemeClr>
              </a:solidFill>
              <a:round/>
            </a:ln>
            <a:effectLst/>
          </c:spPr>
          <c:marker>
            <c:symbol val="square"/>
            <c:size val="6"/>
            <c:spPr>
              <a:solidFill>
                <a:schemeClr val="accent2"/>
              </a:solidFill>
              <a:ln w="15875">
                <a:solidFill>
                  <a:schemeClr val="accent2"/>
                </a:solidFill>
                <a:round/>
              </a:ln>
              <a:effectLst/>
            </c:spPr>
          </c:marker>
          <c:xVal>
            <c:numRef>
              <c:f>'corr '!$B$2:$B$24</c:f>
              <c:numCache>
                <c:formatCode>General</c:formatCode>
                <c:ptCount val="23"/>
                <c:pt idx="0">
                  <c:v>0</c:v>
                </c:pt>
                <c:pt idx="1">
                  <c:v>2.0000000000582077</c:v>
                </c:pt>
                <c:pt idx="2">
                  <c:v>4.0000000001164153</c:v>
                </c:pt>
                <c:pt idx="3">
                  <c:v>19.666666666686069</c:v>
                </c:pt>
                <c:pt idx="4">
                  <c:v>22.666666666686069</c:v>
                </c:pt>
                <c:pt idx="5">
                  <c:v>25.333333333488554</c:v>
                </c:pt>
                <c:pt idx="6">
                  <c:v>28.333333333488554</c:v>
                </c:pt>
                <c:pt idx="7">
                  <c:v>43.666666666686069</c:v>
                </c:pt>
                <c:pt idx="8">
                  <c:v>46.666666666686069</c:v>
                </c:pt>
                <c:pt idx="9">
                  <c:v>49.666666666686069</c:v>
                </c:pt>
                <c:pt idx="10">
                  <c:v>52.333333333488554</c:v>
                </c:pt>
                <c:pt idx="11">
                  <c:v>67.833333333372138</c:v>
                </c:pt>
                <c:pt idx="12">
                  <c:v>70.666666666686069</c:v>
                </c:pt>
                <c:pt idx="13">
                  <c:v>73.666666666686069</c:v>
                </c:pt>
                <c:pt idx="14">
                  <c:v>76.083333333372138</c:v>
                </c:pt>
                <c:pt idx="15">
                  <c:v>163.16666666680248</c:v>
                </c:pt>
                <c:pt idx="16">
                  <c:v>166.66666666668607</c:v>
                </c:pt>
                <c:pt idx="17">
                  <c:v>169.66666666668607</c:v>
                </c:pt>
                <c:pt idx="18">
                  <c:v>172.00000000011642</c:v>
                </c:pt>
                <c:pt idx="19">
                  <c:v>187.66666666668607</c:v>
                </c:pt>
                <c:pt idx="20">
                  <c:v>192.66666666674428</c:v>
                </c:pt>
              </c:numCache>
            </c:numRef>
          </c:xVal>
          <c:yVal>
            <c:numRef>
              <c:f>'corr '!$G$2:$G$24</c:f>
              <c:numCache>
                <c:formatCode>General</c:formatCode>
                <c:ptCount val="23"/>
                <c:pt idx="0">
                  <c:v>0</c:v>
                </c:pt>
                <c:pt idx="1">
                  <c:v>0</c:v>
                </c:pt>
                <c:pt idx="2">
                  <c:v>0</c:v>
                </c:pt>
                <c:pt idx="3">
                  <c:v>0</c:v>
                </c:pt>
                <c:pt idx="4">
                  <c:v>0</c:v>
                </c:pt>
                <c:pt idx="5">
                  <c:v>0</c:v>
                </c:pt>
                <c:pt idx="6">
                  <c:v>0</c:v>
                </c:pt>
                <c:pt idx="7">
                  <c:v>0</c:v>
                </c:pt>
                <c:pt idx="8">
                  <c:v>0</c:v>
                </c:pt>
                <c:pt idx="9">
                  <c:v>0</c:v>
                </c:pt>
                <c:pt idx="10">
                  <c:v>0</c:v>
                </c:pt>
                <c:pt idx="11">
                  <c:v>0.52500000000000002</c:v>
                </c:pt>
                <c:pt idx="12">
                  <c:v>0.71399999999999997</c:v>
                </c:pt>
                <c:pt idx="13">
                  <c:v>0.83799999999999997</c:v>
                </c:pt>
                <c:pt idx="14">
                  <c:v>1.0569999999999999</c:v>
                </c:pt>
                <c:pt idx="15">
                  <c:v>0</c:v>
                </c:pt>
                <c:pt idx="16">
                  <c:v>0</c:v>
                </c:pt>
                <c:pt idx="17">
                  <c:v>0</c:v>
                </c:pt>
                <c:pt idx="18">
                  <c:v>0</c:v>
                </c:pt>
                <c:pt idx="19">
                  <c:v>0</c:v>
                </c:pt>
                <c:pt idx="20">
                  <c:v>0</c:v>
                </c:pt>
              </c:numCache>
            </c:numRef>
          </c:yVal>
          <c:smooth val="0"/>
          <c:extLst>
            <c:ext xmlns:c16="http://schemas.microsoft.com/office/drawing/2014/chart" uri="{C3380CC4-5D6E-409C-BE32-E72D297353CC}">
              <c16:uniqueId val="{00000000-B7EF-49BD-8F36-3EE72C2620D1}"/>
            </c:ext>
          </c:extLst>
        </c:ser>
        <c:ser>
          <c:idx val="1"/>
          <c:order val="1"/>
          <c:tx>
            <c:strRef>
              <c:f>'corr '!$I$1</c:f>
              <c:strCache>
                <c:ptCount val="1"/>
                <c:pt idx="0">
                  <c:v>Malic acid</c:v>
                </c:pt>
              </c:strCache>
            </c:strRef>
          </c:tx>
          <c:spPr>
            <a:ln w="9525" cap="rnd">
              <a:solidFill>
                <a:srgbClr val="92D050">
                  <a:alpha val="50000"/>
                </a:srgbClr>
              </a:solidFill>
              <a:round/>
            </a:ln>
            <a:effectLst/>
          </c:spPr>
          <c:marker>
            <c:symbol val="triangle"/>
            <c:size val="6"/>
            <c:spPr>
              <a:solidFill>
                <a:srgbClr val="92D050"/>
              </a:solidFill>
              <a:ln w="15875">
                <a:solidFill>
                  <a:srgbClr val="92D050"/>
                </a:solidFill>
                <a:round/>
              </a:ln>
              <a:effectLst/>
            </c:spPr>
          </c:marker>
          <c:xVal>
            <c:numRef>
              <c:f>'corr '!$B$2:$B$24</c:f>
              <c:numCache>
                <c:formatCode>General</c:formatCode>
                <c:ptCount val="23"/>
                <c:pt idx="0">
                  <c:v>0</c:v>
                </c:pt>
                <c:pt idx="1">
                  <c:v>2.0000000000582077</c:v>
                </c:pt>
                <c:pt idx="2">
                  <c:v>4.0000000001164153</c:v>
                </c:pt>
                <c:pt idx="3">
                  <c:v>19.666666666686069</c:v>
                </c:pt>
                <c:pt idx="4">
                  <c:v>22.666666666686069</c:v>
                </c:pt>
                <c:pt idx="5">
                  <c:v>25.333333333488554</c:v>
                </c:pt>
                <c:pt idx="6">
                  <c:v>28.333333333488554</c:v>
                </c:pt>
                <c:pt idx="7">
                  <c:v>43.666666666686069</c:v>
                </c:pt>
                <c:pt idx="8">
                  <c:v>46.666666666686069</c:v>
                </c:pt>
                <c:pt idx="9">
                  <c:v>49.666666666686069</c:v>
                </c:pt>
                <c:pt idx="10">
                  <c:v>52.333333333488554</c:v>
                </c:pt>
                <c:pt idx="11">
                  <c:v>67.833333333372138</c:v>
                </c:pt>
                <c:pt idx="12">
                  <c:v>70.666666666686069</c:v>
                </c:pt>
                <c:pt idx="13">
                  <c:v>73.666666666686069</c:v>
                </c:pt>
                <c:pt idx="14">
                  <c:v>76.083333333372138</c:v>
                </c:pt>
                <c:pt idx="15">
                  <c:v>163.16666666680248</c:v>
                </c:pt>
                <c:pt idx="16">
                  <c:v>166.66666666668607</c:v>
                </c:pt>
                <c:pt idx="17">
                  <c:v>169.66666666668607</c:v>
                </c:pt>
                <c:pt idx="18">
                  <c:v>172.00000000011642</c:v>
                </c:pt>
                <c:pt idx="19">
                  <c:v>187.66666666668607</c:v>
                </c:pt>
                <c:pt idx="20">
                  <c:v>192.66666666674428</c:v>
                </c:pt>
              </c:numCache>
            </c:numRef>
          </c:xVal>
          <c:yVal>
            <c:numRef>
              <c:f>'corr '!$I$2:$I$24</c:f>
              <c:numCache>
                <c:formatCode>General</c:formatCode>
                <c:ptCount val="2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2.7120903225806452</c:v>
                </c:pt>
                <c:pt idx="16">
                  <c:v>2.7210193548387096</c:v>
                </c:pt>
                <c:pt idx="17">
                  <c:v>2.7552838709677419</c:v>
                </c:pt>
                <c:pt idx="18">
                  <c:v>2.7190838709677418</c:v>
                </c:pt>
                <c:pt idx="19">
                  <c:v>2.7036193548387093</c:v>
                </c:pt>
                <c:pt idx="20">
                  <c:v>2.851148387096774</c:v>
                </c:pt>
              </c:numCache>
            </c:numRef>
          </c:yVal>
          <c:smooth val="0"/>
          <c:extLst>
            <c:ext xmlns:c16="http://schemas.microsoft.com/office/drawing/2014/chart" uri="{C3380CC4-5D6E-409C-BE32-E72D297353CC}">
              <c16:uniqueId val="{00000001-B7EF-49BD-8F36-3EE72C2620D1}"/>
            </c:ext>
          </c:extLst>
        </c:ser>
        <c:ser>
          <c:idx val="2"/>
          <c:order val="2"/>
          <c:tx>
            <c:strRef>
              <c:f>'corr '!$K$1</c:f>
              <c:strCache>
                <c:ptCount val="1"/>
                <c:pt idx="0">
                  <c:v>Ethanol </c:v>
                </c:pt>
              </c:strCache>
            </c:strRef>
          </c:tx>
          <c:spPr>
            <a:ln w="9525" cap="rnd">
              <a:solidFill>
                <a:schemeClr val="accent1">
                  <a:alpha val="50000"/>
                </a:schemeClr>
              </a:solidFill>
              <a:round/>
            </a:ln>
            <a:effectLst/>
          </c:spPr>
          <c:marker>
            <c:symbol val="diamond"/>
            <c:size val="6"/>
            <c:spPr>
              <a:solidFill>
                <a:schemeClr val="accent1"/>
              </a:solidFill>
              <a:ln w="15875">
                <a:solidFill>
                  <a:schemeClr val="accent1"/>
                </a:solidFill>
                <a:round/>
              </a:ln>
              <a:effectLst/>
            </c:spPr>
          </c:marker>
          <c:xVal>
            <c:numRef>
              <c:f>'corr '!$B$2:$B$24</c:f>
              <c:numCache>
                <c:formatCode>General</c:formatCode>
                <c:ptCount val="23"/>
                <c:pt idx="0">
                  <c:v>0</c:v>
                </c:pt>
                <c:pt idx="1">
                  <c:v>2.0000000000582077</c:v>
                </c:pt>
                <c:pt idx="2">
                  <c:v>4.0000000001164153</c:v>
                </c:pt>
                <c:pt idx="3">
                  <c:v>19.666666666686069</c:v>
                </c:pt>
                <c:pt idx="4">
                  <c:v>22.666666666686069</c:v>
                </c:pt>
                <c:pt idx="5">
                  <c:v>25.333333333488554</c:v>
                </c:pt>
                <c:pt idx="6">
                  <c:v>28.333333333488554</c:v>
                </c:pt>
                <c:pt idx="7">
                  <c:v>43.666666666686069</c:v>
                </c:pt>
                <c:pt idx="8">
                  <c:v>46.666666666686069</c:v>
                </c:pt>
                <c:pt idx="9">
                  <c:v>49.666666666686069</c:v>
                </c:pt>
                <c:pt idx="10">
                  <c:v>52.333333333488554</c:v>
                </c:pt>
                <c:pt idx="11">
                  <c:v>67.833333333372138</c:v>
                </c:pt>
                <c:pt idx="12">
                  <c:v>70.666666666686069</c:v>
                </c:pt>
                <c:pt idx="13">
                  <c:v>73.666666666686069</c:v>
                </c:pt>
                <c:pt idx="14">
                  <c:v>76.083333333372138</c:v>
                </c:pt>
                <c:pt idx="15">
                  <c:v>163.16666666680248</c:v>
                </c:pt>
                <c:pt idx="16">
                  <c:v>166.66666666668607</c:v>
                </c:pt>
                <c:pt idx="17">
                  <c:v>169.66666666668607</c:v>
                </c:pt>
                <c:pt idx="18">
                  <c:v>172.00000000011642</c:v>
                </c:pt>
                <c:pt idx="19">
                  <c:v>187.66666666668607</c:v>
                </c:pt>
                <c:pt idx="20">
                  <c:v>192.66666666674428</c:v>
                </c:pt>
              </c:numCache>
            </c:numRef>
          </c:xVal>
          <c:yVal>
            <c:numRef>
              <c:f>'corr '!$K$2:$K$24</c:f>
              <c:numCache>
                <c:formatCode>General</c:formatCode>
                <c:ptCount val="2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numCache>
            </c:numRef>
          </c:yVal>
          <c:smooth val="0"/>
          <c:extLst>
            <c:ext xmlns:c16="http://schemas.microsoft.com/office/drawing/2014/chart" uri="{C3380CC4-5D6E-409C-BE32-E72D297353CC}">
              <c16:uniqueId val="{00000002-B7EF-49BD-8F36-3EE72C2620D1}"/>
            </c:ext>
          </c:extLst>
        </c:ser>
        <c:ser>
          <c:idx val="3"/>
          <c:order val="3"/>
          <c:tx>
            <c:strRef>
              <c:f>'corr '!$L$1</c:f>
              <c:strCache>
                <c:ptCount val="1"/>
                <c:pt idx="0">
                  <c:v>Fumaric acid</c:v>
                </c:pt>
              </c:strCache>
            </c:strRef>
          </c:tx>
          <c:spPr>
            <a:ln w="9525" cap="rnd">
              <a:solidFill>
                <a:schemeClr val="accent4">
                  <a:alpha val="50000"/>
                </a:schemeClr>
              </a:solidFill>
              <a:round/>
            </a:ln>
            <a:effectLst/>
          </c:spPr>
          <c:marker>
            <c:symbol val="x"/>
            <c:size val="6"/>
            <c:spPr>
              <a:noFill/>
              <a:ln w="15875">
                <a:solidFill>
                  <a:schemeClr val="accent4"/>
                </a:solidFill>
                <a:round/>
              </a:ln>
              <a:effectLst/>
            </c:spPr>
          </c:marker>
          <c:xVal>
            <c:numRef>
              <c:f>'corr '!$B$2:$B$24</c:f>
              <c:numCache>
                <c:formatCode>General</c:formatCode>
                <c:ptCount val="23"/>
                <c:pt idx="0">
                  <c:v>0</c:v>
                </c:pt>
                <c:pt idx="1">
                  <c:v>2.0000000000582077</c:v>
                </c:pt>
                <c:pt idx="2">
                  <c:v>4.0000000001164153</c:v>
                </c:pt>
                <c:pt idx="3">
                  <c:v>19.666666666686069</c:v>
                </c:pt>
                <c:pt idx="4">
                  <c:v>22.666666666686069</c:v>
                </c:pt>
                <c:pt idx="5">
                  <c:v>25.333333333488554</c:v>
                </c:pt>
                <c:pt idx="6">
                  <c:v>28.333333333488554</c:v>
                </c:pt>
                <c:pt idx="7">
                  <c:v>43.666666666686069</c:v>
                </c:pt>
                <c:pt idx="8">
                  <c:v>46.666666666686069</c:v>
                </c:pt>
                <c:pt idx="9">
                  <c:v>49.666666666686069</c:v>
                </c:pt>
                <c:pt idx="10">
                  <c:v>52.333333333488554</c:v>
                </c:pt>
                <c:pt idx="11">
                  <c:v>67.833333333372138</c:v>
                </c:pt>
                <c:pt idx="12">
                  <c:v>70.666666666686069</c:v>
                </c:pt>
                <c:pt idx="13">
                  <c:v>73.666666666686069</c:v>
                </c:pt>
                <c:pt idx="14">
                  <c:v>76.083333333372138</c:v>
                </c:pt>
                <c:pt idx="15">
                  <c:v>163.16666666680248</c:v>
                </c:pt>
                <c:pt idx="16">
                  <c:v>166.66666666668607</c:v>
                </c:pt>
                <c:pt idx="17">
                  <c:v>169.66666666668607</c:v>
                </c:pt>
                <c:pt idx="18">
                  <c:v>172.00000000011642</c:v>
                </c:pt>
                <c:pt idx="19">
                  <c:v>187.66666666668607</c:v>
                </c:pt>
                <c:pt idx="20">
                  <c:v>192.66666666674428</c:v>
                </c:pt>
              </c:numCache>
            </c:numRef>
          </c:xVal>
          <c:yVal>
            <c:numRef>
              <c:f>'corr '!$L$2:$L$24</c:f>
              <c:numCache>
                <c:formatCode>General</c:formatCode>
                <c:ptCount val="2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numCache>
            </c:numRef>
          </c:yVal>
          <c:smooth val="0"/>
          <c:extLst>
            <c:ext xmlns:c16="http://schemas.microsoft.com/office/drawing/2014/chart" uri="{C3380CC4-5D6E-409C-BE32-E72D297353CC}">
              <c16:uniqueId val="{00000003-B7EF-49BD-8F36-3EE72C2620D1}"/>
            </c:ext>
          </c:extLst>
        </c:ser>
        <c:dLbls>
          <c:showLegendKey val="0"/>
          <c:showVal val="0"/>
          <c:showCatName val="0"/>
          <c:showSerName val="0"/>
          <c:showPercent val="0"/>
          <c:showBubbleSize val="0"/>
        </c:dLbls>
        <c:axId val="439367912"/>
        <c:axId val="439373008"/>
      </c:scatterChart>
      <c:valAx>
        <c:axId val="439367912"/>
        <c:scaling>
          <c:orientation val="minMax"/>
          <c:max val="200"/>
        </c:scaling>
        <c:delete val="0"/>
        <c:axPos val="b"/>
        <c:title>
          <c:tx>
            <c:rich>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da-DK" sz="1200" b="0" dirty="0" smtClean="0">
                    <a:latin typeface="Arial" panose="020B0604020202020204" pitchFamily="34" charset="0"/>
                    <a:cs typeface="Arial" panose="020B0604020202020204" pitchFamily="34" charset="0"/>
                  </a:rPr>
                  <a:t>Time (</a:t>
                </a:r>
                <a:r>
                  <a:rPr lang="da-DK" sz="1200" b="0" dirty="0" err="1" smtClean="0">
                    <a:latin typeface="Arial" panose="020B0604020202020204" pitchFamily="34" charset="0"/>
                    <a:cs typeface="Arial" panose="020B0604020202020204" pitchFamily="34" charset="0"/>
                  </a:rPr>
                  <a:t>hrs</a:t>
                </a:r>
                <a:r>
                  <a:rPr lang="da-DK" sz="1200" b="0" dirty="0" smtClean="0">
                    <a:latin typeface="Arial" panose="020B0604020202020204" pitchFamily="34" charset="0"/>
                    <a:cs typeface="Arial" panose="020B0604020202020204" pitchFamily="34" charset="0"/>
                  </a:rPr>
                  <a:t>)</a:t>
                </a:r>
                <a:endParaRPr lang="da-DK" sz="1200" b="0" dirty="0">
                  <a:latin typeface="Arial" panose="020B0604020202020204" pitchFamily="34" charset="0"/>
                  <a:cs typeface="Arial" panose="020B0604020202020204" pitchFamily="34" charset="0"/>
                </a:endParaRPr>
              </a:p>
            </c:rich>
          </c:tx>
          <c:layout>
            <c:manualLayout>
              <c:xMode val="edge"/>
              <c:yMode val="edge"/>
              <c:x val="0.39409076710079305"/>
              <c:y val="0.74501764360445266"/>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alpha val="54000"/>
              </a:schemeClr>
            </a:solidFill>
            <a:round/>
          </a:ln>
          <a:effectLst/>
        </c:spPr>
        <c:txPr>
          <a:bodyPr rot="-60000000" spcFirstLastPara="1" vertOverflow="ellipsis" vert="horz" wrap="square" anchor="ctr" anchorCtr="1"/>
          <a:lstStyle/>
          <a:p>
            <a:pPr>
              <a:defRPr sz="1200" b="0" i="0" u="none" strike="noStrike" kern="1200" cap="none" spc="0" normalizeH="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crossAx val="439373008"/>
        <c:crosses val="autoZero"/>
        <c:crossBetween val="midCat"/>
      </c:valAx>
      <c:valAx>
        <c:axId val="439373008"/>
        <c:scaling>
          <c:orientation val="minMax"/>
        </c:scaling>
        <c:delete val="0"/>
        <c:axPos val="l"/>
        <c:title>
          <c:tx>
            <c:rich>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da-DK" sz="1200" b="0" i="0" baseline="0" dirty="0" smtClean="0">
                    <a:effectLst/>
                    <a:latin typeface="Arial" panose="020B0604020202020204" pitchFamily="34" charset="0"/>
                    <a:cs typeface="Arial" panose="020B0604020202020204" pitchFamily="34" charset="0"/>
                  </a:rPr>
                  <a:t>C (g/l), </a:t>
                </a:r>
                <a:r>
                  <a:rPr lang="da-DK" sz="1200" b="0" i="0" baseline="0" dirty="0" err="1" smtClean="0">
                    <a:effectLst/>
                    <a:latin typeface="Arial" panose="020B0604020202020204" pitchFamily="34" charset="0"/>
                    <a:cs typeface="Arial" panose="020B0604020202020204" pitchFamily="34" charset="0"/>
                  </a:rPr>
                  <a:t>biomass</a:t>
                </a:r>
                <a:r>
                  <a:rPr lang="da-DK" sz="1200" b="0" i="0" baseline="0" dirty="0" smtClean="0">
                    <a:effectLst/>
                    <a:latin typeface="Arial" panose="020B0604020202020204" pitchFamily="34" charset="0"/>
                    <a:cs typeface="Arial" panose="020B0604020202020204" pitchFamily="34" charset="0"/>
                  </a:rPr>
                  <a:t> (OD</a:t>
                </a:r>
                <a:r>
                  <a:rPr lang="da-DK" sz="1200" b="0" i="0" baseline="-25000" dirty="0" smtClean="0">
                    <a:effectLst/>
                    <a:latin typeface="Arial" panose="020B0604020202020204" pitchFamily="34" charset="0"/>
                    <a:cs typeface="Arial" panose="020B0604020202020204" pitchFamily="34" charset="0"/>
                  </a:rPr>
                  <a:t>620nm</a:t>
                </a:r>
                <a:r>
                  <a:rPr lang="da-DK" sz="1200" b="0" i="0" baseline="0" dirty="0" smtClean="0">
                    <a:effectLst/>
                    <a:latin typeface="Arial" panose="020B0604020202020204" pitchFamily="34" charset="0"/>
                    <a:cs typeface="Arial" panose="020B0604020202020204" pitchFamily="34" charset="0"/>
                  </a:rPr>
                  <a:t>)</a:t>
                </a:r>
                <a:endParaRPr lang="en-US" sz="1200" dirty="0">
                  <a:effectLst/>
                  <a:latin typeface="Arial" panose="020B0604020202020204" pitchFamily="34" charset="0"/>
                  <a:cs typeface="Arial" panose="020B0604020202020204" pitchFamily="34" charset="0"/>
                </a:endParaRPr>
              </a:p>
            </c:rich>
          </c:tx>
          <c:layout>
            <c:manualLayout>
              <c:xMode val="edge"/>
              <c:yMode val="edge"/>
              <c:x val="2.4338673879017902E-2"/>
              <c:y val="4.2873356395926543E-2"/>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alpha val="54000"/>
              </a:schemeClr>
            </a:solidFill>
            <a:round/>
          </a:ln>
          <a:effectLst/>
        </c:spPr>
        <c:txPr>
          <a:bodyPr rot="-60000000" spcFirstLastPara="1" vertOverflow="ellipsis" vert="horz" wrap="square" anchor="ctr" anchorCtr="1"/>
          <a:lstStyle/>
          <a:p>
            <a:pPr>
              <a:defRPr sz="1200"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crossAx val="439367912"/>
        <c:crosses val="autoZero"/>
        <c:crossBetween val="midCat"/>
        <c:majorUnit val="1"/>
      </c:valAx>
      <c:spPr>
        <a:noFill/>
        <a:ln w="25400">
          <a:noFill/>
        </a:ln>
        <a:effectLst/>
      </c:spPr>
    </c:plotArea>
    <c:legend>
      <c:legendPos val="b"/>
      <c:layout>
        <c:manualLayout>
          <c:xMode val="edge"/>
          <c:yMode val="edge"/>
          <c:x val="0.14985176406105968"/>
          <c:y val="0.83444604352271867"/>
          <c:w val="0.74201963903748069"/>
          <c:h val="0.1347902877644471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69723465995349"/>
          <c:y val="3.701313330379509E-2"/>
          <c:w val="0.74223377688220016"/>
          <c:h val="0.80220204659570971"/>
        </c:manualLayout>
      </c:layout>
      <c:scatterChart>
        <c:scatterStyle val="lineMarker"/>
        <c:varyColors val="0"/>
        <c:ser>
          <c:idx val="0"/>
          <c:order val="0"/>
          <c:tx>
            <c:v>EV1</c:v>
          </c:tx>
          <c:spPr>
            <a:ln w="12700" cap="rnd">
              <a:solidFill>
                <a:schemeClr val="accent1">
                  <a:alpha val="50000"/>
                </a:schemeClr>
              </a:solidFill>
              <a:prstDash val="sysDot"/>
              <a:round/>
            </a:ln>
            <a:effectLst/>
          </c:spPr>
          <c:marker>
            <c:symbol val="diamond"/>
            <c:size val="6"/>
            <c:spPr>
              <a:solidFill>
                <a:schemeClr val="lt1"/>
              </a:solidFill>
              <a:ln w="15875">
                <a:solidFill>
                  <a:schemeClr val="accent1"/>
                </a:solidFill>
                <a:round/>
              </a:ln>
              <a:effectLst/>
            </c:spPr>
          </c:marker>
          <c:xVal>
            <c:numRef>
              <c:f>'EU evo YE'!$E$2:$E$122</c:f>
              <c:numCache>
                <c:formatCode>General</c:formatCode>
                <c:ptCount val="121"/>
                <c:pt idx="0">
                  <c:v>0</c:v>
                </c:pt>
                <c:pt idx="1">
                  <c:v>0.91666666666666663</c:v>
                </c:pt>
                <c:pt idx="2">
                  <c:v>2.8333333333333335</c:v>
                </c:pt>
                <c:pt idx="3">
                  <c:v>2.875</c:v>
                </c:pt>
                <c:pt idx="4">
                  <c:v>5.791666666666667</c:v>
                </c:pt>
                <c:pt idx="5">
                  <c:v>5.833333333333333</c:v>
                </c:pt>
                <c:pt idx="6">
                  <c:v>6.958333333333333</c:v>
                </c:pt>
                <c:pt idx="7">
                  <c:v>7</c:v>
                </c:pt>
                <c:pt idx="8">
                  <c:v>8.9583333333333339</c:v>
                </c:pt>
                <c:pt idx="9">
                  <c:v>8.9791666666666661</c:v>
                </c:pt>
                <c:pt idx="10">
                  <c:v>10.041666666666666</c:v>
                </c:pt>
                <c:pt idx="11">
                  <c:v>10.083333333333334</c:v>
                </c:pt>
                <c:pt idx="12">
                  <c:v>13.083333333333334</c:v>
                </c:pt>
                <c:pt idx="13">
                  <c:v>13.125</c:v>
                </c:pt>
                <c:pt idx="14">
                  <c:v>15.083333333333334</c:v>
                </c:pt>
                <c:pt idx="15">
                  <c:v>15.125</c:v>
                </c:pt>
                <c:pt idx="16">
                  <c:v>17.083333333333332</c:v>
                </c:pt>
                <c:pt idx="17">
                  <c:v>17.125</c:v>
                </c:pt>
                <c:pt idx="18">
                  <c:v>20.083333333333332</c:v>
                </c:pt>
                <c:pt idx="19">
                  <c:v>20.125</c:v>
                </c:pt>
                <c:pt idx="20">
                  <c:v>22.083333333333332</c:v>
                </c:pt>
                <c:pt idx="21">
                  <c:v>22.125</c:v>
                </c:pt>
                <c:pt idx="22">
                  <c:v>24.125</c:v>
                </c:pt>
                <c:pt idx="23">
                  <c:v>24.145833333333332</c:v>
                </c:pt>
                <c:pt idx="24">
                  <c:v>27.125</c:v>
                </c:pt>
                <c:pt idx="25">
                  <c:v>27.145833333333332</c:v>
                </c:pt>
                <c:pt idx="26">
                  <c:v>31.125</c:v>
                </c:pt>
                <c:pt idx="27">
                  <c:v>31.166666666666668</c:v>
                </c:pt>
                <c:pt idx="28">
                  <c:v>34.125</c:v>
                </c:pt>
                <c:pt idx="29">
                  <c:v>34.145833333333336</c:v>
                </c:pt>
                <c:pt idx="30">
                  <c:v>38.125</c:v>
                </c:pt>
                <c:pt idx="31">
                  <c:v>38.166666666666664</c:v>
                </c:pt>
                <c:pt idx="32">
                  <c:v>41.125</c:v>
                </c:pt>
                <c:pt idx="33">
                  <c:v>41.166666666666664</c:v>
                </c:pt>
                <c:pt idx="34">
                  <c:v>43.125</c:v>
                </c:pt>
                <c:pt idx="35">
                  <c:v>43.166666666666664</c:v>
                </c:pt>
                <c:pt idx="36">
                  <c:v>46.125</c:v>
                </c:pt>
                <c:pt idx="37">
                  <c:v>46.166666666666664</c:v>
                </c:pt>
                <c:pt idx="38">
                  <c:v>49.125</c:v>
                </c:pt>
                <c:pt idx="39">
                  <c:v>49.145833333333336</c:v>
                </c:pt>
                <c:pt idx="40">
                  <c:v>53.125</c:v>
                </c:pt>
                <c:pt idx="41">
                  <c:v>53.166666666666664</c:v>
                </c:pt>
                <c:pt idx="42">
                  <c:v>56.125</c:v>
                </c:pt>
                <c:pt idx="43">
                  <c:v>56.166666666666664</c:v>
                </c:pt>
                <c:pt idx="44">
                  <c:v>60.208333333333336</c:v>
                </c:pt>
                <c:pt idx="45">
                  <c:v>60.25</c:v>
                </c:pt>
                <c:pt idx="46">
                  <c:v>61.291666666666664</c:v>
                </c:pt>
                <c:pt idx="47">
                  <c:v>61.333333333333336</c:v>
                </c:pt>
                <c:pt idx="48">
                  <c:v>62.25</c:v>
                </c:pt>
                <c:pt idx="49">
                  <c:v>62.291666666666664</c:v>
                </c:pt>
                <c:pt idx="50">
                  <c:v>63.333333333333336</c:v>
                </c:pt>
                <c:pt idx="51">
                  <c:v>63.375</c:v>
                </c:pt>
                <c:pt idx="52">
                  <c:v>66.25</c:v>
                </c:pt>
                <c:pt idx="53">
                  <c:v>66.291666666666671</c:v>
                </c:pt>
                <c:pt idx="54">
                  <c:v>69.25</c:v>
                </c:pt>
                <c:pt idx="55">
                  <c:v>69.291666666666671</c:v>
                </c:pt>
                <c:pt idx="56">
                  <c:v>70.25</c:v>
                </c:pt>
                <c:pt idx="57">
                  <c:v>70.291666666666671</c:v>
                </c:pt>
                <c:pt idx="58">
                  <c:v>73.25</c:v>
                </c:pt>
                <c:pt idx="59">
                  <c:v>75.291666666666671</c:v>
                </c:pt>
                <c:pt idx="60">
                  <c:v>76.333333333333329</c:v>
                </c:pt>
                <c:pt idx="61">
                  <c:v>76.375</c:v>
                </c:pt>
                <c:pt idx="62">
                  <c:v>78.333333333333329</c:v>
                </c:pt>
                <c:pt idx="63">
                  <c:v>78.375</c:v>
                </c:pt>
                <c:pt idx="64">
                  <c:v>79.375</c:v>
                </c:pt>
                <c:pt idx="65">
                  <c:v>79.416666666666671</c:v>
                </c:pt>
                <c:pt idx="66">
                  <c:v>82.375</c:v>
                </c:pt>
                <c:pt idx="67">
                  <c:v>82.416666666666671</c:v>
                </c:pt>
                <c:pt idx="68">
                  <c:v>84.375</c:v>
                </c:pt>
                <c:pt idx="69">
                  <c:v>84.416666666666671</c:v>
                </c:pt>
                <c:pt idx="70">
                  <c:v>86.375</c:v>
                </c:pt>
                <c:pt idx="71">
                  <c:v>86.416666666666671</c:v>
                </c:pt>
                <c:pt idx="72">
                  <c:v>89.375</c:v>
                </c:pt>
                <c:pt idx="73">
                  <c:v>89.416666666666671</c:v>
                </c:pt>
                <c:pt idx="74">
                  <c:v>91.375</c:v>
                </c:pt>
                <c:pt idx="75">
                  <c:v>91.416666666666671</c:v>
                </c:pt>
                <c:pt idx="76">
                  <c:v>93.375</c:v>
                </c:pt>
                <c:pt idx="77">
                  <c:v>93.416666666666671</c:v>
                </c:pt>
                <c:pt idx="78">
                  <c:v>95.375</c:v>
                </c:pt>
                <c:pt idx="79">
                  <c:v>95.416666666666671</c:v>
                </c:pt>
                <c:pt idx="80">
                  <c:v>96.416666666666671</c:v>
                </c:pt>
                <c:pt idx="81">
                  <c:v>96.458333333333329</c:v>
                </c:pt>
                <c:pt idx="82">
                  <c:v>99.333333333333329</c:v>
                </c:pt>
                <c:pt idx="83">
                  <c:v>99.375</c:v>
                </c:pt>
                <c:pt idx="84">
                  <c:v>100.33333333333333</c:v>
                </c:pt>
                <c:pt idx="85">
                  <c:v>103.33333333333333</c:v>
                </c:pt>
                <c:pt idx="86">
                  <c:v>103.375</c:v>
                </c:pt>
                <c:pt idx="87">
                  <c:v>105.08333333333333</c:v>
                </c:pt>
                <c:pt idx="88">
                  <c:v>105.125</c:v>
                </c:pt>
                <c:pt idx="89">
                  <c:v>108.125</c:v>
                </c:pt>
                <c:pt idx="90">
                  <c:v>108.16666666666667</c:v>
                </c:pt>
                <c:pt idx="91">
                  <c:v>109.20833333333333</c:v>
                </c:pt>
                <c:pt idx="92">
                  <c:v>109.25</c:v>
                </c:pt>
                <c:pt idx="93">
                  <c:v>110.25</c:v>
                </c:pt>
                <c:pt idx="94">
                  <c:v>110.29166666666667</c:v>
                </c:pt>
                <c:pt idx="95">
                  <c:v>111.25</c:v>
                </c:pt>
                <c:pt idx="96">
                  <c:v>111.29166666666667</c:v>
                </c:pt>
                <c:pt idx="97">
                  <c:v>114.25</c:v>
                </c:pt>
                <c:pt idx="98">
                  <c:v>114.29166666666667</c:v>
                </c:pt>
                <c:pt idx="99">
                  <c:v>116.25</c:v>
                </c:pt>
                <c:pt idx="100">
                  <c:v>116.29166666666667</c:v>
                </c:pt>
                <c:pt idx="101">
                  <c:v>120.33333333333333</c:v>
                </c:pt>
                <c:pt idx="102">
                  <c:v>120.375</c:v>
                </c:pt>
                <c:pt idx="103">
                  <c:v>122.125</c:v>
                </c:pt>
                <c:pt idx="104">
                  <c:v>123.125</c:v>
                </c:pt>
                <c:pt idx="105">
                  <c:v>123.16666666666667</c:v>
                </c:pt>
                <c:pt idx="106">
                  <c:v>124.91666666666667</c:v>
                </c:pt>
                <c:pt idx="107">
                  <c:v>124.95833333333333</c:v>
                </c:pt>
                <c:pt idx="108">
                  <c:v>125.91666666666667</c:v>
                </c:pt>
                <c:pt idx="109">
                  <c:v>125.95833333333333</c:v>
                </c:pt>
                <c:pt idx="110">
                  <c:v>126.91666666666667</c:v>
                </c:pt>
                <c:pt idx="111">
                  <c:v>126.95833333333333</c:v>
                </c:pt>
                <c:pt idx="112">
                  <c:v>128.91666666666666</c:v>
                </c:pt>
                <c:pt idx="113">
                  <c:v>128.95833333333334</c:v>
                </c:pt>
                <c:pt idx="114">
                  <c:v>129.91666666666666</c:v>
                </c:pt>
                <c:pt idx="115">
                  <c:v>131.91666666666666</c:v>
                </c:pt>
                <c:pt idx="116">
                  <c:v>131.95833333333334</c:v>
                </c:pt>
                <c:pt idx="117">
                  <c:v>132.95833333333334</c:v>
                </c:pt>
                <c:pt idx="118">
                  <c:v>133</c:v>
                </c:pt>
                <c:pt idx="119">
                  <c:v>134.95833333333334</c:v>
                </c:pt>
                <c:pt idx="120">
                  <c:v>135.95833333333334</c:v>
                </c:pt>
              </c:numCache>
            </c:numRef>
          </c:xVal>
          <c:yVal>
            <c:numRef>
              <c:f>'EU evo YE'!$F$2:$F$122</c:f>
              <c:numCache>
                <c:formatCode>General</c:formatCode>
                <c:ptCount val="121"/>
                <c:pt idx="0">
                  <c:v>0.2</c:v>
                </c:pt>
                <c:pt idx="1">
                  <c:v>1.31</c:v>
                </c:pt>
                <c:pt idx="2">
                  <c:v>2.11</c:v>
                </c:pt>
                <c:pt idx="3">
                  <c:v>0.2</c:v>
                </c:pt>
                <c:pt idx="4">
                  <c:v>3.88</c:v>
                </c:pt>
                <c:pt idx="5">
                  <c:v>0.2</c:v>
                </c:pt>
                <c:pt idx="6">
                  <c:v>1</c:v>
                </c:pt>
                <c:pt idx="7">
                  <c:v>0.1</c:v>
                </c:pt>
                <c:pt idx="8">
                  <c:v>1.85</c:v>
                </c:pt>
                <c:pt idx="9">
                  <c:v>0.1</c:v>
                </c:pt>
                <c:pt idx="10">
                  <c:v>2.1</c:v>
                </c:pt>
                <c:pt idx="11">
                  <c:v>0.01</c:v>
                </c:pt>
                <c:pt idx="12">
                  <c:v>5.3</c:v>
                </c:pt>
                <c:pt idx="13">
                  <c:v>0.1</c:v>
                </c:pt>
                <c:pt idx="14">
                  <c:v>5.05</c:v>
                </c:pt>
                <c:pt idx="15">
                  <c:v>0.1</c:v>
                </c:pt>
                <c:pt idx="16">
                  <c:v>4.83</c:v>
                </c:pt>
                <c:pt idx="17">
                  <c:v>0.01</c:v>
                </c:pt>
                <c:pt idx="18">
                  <c:v>2.4300000000000002</c:v>
                </c:pt>
                <c:pt idx="19">
                  <c:v>0.1</c:v>
                </c:pt>
                <c:pt idx="20">
                  <c:v>5.22</c:v>
                </c:pt>
                <c:pt idx="21">
                  <c:v>0.1</c:v>
                </c:pt>
                <c:pt idx="22">
                  <c:v>1.02</c:v>
                </c:pt>
                <c:pt idx="23">
                  <c:v>0.01</c:v>
                </c:pt>
                <c:pt idx="24">
                  <c:v>0.4</c:v>
                </c:pt>
                <c:pt idx="25">
                  <c:v>0.05</c:v>
                </c:pt>
                <c:pt idx="26">
                  <c:v>3.19</c:v>
                </c:pt>
                <c:pt idx="27">
                  <c:v>0.1</c:v>
                </c:pt>
                <c:pt idx="28">
                  <c:v>4.03</c:v>
                </c:pt>
                <c:pt idx="29">
                  <c:v>0.1</c:v>
                </c:pt>
                <c:pt idx="30">
                  <c:v>8.36</c:v>
                </c:pt>
                <c:pt idx="31">
                  <c:v>0.2</c:v>
                </c:pt>
                <c:pt idx="32">
                  <c:v>9.9499999999999993</c:v>
                </c:pt>
                <c:pt idx="33">
                  <c:v>0.2</c:v>
                </c:pt>
                <c:pt idx="34">
                  <c:v>1.94</c:v>
                </c:pt>
                <c:pt idx="35">
                  <c:v>0.2</c:v>
                </c:pt>
                <c:pt idx="36">
                  <c:v>3.69</c:v>
                </c:pt>
                <c:pt idx="37">
                  <c:v>0.1</c:v>
                </c:pt>
                <c:pt idx="38">
                  <c:v>8.19</c:v>
                </c:pt>
                <c:pt idx="39">
                  <c:v>0.6</c:v>
                </c:pt>
                <c:pt idx="40">
                  <c:v>11.21</c:v>
                </c:pt>
                <c:pt idx="41">
                  <c:v>0.2</c:v>
                </c:pt>
                <c:pt idx="42">
                  <c:v>5.04</c:v>
                </c:pt>
                <c:pt idx="43">
                  <c:v>0.2</c:v>
                </c:pt>
                <c:pt idx="44">
                  <c:v>13.6</c:v>
                </c:pt>
                <c:pt idx="45">
                  <c:v>0.1</c:v>
                </c:pt>
                <c:pt idx="46">
                  <c:v>15.6</c:v>
                </c:pt>
                <c:pt idx="47">
                  <c:v>0.1</c:v>
                </c:pt>
                <c:pt idx="48">
                  <c:v>15</c:v>
                </c:pt>
                <c:pt idx="49">
                  <c:v>0.5</c:v>
                </c:pt>
                <c:pt idx="50">
                  <c:v>8</c:v>
                </c:pt>
                <c:pt idx="51">
                  <c:v>0.1</c:v>
                </c:pt>
                <c:pt idx="52">
                  <c:v>25</c:v>
                </c:pt>
                <c:pt idx="53">
                  <c:v>0.1</c:v>
                </c:pt>
                <c:pt idx="54">
                  <c:v>44</c:v>
                </c:pt>
                <c:pt idx="55">
                  <c:v>0.5</c:v>
                </c:pt>
                <c:pt idx="56">
                  <c:v>16</c:v>
                </c:pt>
                <c:pt idx="57">
                  <c:v>0.5</c:v>
                </c:pt>
                <c:pt idx="58">
                  <c:v>1</c:v>
                </c:pt>
                <c:pt idx="59">
                  <c:v>4</c:v>
                </c:pt>
                <c:pt idx="60">
                  <c:v>40</c:v>
                </c:pt>
                <c:pt idx="61">
                  <c:v>0.5</c:v>
                </c:pt>
                <c:pt idx="62">
                  <c:v>36</c:v>
                </c:pt>
                <c:pt idx="63">
                  <c:v>0.5</c:v>
                </c:pt>
                <c:pt idx="64">
                  <c:v>38</c:v>
                </c:pt>
                <c:pt idx="65">
                  <c:v>0.5</c:v>
                </c:pt>
                <c:pt idx="66">
                  <c:v>36</c:v>
                </c:pt>
                <c:pt idx="67">
                  <c:v>0.8</c:v>
                </c:pt>
                <c:pt idx="68">
                  <c:v>32</c:v>
                </c:pt>
                <c:pt idx="69">
                  <c:v>0.5</c:v>
                </c:pt>
                <c:pt idx="70">
                  <c:v>28</c:v>
                </c:pt>
                <c:pt idx="71">
                  <c:v>0.4</c:v>
                </c:pt>
                <c:pt idx="72">
                  <c:v>42</c:v>
                </c:pt>
                <c:pt idx="73">
                  <c:v>0.4</c:v>
                </c:pt>
                <c:pt idx="74">
                  <c:v>40</c:v>
                </c:pt>
                <c:pt idx="75">
                  <c:v>0.6</c:v>
                </c:pt>
                <c:pt idx="76">
                  <c:v>44</c:v>
                </c:pt>
                <c:pt idx="77">
                  <c:v>0.1</c:v>
                </c:pt>
                <c:pt idx="78">
                  <c:v>40</c:v>
                </c:pt>
                <c:pt idx="79">
                  <c:v>0.1</c:v>
                </c:pt>
                <c:pt idx="80">
                  <c:v>40</c:v>
                </c:pt>
                <c:pt idx="81">
                  <c:v>0.6</c:v>
                </c:pt>
                <c:pt idx="82">
                  <c:v>44</c:v>
                </c:pt>
                <c:pt idx="83">
                  <c:v>0.5</c:v>
                </c:pt>
                <c:pt idx="84">
                  <c:v>2</c:v>
                </c:pt>
                <c:pt idx="85">
                  <c:v>46</c:v>
                </c:pt>
                <c:pt idx="86">
                  <c:v>0.5</c:v>
                </c:pt>
                <c:pt idx="87">
                  <c:v>44</c:v>
                </c:pt>
                <c:pt idx="88">
                  <c:v>0.5</c:v>
                </c:pt>
                <c:pt idx="89">
                  <c:v>46</c:v>
                </c:pt>
                <c:pt idx="90">
                  <c:v>1</c:v>
                </c:pt>
                <c:pt idx="91">
                  <c:v>40</c:v>
                </c:pt>
                <c:pt idx="92">
                  <c:v>0.5</c:v>
                </c:pt>
                <c:pt idx="93">
                  <c:v>34</c:v>
                </c:pt>
                <c:pt idx="94">
                  <c:v>0.5</c:v>
                </c:pt>
                <c:pt idx="95">
                  <c:v>44</c:v>
                </c:pt>
                <c:pt idx="96">
                  <c:v>0.5</c:v>
                </c:pt>
                <c:pt idx="97">
                  <c:v>40</c:v>
                </c:pt>
                <c:pt idx="98">
                  <c:v>0.5</c:v>
                </c:pt>
                <c:pt idx="99">
                  <c:v>18</c:v>
                </c:pt>
                <c:pt idx="100">
                  <c:v>0.5</c:v>
                </c:pt>
                <c:pt idx="101">
                  <c:v>44</c:v>
                </c:pt>
                <c:pt idx="102">
                  <c:v>1</c:v>
                </c:pt>
                <c:pt idx="103">
                  <c:v>5</c:v>
                </c:pt>
                <c:pt idx="104">
                  <c:v>11.8</c:v>
                </c:pt>
                <c:pt idx="105">
                  <c:v>1</c:v>
                </c:pt>
                <c:pt idx="106">
                  <c:v>13.55</c:v>
                </c:pt>
                <c:pt idx="107">
                  <c:v>0.5</c:v>
                </c:pt>
                <c:pt idx="108">
                  <c:v>44</c:v>
                </c:pt>
                <c:pt idx="109">
                  <c:v>0.5</c:v>
                </c:pt>
                <c:pt idx="110">
                  <c:v>44</c:v>
                </c:pt>
                <c:pt idx="111">
                  <c:v>0.5</c:v>
                </c:pt>
                <c:pt idx="112">
                  <c:v>44</c:v>
                </c:pt>
                <c:pt idx="113">
                  <c:v>1</c:v>
                </c:pt>
                <c:pt idx="114">
                  <c:v>4.5</c:v>
                </c:pt>
                <c:pt idx="115">
                  <c:v>15</c:v>
                </c:pt>
                <c:pt idx="116">
                  <c:v>1</c:v>
                </c:pt>
                <c:pt idx="117">
                  <c:v>40</c:v>
                </c:pt>
                <c:pt idx="118">
                  <c:v>1</c:v>
                </c:pt>
                <c:pt idx="119">
                  <c:v>5</c:v>
                </c:pt>
                <c:pt idx="120">
                  <c:v>35</c:v>
                </c:pt>
              </c:numCache>
            </c:numRef>
          </c:yVal>
          <c:smooth val="0"/>
          <c:extLst>
            <c:ext xmlns:c16="http://schemas.microsoft.com/office/drawing/2014/chart" uri="{C3380CC4-5D6E-409C-BE32-E72D297353CC}">
              <c16:uniqueId val="{00000000-BBA7-4564-BCC5-A4F378EC264F}"/>
            </c:ext>
          </c:extLst>
        </c:ser>
        <c:ser>
          <c:idx val="1"/>
          <c:order val="1"/>
          <c:tx>
            <c:v>EV2</c:v>
          </c:tx>
          <c:spPr>
            <a:ln w="12700" cap="rnd">
              <a:solidFill>
                <a:schemeClr val="accent2">
                  <a:alpha val="50000"/>
                </a:schemeClr>
              </a:solidFill>
              <a:prstDash val="sysDot"/>
              <a:round/>
            </a:ln>
            <a:effectLst/>
          </c:spPr>
          <c:marker>
            <c:symbol val="square"/>
            <c:size val="6"/>
            <c:spPr>
              <a:solidFill>
                <a:schemeClr val="lt1"/>
              </a:solidFill>
              <a:ln w="15875">
                <a:solidFill>
                  <a:schemeClr val="accent2"/>
                </a:solidFill>
                <a:round/>
              </a:ln>
              <a:effectLst/>
            </c:spPr>
          </c:marker>
          <c:xVal>
            <c:numRef>
              <c:f>'EU evo YE'!$O$2:$O$122</c:f>
              <c:numCache>
                <c:formatCode>General</c:formatCode>
                <c:ptCount val="121"/>
                <c:pt idx="0">
                  <c:v>0</c:v>
                </c:pt>
                <c:pt idx="1">
                  <c:v>0.91666666666666663</c:v>
                </c:pt>
                <c:pt idx="2">
                  <c:v>2.8333333333333335</c:v>
                </c:pt>
                <c:pt idx="3">
                  <c:v>2.875</c:v>
                </c:pt>
                <c:pt idx="4">
                  <c:v>5.791666666666667</c:v>
                </c:pt>
                <c:pt idx="5">
                  <c:v>5.833333333333333</c:v>
                </c:pt>
                <c:pt idx="6">
                  <c:v>6.958333333333333</c:v>
                </c:pt>
                <c:pt idx="7">
                  <c:v>7</c:v>
                </c:pt>
                <c:pt idx="8">
                  <c:v>8.9583333333333339</c:v>
                </c:pt>
                <c:pt idx="9">
                  <c:v>8.9791666666666661</c:v>
                </c:pt>
                <c:pt idx="10">
                  <c:v>10.041666666666666</c:v>
                </c:pt>
                <c:pt idx="11">
                  <c:v>10.083333333333334</c:v>
                </c:pt>
                <c:pt idx="12">
                  <c:v>13.083333333333334</c:v>
                </c:pt>
                <c:pt idx="13">
                  <c:v>13.125</c:v>
                </c:pt>
                <c:pt idx="14">
                  <c:v>15.083333333333334</c:v>
                </c:pt>
                <c:pt idx="15">
                  <c:v>15.125</c:v>
                </c:pt>
                <c:pt idx="16">
                  <c:v>17.083333333333332</c:v>
                </c:pt>
                <c:pt idx="17">
                  <c:v>17.125</c:v>
                </c:pt>
                <c:pt idx="18">
                  <c:v>20.083333333333332</c:v>
                </c:pt>
                <c:pt idx="19">
                  <c:v>20.125</c:v>
                </c:pt>
                <c:pt idx="20">
                  <c:v>22.083333333333332</c:v>
                </c:pt>
                <c:pt idx="21">
                  <c:v>22.125</c:v>
                </c:pt>
                <c:pt idx="22">
                  <c:v>24.125</c:v>
                </c:pt>
                <c:pt idx="23">
                  <c:v>24.145833333333332</c:v>
                </c:pt>
                <c:pt idx="24">
                  <c:v>27.125</c:v>
                </c:pt>
                <c:pt idx="25">
                  <c:v>27.145833333333332</c:v>
                </c:pt>
                <c:pt idx="26">
                  <c:v>31.125</c:v>
                </c:pt>
                <c:pt idx="27">
                  <c:v>31.166666666666668</c:v>
                </c:pt>
                <c:pt idx="28">
                  <c:v>34.125</c:v>
                </c:pt>
                <c:pt idx="29">
                  <c:v>34.145833333333336</c:v>
                </c:pt>
                <c:pt idx="30">
                  <c:v>38.125</c:v>
                </c:pt>
                <c:pt idx="31">
                  <c:v>38.166666666666664</c:v>
                </c:pt>
                <c:pt idx="32">
                  <c:v>41.125</c:v>
                </c:pt>
                <c:pt idx="33">
                  <c:v>41.166666666666664</c:v>
                </c:pt>
                <c:pt idx="34">
                  <c:v>43.125</c:v>
                </c:pt>
                <c:pt idx="35">
                  <c:v>43.166666666666664</c:v>
                </c:pt>
                <c:pt idx="36">
                  <c:v>46.125</c:v>
                </c:pt>
                <c:pt idx="37">
                  <c:v>46.166666666666664</c:v>
                </c:pt>
                <c:pt idx="38">
                  <c:v>49.125</c:v>
                </c:pt>
                <c:pt idx="39">
                  <c:v>49.145833333333336</c:v>
                </c:pt>
                <c:pt idx="40">
                  <c:v>53.125</c:v>
                </c:pt>
                <c:pt idx="41">
                  <c:v>53.166666666666664</c:v>
                </c:pt>
                <c:pt idx="42">
                  <c:v>56.125</c:v>
                </c:pt>
                <c:pt idx="43">
                  <c:v>56.166666666666664</c:v>
                </c:pt>
                <c:pt idx="44">
                  <c:v>59.166666666666664</c:v>
                </c:pt>
                <c:pt idx="45">
                  <c:v>59.208333333333336</c:v>
                </c:pt>
                <c:pt idx="46">
                  <c:v>60.208333333333336</c:v>
                </c:pt>
                <c:pt idx="47">
                  <c:v>60.25</c:v>
                </c:pt>
                <c:pt idx="48">
                  <c:v>61.291666666666664</c:v>
                </c:pt>
                <c:pt idx="49">
                  <c:v>61.333333333333336</c:v>
                </c:pt>
                <c:pt idx="50">
                  <c:v>62.25</c:v>
                </c:pt>
                <c:pt idx="51">
                  <c:v>62.291666666666664</c:v>
                </c:pt>
                <c:pt idx="52">
                  <c:v>63.333333333333336</c:v>
                </c:pt>
                <c:pt idx="53">
                  <c:v>63.375</c:v>
                </c:pt>
                <c:pt idx="54">
                  <c:v>66.25</c:v>
                </c:pt>
                <c:pt idx="55">
                  <c:v>66.291666666666671</c:v>
                </c:pt>
                <c:pt idx="56">
                  <c:v>69.25</c:v>
                </c:pt>
                <c:pt idx="57">
                  <c:v>69.291666666666671</c:v>
                </c:pt>
                <c:pt idx="58">
                  <c:v>70.25</c:v>
                </c:pt>
                <c:pt idx="59">
                  <c:v>70.291666666666671</c:v>
                </c:pt>
                <c:pt idx="60">
                  <c:v>73.25</c:v>
                </c:pt>
                <c:pt idx="61">
                  <c:v>73.291666666666671</c:v>
                </c:pt>
                <c:pt idx="62">
                  <c:v>75.291666666666671</c:v>
                </c:pt>
                <c:pt idx="63">
                  <c:v>75.333333333333329</c:v>
                </c:pt>
                <c:pt idx="64">
                  <c:v>76.333333333333329</c:v>
                </c:pt>
                <c:pt idx="65">
                  <c:v>76.375</c:v>
                </c:pt>
                <c:pt idx="66">
                  <c:v>78.333333333333329</c:v>
                </c:pt>
                <c:pt idx="67">
                  <c:v>78.375</c:v>
                </c:pt>
                <c:pt idx="68">
                  <c:v>79.375</c:v>
                </c:pt>
                <c:pt idx="69">
                  <c:v>79.416666666666671</c:v>
                </c:pt>
                <c:pt idx="70">
                  <c:v>82.375</c:v>
                </c:pt>
                <c:pt idx="71">
                  <c:v>82.416666666666671</c:v>
                </c:pt>
                <c:pt idx="72">
                  <c:v>84.375</c:v>
                </c:pt>
                <c:pt idx="73">
                  <c:v>84.416666666666671</c:v>
                </c:pt>
                <c:pt idx="74">
                  <c:v>86.375</c:v>
                </c:pt>
                <c:pt idx="75">
                  <c:v>86.416666666666671</c:v>
                </c:pt>
                <c:pt idx="76">
                  <c:v>89.375</c:v>
                </c:pt>
                <c:pt idx="77">
                  <c:v>89.416666666666671</c:v>
                </c:pt>
                <c:pt idx="78">
                  <c:v>91.375</c:v>
                </c:pt>
                <c:pt idx="79">
                  <c:v>91.416666666666671</c:v>
                </c:pt>
                <c:pt idx="80">
                  <c:v>93.375</c:v>
                </c:pt>
                <c:pt idx="81">
                  <c:v>93.416666666666671</c:v>
                </c:pt>
                <c:pt idx="82">
                  <c:v>95.375</c:v>
                </c:pt>
                <c:pt idx="83">
                  <c:v>95.416666666666671</c:v>
                </c:pt>
                <c:pt idx="84">
                  <c:v>96.416666666666671</c:v>
                </c:pt>
                <c:pt idx="85">
                  <c:v>96.458333333333329</c:v>
                </c:pt>
                <c:pt idx="86">
                  <c:v>99.333333333333329</c:v>
                </c:pt>
                <c:pt idx="87">
                  <c:v>99.375</c:v>
                </c:pt>
                <c:pt idx="88">
                  <c:v>100.33333333333333</c:v>
                </c:pt>
                <c:pt idx="89">
                  <c:v>103.33333333333333</c:v>
                </c:pt>
                <c:pt idx="90">
                  <c:v>103.375</c:v>
                </c:pt>
                <c:pt idx="91">
                  <c:v>105.08333333333333</c:v>
                </c:pt>
                <c:pt idx="92">
                  <c:v>105.125</c:v>
                </c:pt>
                <c:pt idx="93">
                  <c:v>108.125</c:v>
                </c:pt>
                <c:pt idx="94">
                  <c:v>108.16666666666667</c:v>
                </c:pt>
                <c:pt idx="95">
                  <c:v>109.20833333333333</c:v>
                </c:pt>
                <c:pt idx="96">
                  <c:v>109.25</c:v>
                </c:pt>
                <c:pt idx="97">
                  <c:v>110.25</c:v>
                </c:pt>
                <c:pt idx="98">
                  <c:v>110.29166666666667</c:v>
                </c:pt>
                <c:pt idx="99">
                  <c:v>111.25</c:v>
                </c:pt>
                <c:pt idx="100">
                  <c:v>111.29166666666667</c:v>
                </c:pt>
                <c:pt idx="101">
                  <c:v>114.25</c:v>
                </c:pt>
                <c:pt idx="102">
                  <c:v>114.29166666666667</c:v>
                </c:pt>
                <c:pt idx="103">
                  <c:v>116.25</c:v>
                </c:pt>
                <c:pt idx="104">
                  <c:v>117.33333333333333</c:v>
                </c:pt>
                <c:pt idx="105">
                  <c:v>117.375</c:v>
                </c:pt>
                <c:pt idx="106">
                  <c:v>120.33333333333333</c:v>
                </c:pt>
                <c:pt idx="107">
                  <c:v>120.375</c:v>
                </c:pt>
                <c:pt idx="108">
                  <c:v>122.125</c:v>
                </c:pt>
                <c:pt idx="109">
                  <c:v>123.125</c:v>
                </c:pt>
                <c:pt idx="110">
                  <c:v>123.16666666666667</c:v>
                </c:pt>
                <c:pt idx="111">
                  <c:v>124.91666666666667</c:v>
                </c:pt>
                <c:pt idx="112">
                  <c:v>124.95833333333333</c:v>
                </c:pt>
                <c:pt idx="113">
                  <c:v>126.91666666666667</c:v>
                </c:pt>
                <c:pt idx="114">
                  <c:v>126.95833333333333</c:v>
                </c:pt>
                <c:pt idx="115">
                  <c:v>128.91666666666666</c:v>
                </c:pt>
                <c:pt idx="116">
                  <c:v>128.95833333333334</c:v>
                </c:pt>
                <c:pt idx="117">
                  <c:v>129.91666666666666</c:v>
                </c:pt>
                <c:pt idx="118">
                  <c:v>131.91666666666666</c:v>
                </c:pt>
                <c:pt idx="119">
                  <c:v>131.95833333333334</c:v>
                </c:pt>
                <c:pt idx="120">
                  <c:v>134.95833333333334</c:v>
                </c:pt>
              </c:numCache>
            </c:numRef>
          </c:xVal>
          <c:yVal>
            <c:numRef>
              <c:f>'EU evo YE'!$P$2:$P$122</c:f>
              <c:numCache>
                <c:formatCode>General</c:formatCode>
                <c:ptCount val="121"/>
                <c:pt idx="0">
                  <c:v>0.2</c:v>
                </c:pt>
                <c:pt idx="1">
                  <c:v>1.31</c:v>
                </c:pt>
                <c:pt idx="2">
                  <c:v>1.61</c:v>
                </c:pt>
                <c:pt idx="3">
                  <c:v>0.2</c:v>
                </c:pt>
                <c:pt idx="4">
                  <c:v>2.52</c:v>
                </c:pt>
                <c:pt idx="5">
                  <c:v>0.2</c:v>
                </c:pt>
                <c:pt idx="6">
                  <c:v>0.97</c:v>
                </c:pt>
                <c:pt idx="7">
                  <c:v>0.1</c:v>
                </c:pt>
                <c:pt idx="8">
                  <c:v>1.73</c:v>
                </c:pt>
                <c:pt idx="9">
                  <c:v>0.1</c:v>
                </c:pt>
                <c:pt idx="10">
                  <c:v>1.79</c:v>
                </c:pt>
                <c:pt idx="11">
                  <c:v>0.01</c:v>
                </c:pt>
                <c:pt idx="12">
                  <c:v>5.01</c:v>
                </c:pt>
                <c:pt idx="13">
                  <c:v>0.1</c:v>
                </c:pt>
                <c:pt idx="14">
                  <c:v>4.5</c:v>
                </c:pt>
                <c:pt idx="15">
                  <c:v>0.1</c:v>
                </c:pt>
                <c:pt idx="16">
                  <c:v>5.16</c:v>
                </c:pt>
                <c:pt idx="17">
                  <c:v>0.01</c:v>
                </c:pt>
                <c:pt idx="18">
                  <c:v>2.5299999999999998</c:v>
                </c:pt>
                <c:pt idx="19">
                  <c:v>0.1</c:v>
                </c:pt>
                <c:pt idx="20">
                  <c:v>5.73</c:v>
                </c:pt>
                <c:pt idx="21">
                  <c:v>0.1</c:v>
                </c:pt>
                <c:pt idx="22">
                  <c:v>1.3</c:v>
                </c:pt>
                <c:pt idx="23">
                  <c:v>0.01</c:v>
                </c:pt>
                <c:pt idx="24">
                  <c:v>0.43</c:v>
                </c:pt>
                <c:pt idx="25">
                  <c:v>0.05</c:v>
                </c:pt>
                <c:pt idx="26">
                  <c:v>2.71</c:v>
                </c:pt>
                <c:pt idx="27">
                  <c:v>0.1</c:v>
                </c:pt>
                <c:pt idx="28">
                  <c:v>5.9</c:v>
                </c:pt>
                <c:pt idx="29">
                  <c:v>0.1</c:v>
                </c:pt>
                <c:pt idx="30">
                  <c:v>7.41</c:v>
                </c:pt>
                <c:pt idx="31">
                  <c:v>0.2</c:v>
                </c:pt>
                <c:pt idx="32">
                  <c:v>10.24</c:v>
                </c:pt>
                <c:pt idx="33">
                  <c:v>0.2</c:v>
                </c:pt>
                <c:pt idx="34">
                  <c:v>2.5099999999999998</c:v>
                </c:pt>
                <c:pt idx="35">
                  <c:v>0.2</c:v>
                </c:pt>
                <c:pt idx="36">
                  <c:v>5.67</c:v>
                </c:pt>
                <c:pt idx="37">
                  <c:v>0.1</c:v>
                </c:pt>
                <c:pt idx="38">
                  <c:v>8.9700000000000006</c:v>
                </c:pt>
                <c:pt idx="39">
                  <c:v>0.6</c:v>
                </c:pt>
                <c:pt idx="40">
                  <c:v>11.68</c:v>
                </c:pt>
                <c:pt idx="41">
                  <c:v>0.3</c:v>
                </c:pt>
                <c:pt idx="42">
                  <c:v>19.36</c:v>
                </c:pt>
                <c:pt idx="43">
                  <c:v>0.3</c:v>
                </c:pt>
                <c:pt idx="44">
                  <c:v>46</c:v>
                </c:pt>
                <c:pt idx="45">
                  <c:v>0.3</c:v>
                </c:pt>
                <c:pt idx="46">
                  <c:v>36</c:v>
                </c:pt>
                <c:pt idx="47">
                  <c:v>0.1</c:v>
                </c:pt>
                <c:pt idx="48">
                  <c:v>30</c:v>
                </c:pt>
                <c:pt idx="49">
                  <c:v>0.1</c:v>
                </c:pt>
                <c:pt idx="50">
                  <c:v>40</c:v>
                </c:pt>
                <c:pt idx="51">
                  <c:v>0.5</c:v>
                </c:pt>
                <c:pt idx="52">
                  <c:v>12</c:v>
                </c:pt>
                <c:pt idx="53">
                  <c:v>0.1</c:v>
                </c:pt>
                <c:pt idx="54">
                  <c:v>24</c:v>
                </c:pt>
                <c:pt idx="55">
                  <c:v>0.1</c:v>
                </c:pt>
                <c:pt idx="56">
                  <c:v>46</c:v>
                </c:pt>
                <c:pt idx="57">
                  <c:v>0.5</c:v>
                </c:pt>
                <c:pt idx="58">
                  <c:v>24</c:v>
                </c:pt>
                <c:pt idx="59">
                  <c:v>0.5</c:v>
                </c:pt>
                <c:pt idx="60">
                  <c:v>12.5</c:v>
                </c:pt>
                <c:pt idx="61">
                  <c:v>0.5</c:v>
                </c:pt>
                <c:pt idx="62">
                  <c:v>34</c:v>
                </c:pt>
                <c:pt idx="63">
                  <c:v>0.5</c:v>
                </c:pt>
                <c:pt idx="64">
                  <c:v>37</c:v>
                </c:pt>
                <c:pt idx="65">
                  <c:v>0.5</c:v>
                </c:pt>
                <c:pt idx="66">
                  <c:v>46</c:v>
                </c:pt>
                <c:pt idx="67">
                  <c:v>0.5</c:v>
                </c:pt>
                <c:pt idx="68">
                  <c:v>23</c:v>
                </c:pt>
                <c:pt idx="69">
                  <c:v>0.5</c:v>
                </c:pt>
                <c:pt idx="70">
                  <c:v>46</c:v>
                </c:pt>
                <c:pt idx="71">
                  <c:v>0.8</c:v>
                </c:pt>
                <c:pt idx="72">
                  <c:v>46</c:v>
                </c:pt>
                <c:pt idx="73">
                  <c:v>0.5</c:v>
                </c:pt>
                <c:pt idx="74">
                  <c:v>44</c:v>
                </c:pt>
                <c:pt idx="75">
                  <c:v>0.4</c:v>
                </c:pt>
                <c:pt idx="76">
                  <c:v>48</c:v>
                </c:pt>
                <c:pt idx="77">
                  <c:v>0.4</c:v>
                </c:pt>
                <c:pt idx="78">
                  <c:v>34</c:v>
                </c:pt>
                <c:pt idx="79">
                  <c:v>0.6</c:v>
                </c:pt>
                <c:pt idx="80">
                  <c:v>40</c:v>
                </c:pt>
                <c:pt idx="81">
                  <c:v>0.1</c:v>
                </c:pt>
                <c:pt idx="82">
                  <c:v>40</c:v>
                </c:pt>
                <c:pt idx="83">
                  <c:v>0.1</c:v>
                </c:pt>
                <c:pt idx="84">
                  <c:v>30</c:v>
                </c:pt>
                <c:pt idx="85">
                  <c:v>0.6</c:v>
                </c:pt>
                <c:pt idx="86">
                  <c:v>28</c:v>
                </c:pt>
                <c:pt idx="87">
                  <c:v>0.5</c:v>
                </c:pt>
                <c:pt idx="88">
                  <c:v>1.5</c:v>
                </c:pt>
                <c:pt idx="89">
                  <c:v>44</c:v>
                </c:pt>
                <c:pt idx="90">
                  <c:v>0.5</c:v>
                </c:pt>
                <c:pt idx="91">
                  <c:v>36</c:v>
                </c:pt>
                <c:pt idx="92">
                  <c:v>0.5</c:v>
                </c:pt>
                <c:pt idx="93">
                  <c:v>42</c:v>
                </c:pt>
                <c:pt idx="94">
                  <c:v>1</c:v>
                </c:pt>
                <c:pt idx="95">
                  <c:v>38</c:v>
                </c:pt>
                <c:pt idx="96">
                  <c:v>0.5</c:v>
                </c:pt>
                <c:pt idx="97">
                  <c:v>34</c:v>
                </c:pt>
                <c:pt idx="98">
                  <c:v>0.5</c:v>
                </c:pt>
                <c:pt idx="99">
                  <c:v>44</c:v>
                </c:pt>
                <c:pt idx="100">
                  <c:v>0.5</c:v>
                </c:pt>
                <c:pt idx="101">
                  <c:v>40</c:v>
                </c:pt>
                <c:pt idx="102">
                  <c:v>0.5</c:v>
                </c:pt>
                <c:pt idx="103">
                  <c:v>4.2</c:v>
                </c:pt>
                <c:pt idx="104">
                  <c:v>11.2</c:v>
                </c:pt>
                <c:pt idx="105">
                  <c:v>0.5</c:v>
                </c:pt>
                <c:pt idx="106">
                  <c:v>44</c:v>
                </c:pt>
                <c:pt idx="107">
                  <c:v>1</c:v>
                </c:pt>
                <c:pt idx="108">
                  <c:v>5</c:v>
                </c:pt>
                <c:pt idx="109">
                  <c:v>13.2</c:v>
                </c:pt>
                <c:pt idx="110">
                  <c:v>1</c:v>
                </c:pt>
                <c:pt idx="111">
                  <c:v>35.799999999999997</c:v>
                </c:pt>
                <c:pt idx="112">
                  <c:v>0.5</c:v>
                </c:pt>
                <c:pt idx="113">
                  <c:v>15</c:v>
                </c:pt>
                <c:pt idx="114">
                  <c:v>0.5</c:v>
                </c:pt>
                <c:pt idx="115">
                  <c:v>44</c:v>
                </c:pt>
                <c:pt idx="116">
                  <c:v>1</c:v>
                </c:pt>
                <c:pt idx="117">
                  <c:v>4.5</c:v>
                </c:pt>
                <c:pt idx="118">
                  <c:v>40</c:v>
                </c:pt>
                <c:pt idx="119">
                  <c:v>1</c:v>
                </c:pt>
                <c:pt idx="120">
                  <c:v>30</c:v>
                </c:pt>
              </c:numCache>
            </c:numRef>
          </c:yVal>
          <c:smooth val="0"/>
          <c:extLst>
            <c:ext xmlns:c16="http://schemas.microsoft.com/office/drawing/2014/chart" uri="{C3380CC4-5D6E-409C-BE32-E72D297353CC}">
              <c16:uniqueId val="{00000001-BBA7-4564-BCC5-A4F378EC264F}"/>
            </c:ext>
          </c:extLst>
        </c:ser>
        <c:ser>
          <c:idx val="2"/>
          <c:order val="2"/>
          <c:tx>
            <c:v>EV3</c:v>
          </c:tx>
          <c:spPr>
            <a:ln w="12700" cap="rnd">
              <a:solidFill>
                <a:schemeClr val="accent3">
                  <a:alpha val="50000"/>
                </a:schemeClr>
              </a:solidFill>
              <a:prstDash val="sysDot"/>
              <a:round/>
            </a:ln>
            <a:effectLst/>
          </c:spPr>
          <c:marker>
            <c:symbol val="triangle"/>
            <c:size val="6"/>
            <c:spPr>
              <a:solidFill>
                <a:schemeClr val="lt1"/>
              </a:solidFill>
              <a:ln w="15875">
                <a:solidFill>
                  <a:schemeClr val="accent3"/>
                </a:solidFill>
                <a:round/>
              </a:ln>
              <a:effectLst/>
            </c:spPr>
          </c:marker>
          <c:xVal>
            <c:numRef>
              <c:f>'EU evo YE'!$Y$2:$Y$92</c:f>
              <c:numCache>
                <c:formatCode>General</c:formatCode>
                <c:ptCount val="91"/>
                <c:pt idx="0">
                  <c:v>0</c:v>
                </c:pt>
                <c:pt idx="1">
                  <c:v>0.91666666666666663</c:v>
                </c:pt>
                <c:pt idx="2">
                  <c:v>2.8333333333333335</c:v>
                </c:pt>
                <c:pt idx="3">
                  <c:v>2.875</c:v>
                </c:pt>
                <c:pt idx="4">
                  <c:v>5.791666666666667</c:v>
                </c:pt>
                <c:pt idx="5">
                  <c:v>5.833333333333333</c:v>
                </c:pt>
                <c:pt idx="6">
                  <c:v>6.958333333333333</c:v>
                </c:pt>
                <c:pt idx="7">
                  <c:v>7</c:v>
                </c:pt>
                <c:pt idx="8">
                  <c:v>8.9583333333333339</c:v>
                </c:pt>
                <c:pt idx="9">
                  <c:v>8.9791666666666661</c:v>
                </c:pt>
                <c:pt idx="10">
                  <c:v>10.041666666666666</c:v>
                </c:pt>
                <c:pt idx="11">
                  <c:v>10.083333333333334</c:v>
                </c:pt>
                <c:pt idx="12">
                  <c:v>13.083333333333334</c:v>
                </c:pt>
                <c:pt idx="13">
                  <c:v>13.125</c:v>
                </c:pt>
                <c:pt idx="14">
                  <c:v>15.083333333333334</c:v>
                </c:pt>
                <c:pt idx="15">
                  <c:v>15.125</c:v>
                </c:pt>
                <c:pt idx="16">
                  <c:v>17.083333333333332</c:v>
                </c:pt>
                <c:pt idx="17">
                  <c:v>17.125</c:v>
                </c:pt>
                <c:pt idx="18">
                  <c:v>20.083333333333332</c:v>
                </c:pt>
                <c:pt idx="19">
                  <c:v>20.125</c:v>
                </c:pt>
                <c:pt idx="20">
                  <c:v>22.083333333333332</c:v>
                </c:pt>
                <c:pt idx="21">
                  <c:v>22.125</c:v>
                </c:pt>
                <c:pt idx="22">
                  <c:v>24.125</c:v>
                </c:pt>
                <c:pt idx="23">
                  <c:v>24.145833333333332</c:v>
                </c:pt>
                <c:pt idx="24">
                  <c:v>27.125</c:v>
                </c:pt>
                <c:pt idx="25">
                  <c:v>27.145833333333332</c:v>
                </c:pt>
                <c:pt idx="26">
                  <c:v>31.125</c:v>
                </c:pt>
                <c:pt idx="27">
                  <c:v>31.166666666666668</c:v>
                </c:pt>
                <c:pt idx="28">
                  <c:v>34.125</c:v>
                </c:pt>
                <c:pt idx="29">
                  <c:v>34.145833333333336</c:v>
                </c:pt>
                <c:pt idx="30">
                  <c:v>38.125</c:v>
                </c:pt>
                <c:pt idx="31">
                  <c:v>38.166666666666664</c:v>
                </c:pt>
                <c:pt idx="32">
                  <c:v>41.125</c:v>
                </c:pt>
                <c:pt idx="33">
                  <c:v>41.166666666666664</c:v>
                </c:pt>
                <c:pt idx="34">
                  <c:v>43.125</c:v>
                </c:pt>
                <c:pt idx="35">
                  <c:v>43.166666666666664</c:v>
                </c:pt>
                <c:pt idx="36">
                  <c:v>46.125</c:v>
                </c:pt>
                <c:pt idx="37">
                  <c:v>46.166666666666664</c:v>
                </c:pt>
                <c:pt idx="38">
                  <c:v>49.125</c:v>
                </c:pt>
                <c:pt idx="39">
                  <c:v>49.145833333333336</c:v>
                </c:pt>
                <c:pt idx="40">
                  <c:v>53.125</c:v>
                </c:pt>
                <c:pt idx="41">
                  <c:v>53.166666666666664</c:v>
                </c:pt>
                <c:pt idx="42">
                  <c:v>56.125</c:v>
                </c:pt>
                <c:pt idx="43">
                  <c:v>56.166666666666664</c:v>
                </c:pt>
                <c:pt idx="44">
                  <c:v>59.166666666666664</c:v>
                </c:pt>
                <c:pt idx="45">
                  <c:v>59.208333333333336</c:v>
                </c:pt>
                <c:pt idx="46">
                  <c:v>60.208333333333336</c:v>
                </c:pt>
                <c:pt idx="47">
                  <c:v>60.25</c:v>
                </c:pt>
                <c:pt idx="48">
                  <c:v>61.291666666666664</c:v>
                </c:pt>
                <c:pt idx="49">
                  <c:v>61.333333333333336</c:v>
                </c:pt>
                <c:pt idx="50">
                  <c:v>62.25</c:v>
                </c:pt>
                <c:pt idx="51">
                  <c:v>62.291666666666664</c:v>
                </c:pt>
                <c:pt idx="52">
                  <c:v>63.333333333333336</c:v>
                </c:pt>
                <c:pt idx="53">
                  <c:v>63.375</c:v>
                </c:pt>
                <c:pt idx="54">
                  <c:v>66.25</c:v>
                </c:pt>
                <c:pt idx="55">
                  <c:v>66.291666666666671</c:v>
                </c:pt>
                <c:pt idx="56">
                  <c:v>69.25</c:v>
                </c:pt>
                <c:pt idx="57">
                  <c:v>69.291666666666671</c:v>
                </c:pt>
                <c:pt idx="58">
                  <c:v>70.25</c:v>
                </c:pt>
                <c:pt idx="59">
                  <c:v>70.291666666666671</c:v>
                </c:pt>
                <c:pt idx="60">
                  <c:v>73.25</c:v>
                </c:pt>
                <c:pt idx="61">
                  <c:v>74.25</c:v>
                </c:pt>
                <c:pt idx="62">
                  <c:v>74.291666666666671</c:v>
                </c:pt>
                <c:pt idx="63">
                  <c:v>76.333333333333329</c:v>
                </c:pt>
                <c:pt idx="64">
                  <c:v>76.375</c:v>
                </c:pt>
                <c:pt idx="65">
                  <c:v>78.333333333333329</c:v>
                </c:pt>
                <c:pt idx="66">
                  <c:v>78.375</c:v>
                </c:pt>
                <c:pt idx="67">
                  <c:v>79.375</c:v>
                </c:pt>
                <c:pt idx="68">
                  <c:v>79.416666666666671</c:v>
                </c:pt>
                <c:pt idx="69">
                  <c:v>82.375</c:v>
                </c:pt>
                <c:pt idx="70">
                  <c:v>82.416666666666671</c:v>
                </c:pt>
                <c:pt idx="71">
                  <c:v>84.375</c:v>
                </c:pt>
                <c:pt idx="72">
                  <c:v>84.416666666666671</c:v>
                </c:pt>
                <c:pt idx="73">
                  <c:v>86.375</c:v>
                </c:pt>
                <c:pt idx="74">
                  <c:v>86.416666666666671</c:v>
                </c:pt>
                <c:pt idx="75">
                  <c:v>89.375</c:v>
                </c:pt>
                <c:pt idx="76">
                  <c:v>89.416666666666671</c:v>
                </c:pt>
                <c:pt idx="77">
                  <c:v>91.375</c:v>
                </c:pt>
                <c:pt idx="78">
                  <c:v>91.416666666666671</c:v>
                </c:pt>
                <c:pt idx="79">
                  <c:v>93.375</c:v>
                </c:pt>
                <c:pt idx="80">
                  <c:v>93.416666666666671</c:v>
                </c:pt>
                <c:pt idx="81">
                  <c:v>95.375</c:v>
                </c:pt>
                <c:pt idx="82">
                  <c:v>95.416666666666671</c:v>
                </c:pt>
                <c:pt idx="83">
                  <c:v>96.416666666666671</c:v>
                </c:pt>
                <c:pt idx="84">
                  <c:v>96.458333333333329</c:v>
                </c:pt>
                <c:pt idx="85">
                  <c:v>100.33333333333333</c:v>
                </c:pt>
                <c:pt idx="86">
                  <c:v>103.33333333333333</c:v>
                </c:pt>
                <c:pt idx="87">
                  <c:v>103.375</c:v>
                </c:pt>
                <c:pt idx="88">
                  <c:v>105.08333333333333</c:v>
                </c:pt>
                <c:pt idx="89">
                  <c:v>105.125</c:v>
                </c:pt>
                <c:pt idx="90">
                  <c:v>108.125</c:v>
                </c:pt>
              </c:numCache>
            </c:numRef>
          </c:xVal>
          <c:yVal>
            <c:numRef>
              <c:f>'EU evo YE'!$Z$2:$Z$92</c:f>
              <c:numCache>
                <c:formatCode>General</c:formatCode>
                <c:ptCount val="91"/>
                <c:pt idx="0">
                  <c:v>0.2</c:v>
                </c:pt>
                <c:pt idx="1">
                  <c:v>1.1100000000000001</c:v>
                </c:pt>
                <c:pt idx="2">
                  <c:v>2.8</c:v>
                </c:pt>
                <c:pt idx="3">
                  <c:v>0.2</c:v>
                </c:pt>
                <c:pt idx="4">
                  <c:v>4.9000000000000004</c:v>
                </c:pt>
                <c:pt idx="5">
                  <c:v>0.2</c:v>
                </c:pt>
                <c:pt idx="6">
                  <c:v>0.87</c:v>
                </c:pt>
                <c:pt idx="7">
                  <c:v>0.1</c:v>
                </c:pt>
                <c:pt idx="8">
                  <c:v>1.61</c:v>
                </c:pt>
                <c:pt idx="9">
                  <c:v>0.1</c:v>
                </c:pt>
                <c:pt idx="10">
                  <c:v>1.25</c:v>
                </c:pt>
                <c:pt idx="11">
                  <c:v>0.01</c:v>
                </c:pt>
                <c:pt idx="12">
                  <c:v>2.0499999999999998</c:v>
                </c:pt>
                <c:pt idx="13">
                  <c:v>0.1</c:v>
                </c:pt>
                <c:pt idx="14">
                  <c:v>5.34</c:v>
                </c:pt>
                <c:pt idx="15">
                  <c:v>0.1</c:v>
                </c:pt>
                <c:pt idx="16">
                  <c:v>4.78</c:v>
                </c:pt>
                <c:pt idx="17">
                  <c:v>0.01</c:v>
                </c:pt>
                <c:pt idx="18">
                  <c:v>2.48</c:v>
                </c:pt>
                <c:pt idx="19">
                  <c:v>0.01</c:v>
                </c:pt>
                <c:pt idx="20">
                  <c:v>6.75</c:v>
                </c:pt>
                <c:pt idx="21">
                  <c:v>0.1</c:v>
                </c:pt>
                <c:pt idx="22">
                  <c:v>1.04</c:v>
                </c:pt>
                <c:pt idx="23">
                  <c:v>0.01</c:v>
                </c:pt>
                <c:pt idx="24">
                  <c:v>0.38</c:v>
                </c:pt>
                <c:pt idx="25">
                  <c:v>0.05</c:v>
                </c:pt>
                <c:pt idx="26">
                  <c:v>1.28</c:v>
                </c:pt>
                <c:pt idx="27">
                  <c:v>0.1</c:v>
                </c:pt>
                <c:pt idx="28">
                  <c:v>3.3</c:v>
                </c:pt>
                <c:pt idx="29">
                  <c:v>0.1</c:v>
                </c:pt>
                <c:pt idx="30">
                  <c:v>5.96</c:v>
                </c:pt>
                <c:pt idx="31">
                  <c:v>0.2</c:v>
                </c:pt>
                <c:pt idx="32">
                  <c:v>9.07</c:v>
                </c:pt>
                <c:pt idx="33">
                  <c:v>0.2</c:v>
                </c:pt>
                <c:pt idx="34">
                  <c:v>1.9</c:v>
                </c:pt>
                <c:pt idx="35">
                  <c:v>0.2</c:v>
                </c:pt>
                <c:pt idx="36">
                  <c:v>2.66</c:v>
                </c:pt>
                <c:pt idx="37">
                  <c:v>0.1</c:v>
                </c:pt>
                <c:pt idx="38">
                  <c:v>8.33</c:v>
                </c:pt>
                <c:pt idx="39">
                  <c:v>0.6</c:v>
                </c:pt>
                <c:pt idx="40">
                  <c:v>8.93</c:v>
                </c:pt>
                <c:pt idx="41">
                  <c:v>0.3</c:v>
                </c:pt>
                <c:pt idx="42">
                  <c:v>4.21</c:v>
                </c:pt>
                <c:pt idx="43">
                  <c:v>0.3</c:v>
                </c:pt>
                <c:pt idx="44">
                  <c:v>44</c:v>
                </c:pt>
                <c:pt idx="45">
                  <c:v>0.3</c:v>
                </c:pt>
                <c:pt idx="46">
                  <c:v>40</c:v>
                </c:pt>
                <c:pt idx="47">
                  <c:v>0.1</c:v>
                </c:pt>
                <c:pt idx="48">
                  <c:v>27</c:v>
                </c:pt>
                <c:pt idx="49">
                  <c:v>0.1</c:v>
                </c:pt>
                <c:pt idx="50">
                  <c:v>30</c:v>
                </c:pt>
                <c:pt idx="51">
                  <c:v>0.5</c:v>
                </c:pt>
                <c:pt idx="52">
                  <c:v>4</c:v>
                </c:pt>
                <c:pt idx="53">
                  <c:v>0.1</c:v>
                </c:pt>
                <c:pt idx="54">
                  <c:v>40</c:v>
                </c:pt>
                <c:pt idx="55">
                  <c:v>0.1</c:v>
                </c:pt>
                <c:pt idx="56">
                  <c:v>46</c:v>
                </c:pt>
                <c:pt idx="57">
                  <c:v>0.5</c:v>
                </c:pt>
                <c:pt idx="58">
                  <c:v>22</c:v>
                </c:pt>
                <c:pt idx="59">
                  <c:v>0.5</c:v>
                </c:pt>
                <c:pt idx="60">
                  <c:v>1.6</c:v>
                </c:pt>
                <c:pt idx="61">
                  <c:v>30</c:v>
                </c:pt>
                <c:pt idx="62">
                  <c:v>0.5</c:v>
                </c:pt>
                <c:pt idx="63">
                  <c:v>5</c:v>
                </c:pt>
                <c:pt idx="64">
                  <c:v>0.5</c:v>
                </c:pt>
                <c:pt idx="65">
                  <c:v>42</c:v>
                </c:pt>
                <c:pt idx="66">
                  <c:v>0.5</c:v>
                </c:pt>
                <c:pt idx="67">
                  <c:v>16</c:v>
                </c:pt>
                <c:pt idx="68">
                  <c:v>0.5</c:v>
                </c:pt>
                <c:pt idx="69">
                  <c:v>40</c:v>
                </c:pt>
                <c:pt idx="70">
                  <c:v>0.8</c:v>
                </c:pt>
                <c:pt idx="71">
                  <c:v>42</c:v>
                </c:pt>
                <c:pt idx="72">
                  <c:v>0.5</c:v>
                </c:pt>
                <c:pt idx="73">
                  <c:v>42</c:v>
                </c:pt>
                <c:pt idx="74">
                  <c:v>0.4</c:v>
                </c:pt>
                <c:pt idx="75">
                  <c:v>44</c:v>
                </c:pt>
                <c:pt idx="76">
                  <c:v>0.4</c:v>
                </c:pt>
                <c:pt idx="77">
                  <c:v>36</c:v>
                </c:pt>
                <c:pt idx="78">
                  <c:v>0.6</c:v>
                </c:pt>
                <c:pt idx="79">
                  <c:v>42</c:v>
                </c:pt>
                <c:pt idx="80">
                  <c:v>0.1</c:v>
                </c:pt>
                <c:pt idx="81">
                  <c:v>37</c:v>
                </c:pt>
                <c:pt idx="82">
                  <c:v>0.1</c:v>
                </c:pt>
                <c:pt idx="83">
                  <c:v>10</c:v>
                </c:pt>
                <c:pt idx="84">
                  <c:v>0.6</c:v>
                </c:pt>
                <c:pt idx="85">
                  <c:v>2.4</c:v>
                </c:pt>
                <c:pt idx="86">
                  <c:v>3.8</c:v>
                </c:pt>
                <c:pt idx="87">
                  <c:v>0.5</c:v>
                </c:pt>
                <c:pt idx="88">
                  <c:v>2.8</c:v>
                </c:pt>
                <c:pt idx="89">
                  <c:v>0.5</c:v>
                </c:pt>
                <c:pt idx="90">
                  <c:v>4.5999999999999996</c:v>
                </c:pt>
              </c:numCache>
            </c:numRef>
          </c:yVal>
          <c:smooth val="0"/>
          <c:extLst>
            <c:ext xmlns:c16="http://schemas.microsoft.com/office/drawing/2014/chart" uri="{C3380CC4-5D6E-409C-BE32-E72D297353CC}">
              <c16:uniqueId val="{00000002-BBA7-4564-BCC5-A4F378EC264F}"/>
            </c:ext>
          </c:extLst>
        </c:ser>
        <c:ser>
          <c:idx val="3"/>
          <c:order val="3"/>
          <c:tx>
            <c:v>EV4</c:v>
          </c:tx>
          <c:spPr>
            <a:ln w="12700" cap="rnd">
              <a:solidFill>
                <a:schemeClr val="accent4">
                  <a:alpha val="50000"/>
                </a:schemeClr>
              </a:solidFill>
              <a:prstDash val="sysDot"/>
              <a:round/>
            </a:ln>
            <a:effectLst/>
          </c:spPr>
          <c:marker>
            <c:symbol val="x"/>
            <c:size val="6"/>
            <c:spPr>
              <a:noFill/>
              <a:ln w="15875">
                <a:solidFill>
                  <a:schemeClr val="accent4"/>
                </a:solidFill>
                <a:round/>
              </a:ln>
              <a:effectLst/>
            </c:spPr>
          </c:marker>
          <c:xVal>
            <c:numRef>
              <c:f>'EU evo YE'!$E$126:$E$241</c:f>
              <c:numCache>
                <c:formatCode>General</c:formatCode>
                <c:ptCount val="116"/>
                <c:pt idx="0">
                  <c:v>0</c:v>
                </c:pt>
                <c:pt idx="1">
                  <c:v>0.91666666666666663</c:v>
                </c:pt>
                <c:pt idx="2">
                  <c:v>2.8333333333333335</c:v>
                </c:pt>
                <c:pt idx="3">
                  <c:v>2.875</c:v>
                </c:pt>
                <c:pt idx="4">
                  <c:v>5.791666666666667</c:v>
                </c:pt>
                <c:pt idx="5">
                  <c:v>5.833333333333333</c:v>
                </c:pt>
                <c:pt idx="6">
                  <c:v>6.958333333333333</c:v>
                </c:pt>
                <c:pt idx="7">
                  <c:v>7</c:v>
                </c:pt>
                <c:pt idx="8">
                  <c:v>8.9583333333333339</c:v>
                </c:pt>
                <c:pt idx="9">
                  <c:v>8.9791666666666661</c:v>
                </c:pt>
                <c:pt idx="10">
                  <c:v>10.041666666666666</c:v>
                </c:pt>
                <c:pt idx="11">
                  <c:v>10.083333333333334</c:v>
                </c:pt>
                <c:pt idx="12">
                  <c:v>13.083333333333334</c:v>
                </c:pt>
                <c:pt idx="13">
                  <c:v>13.125</c:v>
                </c:pt>
                <c:pt idx="14">
                  <c:v>15.083333333333334</c:v>
                </c:pt>
                <c:pt idx="15">
                  <c:v>15.125</c:v>
                </c:pt>
                <c:pt idx="16">
                  <c:v>17.083333333333332</c:v>
                </c:pt>
                <c:pt idx="17">
                  <c:v>17.125</c:v>
                </c:pt>
                <c:pt idx="18">
                  <c:v>20.083333333333332</c:v>
                </c:pt>
                <c:pt idx="19">
                  <c:v>20.125</c:v>
                </c:pt>
                <c:pt idx="20">
                  <c:v>22.083333333333332</c:v>
                </c:pt>
                <c:pt idx="21">
                  <c:v>22.125</c:v>
                </c:pt>
                <c:pt idx="22">
                  <c:v>24.125</c:v>
                </c:pt>
                <c:pt idx="23">
                  <c:v>24.145833333333332</c:v>
                </c:pt>
                <c:pt idx="24">
                  <c:v>27.125</c:v>
                </c:pt>
                <c:pt idx="25">
                  <c:v>27.145833333333332</c:v>
                </c:pt>
                <c:pt idx="26">
                  <c:v>31.125</c:v>
                </c:pt>
                <c:pt idx="27">
                  <c:v>31.166666666666668</c:v>
                </c:pt>
                <c:pt idx="28">
                  <c:v>34.125</c:v>
                </c:pt>
                <c:pt idx="29">
                  <c:v>34.145833333333336</c:v>
                </c:pt>
                <c:pt idx="30">
                  <c:v>38.125</c:v>
                </c:pt>
                <c:pt idx="31">
                  <c:v>38.166666666666664</c:v>
                </c:pt>
                <c:pt idx="32">
                  <c:v>41.125</c:v>
                </c:pt>
                <c:pt idx="33">
                  <c:v>41.166666666666664</c:v>
                </c:pt>
                <c:pt idx="34">
                  <c:v>43.125</c:v>
                </c:pt>
                <c:pt idx="35">
                  <c:v>43.166666666666664</c:v>
                </c:pt>
                <c:pt idx="36">
                  <c:v>46.125</c:v>
                </c:pt>
                <c:pt idx="37">
                  <c:v>46.166666666666664</c:v>
                </c:pt>
                <c:pt idx="38">
                  <c:v>49.125</c:v>
                </c:pt>
                <c:pt idx="39">
                  <c:v>49.145833333333336</c:v>
                </c:pt>
                <c:pt idx="40">
                  <c:v>53.125</c:v>
                </c:pt>
                <c:pt idx="41">
                  <c:v>53.166666666666664</c:v>
                </c:pt>
                <c:pt idx="42">
                  <c:v>56.125</c:v>
                </c:pt>
                <c:pt idx="43">
                  <c:v>56.166666666666664</c:v>
                </c:pt>
                <c:pt idx="44">
                  <c:v>60.208333333333336</c:v>
                </c:pt>
                <c:pt idx="45">
                  <c:v>60.25</c:v>
                </c:pt>
                <c:pt idx="46">
                  <c:v>61.291666666666664</c:v>
                </c:pt>
                <c:pt idx="47">
                  <c:v>61.333333333333336</c:v>
                </c:pt>
                <c:pt idx="48">
                  <c:v>62.25</c:v>
                </c:pt>
                <c:pt idx="49">
                  <c:v>62.291666666666664</c:v>
                </c:pt>
                <c:pt idx="50">
                  <c:v>63.333333333333336</c:v>
                </c:pt>
                <c:pt idx="51">
                  <c:v>63.375</c:v>
                </c:pt>
                <c:pt idx="52">
                  <c:v>66.25</c:v>
                </c:pt>
                <c:pt idx="53">
                  <c:v>66.291666666666671</c:v>
                </c:pt>
                <c:pt idx="54">
                  <c:v>69.25</c:v>
                </c:pt>
                <c:pt idx="55">
                  <c:v>69.291666666666671</c:v>
                </c:pt>
                <c:pt idx="56">
                  <c:v>70.25</c:v>
                </c:pt>
                <c:pt idx="57">
                  <c:v>70.291666666666671</c:v>
                </c:pt>
                <c:pt idx="58">
                  <c:v>73.25</c:v>
                </c:pt>
                <c:pt idx="59">
                  <c:v>73.291666666666671</c:v>
                </c:pt>
                <c:pt idx="60">
                  <c:v>76.333333333333329</c:v>
                </c:pt>
                <c:pt idx="61">
                  <c:v>76.375</c:v>
                </c:pt>
                <c:pt idx="62">
                  <c:v>78.333333333333329</c:v>
                </c:pt>
                <c:pt idx="63">
                  <c:v>78.375</c:v>
                </c:pt>
                <c:pt idx="64">
                  <c:v>79.375</c:v>
                </c:pt>
                <c:pt idx="65">
                  <c:v>79.416666666666671</c:v>
                </c:pt>
                <c:pt idx="66">
                  <c:v>82.375</c:v>
                </c:pt>
                <c:pt idx="67">
                  <c:v>82.416666666666671</c:v>
                </c:pt>
                <c:pt idx="68">
                  <c:v>84.375</c:v>
                </c:pt>
                <c:pt idx="69">
                  <c:v>84.416666666666671</c:v>
                </c:pt>
                <c:pt idx="70">
                  <c:v>86.375</c:v>
                </c:pt>
                <c:pt idx="71">
                  <c:v>86.416666666666671</c:v>
                </c:pt>
                <c:pt idx="72">
                  <c:v>89.375</c:v>
                </c:pt>
                <c:pt idx="73">
                  <c:v>89.416666666666671</c:v>
                </c:pt>
                <c:pt idx="74">
                  <c:v>91.375</c:v>
                </c:pt>
                <c:pt idx="75">
                  <c:v>91.416666666666671</c:v>
                </c:pt>
                <c:pt idx="76">
                  <c:v>93.375</c:v>
                </c:pt>
                <c:pt idx="77">
                  <c:v>93.416666666666671</c:v>
                </c:pt>
                <c:pt idx="78">
                  <c:v>95.375</c:v>
                </c:pt>
                <c:pt idx="79">
                  <c:v>95.416666666666671</c:v>
                </c:pt>
                <c:pt idx="80">
                  <c:v>96.416666666666671</c:v>
                </c:pt>
                <c:pt idx="81">
                  <c:v>96.458333333333329</c:v>
                </c:pt>
                <c:pt idx="82">
                  <c:v>98.333333333333329</c:v>
                </c:pt>
                <c:pt idx="83">
                  <c:v>98.375</c:v>
                </c:pt>
                <c:pt idx="84">
                  <c:v>100.33333333333333</c:v>
                </c:pt>
                <c:pt idx="85">
                  <c:v>100.375</c:v>
                </c:pt>
                <c:pt idx="86">
                  <c:v>103.33333333333333</c:v>
                </c:pt>
                <c:pt idx="87">
                  <c:v>103.375</c:v>
                </c:pt>
                <c:pt idx="88">
                  <c:v>105.08333333333333</c:v>
                </c:pt>
                <c:pt idx="89">
                  <c:v>105.125</c:v>
                </c:pt>
                <c:pt idx="90">
                  <c:v>108.125</c:v>
                </c:pt>
                <c:pt idx="91">
                  <c:v>108.16666666666667</c:v>
                </c:pt>
                <c:pt idx="92">
                  <c:v>109.20833333333333</c:v>
                </c:pt>
                <c:pt idx="93">
                  <c:v>109.25</c:v>
                </c:pt>
                <c:pt idx="94">
                  <c:v>110.25</c:v>
                </c:pt>
                <c:pt idx="95">
                  <c:v>110.29166666666667</c:v>
                </c:pt>
                <c:pt idx="96">
                  <c:v>111.25</c:v>
                </c:pt>
                <c:pt idx="97">
                  <c:v>111.29166666666667</c:v>
                </c:pt>
                <c:pt idx="98">
                  <c:v>114.25</c:v>
                </c:pt>
                <c:pt idx="99">
                  <c:v>114.29166666666667</c:v>
                </c:pt>
                <c:pt idx="100">
                  <c:v>116.25</c:v>
                </c:pt>
                <c:pt idx="101">
                  <c:v>116.29166666666667</c:v>
                </c:pt>
                <c:pt idx="102">
                  <c:v>120.33333333333333</c:v>
                </c:pt>
                <c:pt idx="103">
                  <c:v>120.375</c:v>
                </c:pt>
                <c:pt idx="104">
                  <c:v>122.125</c:v>
                </c:pt>
                <c:pt idx="105">
                  <c:v>123.125</c:v>
                </c:pt>
                <c:pt idx="106">
                  <c:v>123.16666666666667</c:v>
                </c:pt>
                <c:pt idx="107">
                  <c:v>124.91666666666667</c:v>
                </c:pt>
                <c:pt idx="108">
                  <c:v>126.91666666666667</c:v>
                </c:pt>
                <c:pt idx="109">
                  <c:v>126.95833333333333</c:v>
                </c:pt>
                <c:pt idx="110">
                  <c:v>128.91666666666666</c:v>
                </c:pt>
                <c:pt idx="111">
                  <c:v>128.95833333333334</c:v>
                </c:pt>
                <c:pt idx="112">
                  <c:v>129.91666666666666</c:v>
                </c:pt>
                <c:pt idx="113">
                  <c:v>131.91666666666666</c:v>
                </c:pt>
                <c:pt idx="114">
                  <c:v>131.95833333333334</c:v>
                </c:pt>
                <c:pt idx="115">
                  <c:v>134.95833333333334</c:v>
                </c:pt>
              </c:numCache>
            </c:numRef>
          </c:xVal>
          <c:yVal>
            <c:numRef>
              <c:f>'EU evo YE'!$F$126:$F$241</c:f>
              <c:numCache>
                <c:formatCode>General</c:formatCode>
                <c:ptCount val="116"/>
                <c:pt idx="0">
                  <c:v>0.2</c:v>
                </c:pt>
                <c:pt idx="1">
                  <c:v>1.31</c:v>
                </c:pt>
                <c:pt idx="2">
                  <c:v>1.64</c:v>
                </c:pt>
                <c:pt idx="3">
                  <c:v>0.2</c:v>
                </c:pt>
                <c:pt idx="4">
                  <c:v>2.2599999999999998</c:v>
                </c:pt>
                <c:pt idx="5">
                  <c:v>0.2</c:v>
                </c:pt>
                <c:pt idx="6">
                  <c:v>0.78</c:v>
                </c:pt>
                <c:pt idx="7">
                  <c:v>0.1</c:v>
                </c:pt>
                <c:pt idx="8">
                  <c:v>1.63</c:v>
                </c:pt>
                <c:pt idx="9">
                  <c:v>0.1</c:v>
                </c:pt>
                <c:pt idx="10">
                  <c:v>1.64</c:v>
                </c:pt>
                <c:pt idx="11">
                  <c:v>0.01</c:v>
                </c:pt>
                <c:pt idx="12">
                  <c:v>5.9</c:v>
                </c:pt>
                <c:pt idx="13">
                  <c:v>0.1</c:v>
                </c:pt>
                <c:pt idx="14">
                  <c:v>5.16</c:v>
                </c:pt>
                <c:pt idx="15">
                  <c:v>0.1</c:v>
                </c:pt>
                <c:pt idx="16">
                  <c:v>4.78</c:v>
                </c:pt>
                <c:pt idx="17">
                  <c:v>0.01</c:v>
                </c:pt>
                <c:pt idx="18">
                  <c:v>2.4700000000000002</c:v>
                </c:pt>
                <c:pt idx="19">
                  <c:v>0.1</c:v>
                </c:pt>
                <c:pt idx="20">
                  <c:v>4.88</c:v>
                </c:pt>
                <c:pt idx="21">
                  <c:v>0.1</c:v>
                </c:pt>
                <c:pt idx="22">
                  <c:v>0.8</c:v>
                </c:pt>
                <c:pt idx="23">
                  <c:v>0.01</c:v>
                </c:pt>
                <c:pt idx="24">
                  <c:v>0.3</c:v>
                </c:pt>
                <c:pt idx="25">
                  <c:v>0.05</c:v>
                </c:pt>
                <c:pt idx="26">
                  <c:v>1.1000000000000001</c:v>
                </c:pt>
                <c:pt idx="27">
                  <c:v>0.1</c:v>
                </c:pt>
                <c:pt idx="28">
                  <c:v>2.4300000000000002</c:v>
                </c:pt>
                <c:pt idx="29">
                  <c:v>0.1</c:v>
                </c:pt>
                <c:pt idx="30">
                  <c:v>5.49</c:v>
                </c:pt>
                <c:pt idx="31">
                  <c:v>0.2</c:v>
                </c:pt>
                <c:pt idx="32">
                  <c:v>8.92</c:v>
                </c:pt>
                <c:pt idx="33">
                  <c:v>0.2</c:v>
                </c:pt>
                <c:pt idx="34">
                  <c:v>2.17</c:v>
                </c:pt>
                <c:pt idx="35">
                  <c:v>0.2</c:v>
                </c:pt>
                <c:pt idx="36">
                  <c:v>7.55</c:v>
                </c:pt>
                <c:pt idx="37">
                  <c:v>0.1</c:v>
                </c:pt>
                <c:pt idx="38">
                  <c:v>8.82</c:v>
                </c:pt>
                <c:pt idx="39">
                  <c:v>0.6</c:v>
                </c:pt>
                <c:pt idx="40">
                  <c:v>8.82</c:v>
                </c:pt>
                <c:pt idx="41">
                  <c:v>0.2</c:v>
                </c:pt>
                <c:pt idx="42">
                  <c:v>4.4800000000000004</c:v>
                </c:pt>
                <c:pt idx="43">
                  <c:v>0.2</c:v>
                </c:pt>
                <c:pt idx="44">
                  <c:v>14.4</c:v>
                </c:pt>
                <c:pt idx="45">
                  <c:v>0.1</c:v>
                </c:pt>
                <c:pt idx="46">
                  <c:v>18</c:v>
                </c:pt>
                <c:pt idx="47">
                  <c:v>0.1</c:v>
                </c:pt>
                <c:pt idx="48">
                  <c:v>17</c:v>
                </c:pt>
                <c:pt idx="49">
                  <c:v>0.5</c:v>
                </c:pt>
                <c:pt idx="50">
                  <c:v>7</c:v>
                </c:pt>
                <c:pt idx="51">
                  <c:v>0.1</c:v>
                </c:pt>
                <c:pt idx="52">
                  <c:v>38</c:v>
                </c:pt>
                <c:pt idx="53">
                  <c:v>0.1</c:v>
                </c:pt>
                <c:pt idx="54">
                  <c:v>32</c:v>
                </c:pt>
                <c:pt idx="55">
                  <c:v>0.5</c:v>
                </c:pt>
                <c:pt idx="56">
                  <c:v>10</c:v>
                </c:pt>
                <c:pt idx="57">
                  <c:v>0.5</c:v>
                </c:pt>
                <c:pt idx="58">
                  <c:v>46</c:v>
                </c:pt>
                <c:pt idx="59">
                  <c:v>0.5</c:v>
                </c:pt>
                <c:pt idx="60">
                  <c:v>8.9</c:v>
                </c:pt>
                <c:pt idx="61">
                  <c:v>0.5</c:v>
                </c:pt>
                <c:pt idx="62">
                  <c:v>12</c:v>
                </c:pt>
                <c:pt idx="63">
                  <c:v>0.5</c:v>
                </c:pt>
                <c:pt idx="64">
                  <c:v>12</c:v>
                </c:pt>
                <c:pt idx="65">
                  <c:v>0.5</c:v>
                </c:pt>
                <c:pt idx="66">
                  <c:v>43</c:v>
                </c:pt>
                <c:pt idx="67">
                  <c:v>0.8</c:v>
                </c:pt>
                <c:pt idx="68">
                  <c:v>44</c:v>
                </c:pt>
                <c:pt idx="69">
                  <c:v>0.5</c:v>
                </c:pt>
                <c:pt idx="70">
                  <c:v>42</c:v>
                </c:pt>
                <c:pt idx="71">
                  <c:v>0.4</c:v>
                </c:pt>
                <c:pt idx="72">
                  <c:v>46</c:v>
                </c:pt>
                <c:pt idx="73">
                  <c:v>0.4</c:v>
                </c:pt>
                <c:pt idx="74">
                  <c:v>40</c:v>
                </c:pt>
                <c:pt idx="75">
                  <c:v>0.6</c:v>
                </c:pt>
                <c:pt idx="76">
                  <c:v>43</c:v>
                </c:pt>
                <c:pt idx="77">
                  <c:v>0.1</c:v>
                </c:pt>
                <c:pt idx="78">
                  <c:v>44</c:v>
                </c:pt>
                <c:pt idx="79">
                  <c:v>0.1</c:v>
                </c:pt>
                <c:pt idx="80">
                  <c:v>36</c:v>
                </c:pt>
                <c:pt idx="81">
                  <c:v>0.6</c:v>
                </c:pt>
                <c:pt idx="82">
                  <c:v>40</c:v>
                </c:pt>
                <c:pt idx="83">
                  <c:v>0.5</c:v>
                </c:pt>
                <c:pt idx="84">
                  <c:v>35</c:v>
                </c:pt>
                <c:pt idx="85">
                  <c:v>0.5</c:v>
                </c:pt>
                <c:pt idx="86">
                  <c:v>44</c:v>
                </c:pt>
                <c:pt idx="87">
                  <c:v>0.5</c:v>
                </c:pt>
                <c:pt idx="88">
                  <c:v>44</c:v>
                </c:pt>
                <c:pt idx="89">
                  <c:v>0.5</c:v>
                </c:pt>
                <c:pt idx="90">
                  <c:v>45</c:v>
                </c:pt>
                <c:pt idx="91">
                  <c:v>1</c:v>
                </c:pt>
                <c:pt idx="92">
                  <c:v>40</c:v>
                </c:pt>
                <c:pt idx="93">
                  <c:v>0.5</c:v>
                </c:pt>
                <c:pt idx="94">
                  <c:v>35</c:v>
                </c:pt>
                <c:pt idx="95">
                  <c:v>0.5</c:v>
                </c:pt>
                <c:pt idx="96">
                  <c:v>40</c:v>
                </c:pt>
                <c:pt idx="97">
                  <c:v>0.5</c:v>
                </c:pt>
                <c:pt idx="98">
                  <c:v>10</c:v>
                </c:pt>
                <c:pt idx="99">
                  <c:v>0.5</c:v>
                </c:pt>
                <c:pt idx="100">
                  <c:v>44</c:v>
                </c:pt>
                <c:pt idx="101">
                  <c:v>0.5</c:v>
                </c:pt>
                <c:pt idx="102">
                  <c:v>45</c:v>
                </c:pt>
                <c:pt idx="103">
                  <c:v>1</c:v>
                </c:pt>
                <c:pt idx="104">
                  <c:v>10</c:v>
                </c:pt>
                <c:pt idx="105">
                  <c:v>44</c:v>
                </c:pt>
                <c:pt idx="106">
                  <c:v>1</c:v>
                </c:pt>
                <c:pt idx="107">
                  <c:v>5.95</c:v>
                </c:pt>
                <c:pt idx="108">
                  <c:v>30</c:v>
                </c:pt>
                <c:pt idx="109">
                  <c:v>0.5</c:v>
                </c:pt>
                <c:pt idx="110">
                  <c:v>44</c:v>
                </c:pt>
                <c:pt idx="111">
                  <c:v>1</c:v>
                </c:pt>
                <c:pt idx="112">
                  <c:v>3.5</c:v>
                </c:pt>
                <c:pt idx="113">
                  <c:v>40</c:v>
                </c:pt>
                <c:pt idx="114">
                  <c:v>1</c:v>
                </c:pt>
                <c:pt idx="115">
                  <c:v>44</c:v>
                </c:pt>
              </c:numCache>
            </c:numRef>
          </c:yVal>
          <c:smooth val="0"/>
          <c:extLst>
            <c:ext xmlns:c16="http://schemas.microsoft.com/office/drawing/2014/chart" uri="{C3380CC4-5D6E-409C-BE32-E72D297353CC}">
              <c16:uniqueId val="{00000003-BBA7-4564-BCC5-A4F378EC264F}"/>
            </c:ext>
          </c:extLst>
        </c:ser>
        <c:ser>
          <c:idx val="4"/>
          <c:order val="4"/>
          <c:tx>
            <c:v>EV5</c:v>
          </c:tx>
          <c:spPr>
            <a:ln w="12700" cap="rnd">
              <a:solidFill>
                <a:schemeClr val="accent5">
                  <a:alpha val="50000"/>
                </a:schemeClr>
              </a:solidFill>
              <a:prstDash val="sysDot"/>
              <a:round/>
            </a:ln>
            <a:effectLst/>
          </c:spPr>
          <c:marker>
            <c:symbol val="star"/>
            <c:size val="6"/>
            <c:spPr>
              <a:noFill/>
              <a:ln w="15875">
                <a:solidFill>
                  <a:schemeClr val="accent5"/>
                </a:solidFill>
                <a:round/>
              </a:ln>
              <a:effectLst/>
            </c:spPr>
          </c:marker>
          <c:xVal>
            <c:numRef>
              <c:f>'EU evo YE'!$O$126:$O$241</c:f>
              <c:numCache>
                <c:formatCode>General</c:formatCode>
                <c:ptCount val="116"/>
                <c:pt idx="0">
                  <c:v>0</c:v>
                </c:pt>
                <c:pt idx="1">
                  <c:v>0.91666666666666663</c:v>
                </c:pt>
                <c:pt idx="2">
                  <c:v>2.8333333333333335</c:v>
                </c:pt>
                <c:pt idx="3">
                  <c:v>2.875</c:v>
                </c:pt>
                <c:pt idx="4">
                  <c:v>5.791666666666667</c:v>
                </c:pt>
                <c:pt idx="5">
                  <c:v>5.833333333333333</c:v>
                </c:pt>
                <c:pt idx="6">
                  <c:v>6.958333333333333</c:v>
                </c:pt>
                <c:pt idx="7">
                  <c:v>7</c:v>
                </c:pt>
                <c:pt idx="8">
                  <c:v>8.9583333333333339</c:v>
                </c:pt>
                <c:pt idx="9">
                  <c:v>8.9791666666666661</c:v>
                </c:pt>
                <c:pt idx="10">
                  <c:v>10.041666666666666</c:v>
                </c:pt>
                <c:pt idx="11">
                  <c:v>10.083333333333334</c:v>
                </c:pt>
                <c:pt idx="12">
                  <c:v>13.083333333333334</c:v>
                </c:pt>
                <c:pt idx="13">
                  <c:v>13.125</c:v>
                </c:pt>
                <c:pt idx="14">
                  <c:v>15.083333333333334</c:v>
                </c:pt>
                <c:pt idx="15">
                  <c:v>15.125</c:v>
                </c:pt>
                <c:pt idx="16">
                  <c:v>17.083333333333332</c:v>
                </c:pt>
                <c:pt idx="17">
                  <c:v>17.125</c:v>
                </c:pt>
                <c:pt idx="18">
                  <c:v>20.083333333333332</c:v>
                </c:pt>
                <c:pt idx="19">
                  <c:v>20.125</c:v>
                </c:pt>
                <c:pt idx="20">
                  <c:v>22.083333333333332</c:v>
                </c:pt>
                <c:pt idx="21">
                  <c:v>22.125</c:v>
                </c:pt>
                <c:pt idx="22">
                  <c:v>24.125</c:v>
                </c:pt>
                <c:pt idx="23">
                  <c:v>24.145833333333332</c:v>
                </c:pt>
                <c:pt idx="24">
                  <c:v>27.125</c:v>
                </c:pt>
                <c:pt idx="25">
                  <c:v>27.145833333333332</c:v>
                </c:pt>
                <c:pt idx="26">
                  <c:v>31.125</c:v>
                </c:pt>
                <c:pt idx="27">
                  <c:v>31.166666666666668</c:v>
                </c:pt>
                <c:pt idx="28">
                  <c:v>34.125</c:v>
                </c:pt>
                <c:pt idx="29">
                  <c:v>34.145833333333336</c:v>
                </c:pt>
                <c:pt idx="30">
                  <c:v>38.125</c:v>
                </c:pt>
                <c:pt idx="31">
                  <c:v>38.166666666666664</c:v>
                </c:pt>
                <c:pt idx="32">
                  <c:v>41.125</c:v>
                </c:pt>
                <c:pt idx="33">
                  <c:v>41.166666666666664</c:v>
                </c:pt>
                <c:pt idx="34">
                  <c:v>43.125</c:v>
                </c:pt>
                <c:pt idx="35">
                  <c:v>43.166666666666664</c:v>
                </c:pt>
                <c:pt idx="36">
                  <c:v>46.125</c:v>
                </c:pt>
                <c:pt idx="37">
                  <c:v>46.166666666666664</c:v>
                </c:pt>
                <c:pt idx="38">
                  <c:v>49.125</c:v>
                </c:pt>
                <c:pt idx="39">
                  <c:v>49.145833333333336</c:v>
                </c:pt>
                <c:pt idx="40">
                  <c:v>53.125</c:v>
                </c:pt>
                <c:pt idx="41">
                  <c:v>53.166666666666664</c:v>
                </c:pt>
                <c:pt idx="42">
                  <c:v>56.125</c:v>
                </c:pt>
                <c:pt idx="43">
                  <c:v>56.166666666666664</c:v>
                </c:pt>
                <c:pt idx="44">
                  <c:v>59.166666666666664</c:v>
                </c:pt>
                <c:pt idx="45">
                  <c:v>59.208333333333336</c:v>
                </c:pt>
                <c:pt idx="46">
                  <c:v>60.208333333333336</c:v>
                </c:pt>
                <c:pt idx="47">
                  <c:v>60.25</c:v>
                </c:pt>
                <c:pt idx="48">
                  <c:v>61.291666666666664</c:v>
                </c:pt>
                <c:pt idx="49">
                  <c:v>61.333333333333336</c:v>
                </c:pt>
                <c:pt idx="50">
                  <c:v>62.25</c:v>
                </c:pt>
                <c:pt idx="51">
                  <c:v>62.291666666666664</c:v>
                </c:pt>
                <c:pt idx="52">
                  <c:v>63.333333333333336</c:v>
                </c:pt>
                <c:pt idx="53">
                  <c:v>63.375</c:v>
                </c:pt>
                <c:pt idx="54">
                  <c:v>66.25</c:v>
                </c:pt>
                <c:pt idx="55">
                  <c:v>66.291666666666671</c:v>
                </c:pt>
                <c:pt idx="56">
                  <c:v>69.25</c:v>
                </c:pt>
                <c:pt idx="57">
                  <c:v>69.291666666666671</c:v>
                </c:pt>
                <c:pt idx="58">
                  <c:v>70.25</c:v>
                </c:pt>
                <c:pt idx="59">
                  <c:v>70.291666666666671</c:v>
                </c:pt>
                <c:pt idx="60">
                  <c:v>73.25</c:v>
                </c:pt>
                <c:pt idx="61">
                  <c:v>75.291666666666671</c:v>
                </c:pt>
                <c:pt idx="62">
                  <c:v>75.333333333333329</c:v>
                </c:pt>
                <c:pt idx="63">
                  <c:v>76.333333333333329</c:v>
                </c:pt>
                <c:pt idx="64">
                  <c:v>76.375</c:v>
                </c:pt>
                <c:pt idx="65">
                  <c:v>78.333333333333329</c:v>
                </c:pt>
                <c:pt idx="66">
                  <c:v>78.375</c:v>
                </c:pt>
                <c:pt idx="67">
                  <c:v>79.375</c:v>
                </c:pt>
                <c:pt idx="68">
                  <c:v>79.416666666666671</c:v>
                </c:pt>
                <c:pt idx="69">
                  <c:v>82.375</c:v>
                </c:pt>
                <c:pt idx="70">
                  <c:v>82.416666666666671</c:v>
                </c:pt>
                <c:pt idx="71">
                  <c:v>84.375</c:v>
                </c:pt>
                <c:pt idx="72">
                  <c:v>84.416666666666671</c:v>
                </c:pt>
                <c:pt idx="73">
                  <c:v>86.375</c:v>
                </c:pt>
                <c:pt idx="74">
                  <c:v>86.416666666666671</c:v>
                </c:pt>
                <c:pt idx="75">
                  <c:v>89.375</c:v>
                </c:pt>
                <c:pt idx="76">
                  <c:v>89.416666666666671</c:v>
                </c:pt>
                <c:pt idx="77">
                  <c:v>91.375</c:v>
                </c:pt>
                <c:pt idx="78">
                  <c:v>91.416666666666671</c:v>
                </c:pt>
                <c:pt idx="79">
                  <c:v>93.375</c:v>
                </c:pt>
                <c:pt idx="80">
                  <c:v>93.416666666666671</c:v>
                </c:pt>
                <c:pt idx="81">
                  <c:v>95.375</c:v>
                </c:pt>
                <c:pt idx="82">
                  <c:v>95.416666666666671</c:v>
                </c:pt>
                <c:pt idx="83">
                  <c:v>96.416666666666671</c:v>
                </c:pt>
                <c:pt idx="84">
                  <c:v>96.458333333333329</c:v>
                </c:pt>
                <c:pt idx="85">
                  <c:v>99.333333333333329</c:v>
                </c:pt>
                <c:pt idx="86">
                  <c:v>99.375</c:v>
                </c:pt>
                <c:pt idx="87">
                  <c:v>100.33333333333333</c:v>
                </c:pt>
                <c:pt idx="88">
                  <c:v>103.33333333333333</c:v>
                </c:pt>
                <c:pt idx="89">
                  <c:v>103.375</c:v>
                </c:pt>
                <c:pt idx="90">
                  <c:v>105.08333333333333</c:v>
                </c:pt>
                <c:pt idx="91">
                  <c:v>105.125</c:v>
                </c:pt>
                <c:pt idx="92">
                  <c:v>108.125</c:v>
                </c:pt>
                <c:pt idx="93">
                  <c:v>108.16666666666667</c:v>
                </c:pt>
                <c:pt idx="94">
                  <c:v>109.20833333333333</c:v>
                </c:pt>
                <c:pt idx="95">
                  <c:v>109.25</c:v>
                </c:pt>
                <c:pt idx="96">
                  <c:v>110.25</c:v>
                </c:pt>
                <c:pt idx="97">
                  <c:v>110.29166666666667</c:v>
                </c:pt>
                <c:pt idx="98">
                  <c:v>111.25</c:v>
                </c:pt>
                <c:pt idx="99">
                  <c:v>111.29166666666667</c:v>
                </c:pt>
                <c:pt idx="100">
                  <c:v>114.25</c:v>
                </c:pt>
                <c:pt idx="101">
                  <c:v>114.29166666666667</c:v>
                </c:pt>
                <c:pt idx="102">
                  <c:v>116.25</c:v>
                </c:pt>
                <c:pt idx="103">
                  <c:v>116.29166666666667</c:v>
                </c:pt>
                <c:pt idx="104">
                  <c:v>120.33333333333333</c:v>
                </c:pt>
                <c:pt idx="105">
                  <c:v>120.375</c:v>
                </c:pt>
                <c:pt idx="106">
                  <c:v>122.125</c:v>
                </c:pt>
                <c:pt idx="107">
                  <c:v>123.125</c:v>
                </c:pt>
                <c:pt idx="108">
                  <c:v>123.16666666666667</c:v>
                </c:pt>
                <c:pt idx="109">
                  <c:v>124.91666666666667</c:v>
                </c:pt>
                <c:pt idx="110">
                  <c:v>126.91666666666667</c:v>
                </c:pt>
                <c:pt idx="111">
                  <c:v>126.95833333333333</c:v>
                </c:pt>
                <c:pt idx="112">
                  <c:v>128.91666666666666</c:v>
                </c:pt>
                <c:pt idx="113">
                  <c:v>128.95833333333334</c:v>
                </c:pt>
                <c:pt idx="114">
                  <c:v>129.91666666666666</c:v>
                </c:pt>
                <c:pt idx="115">
                  <c:v>131.91666666666666</c:v>
                </c:pt>
              </c:numCache>
            </c:numRef>
          </c:xVal>
          <c:yVal>
            <c:numRef>
              <c:f>'EU evo YE'!$P$126:$P$241</c:f>
              <c:numCache>
                <c:formatCode>General</c:formatCode>
                <c:ptCount val="116"/>
                <c:pt idx="0">
                  <c:v>0.2</c:v>
                </c:pt>
                <c:pt idx="1">
                  <c:v>1.31</c:v>
                </c:pt>
                <c:pt idx="2">
                  <c:v>1.18</c:v>
                </c:pt>
                <c:pt idx="3">
                  <c:v>0.2</c:v>
                </c:pt>
                <c:pt idx="4">
                  <c:v>4.25</c:v>
                </c:pt>
                <c:pt idx="5">
                  <c:v>0.2</c:v>
                </c:pt>
                <c:pt idx="6">
                  <c:v>1</c:v>
                </c:pt>
                <c:pt idx="7">
                  <c:v>0.1</c:v>
                </c:pt>
                <c:pt idx="8">
                  <c:v>2.0299999999999998</c:v>
                </c:pt>
                <c:pt idx="9">
                  <c:v>0.1</c:v>
                </c:pt>
                <c:pt idx="10">
                  <c:v>2.36</c:v>
                </c:pt>
                <c:pt idx="11">
                  <c:v>0.01</c:v>
                </c:pt>
                <c:pt idx="12">
                  <c:v>4.93</c:v>
                </c:pt>
                <c:pt idx="13">
                  <c:v>0.1</c:v>
                </c:pt>
                <c:pt idx="14">
                  <c:v>4.71</c:v>
                </c:pt>
                <c:pt idx="15">
                  <c:v>0.1</c:v>
                </c:pt>
                <c:pt idx="16">
                  <c:v>5.12</c:v>
                </c:pt>
                <c:pt idx="17">
                  <c:v>0.01</c:v>
                </c:pt>
                <c:pt idx="18">
                  <c:v>2.4300000000000002</c:v>
                </c:pt>
                <c:pt idx="19">
                  <c:v>0.1</c:v>
                </c:pt>
                <c:pt idx="20">
                  <c:v>5.33</c:v>
                </c:pt>
                <c:pt idx="21">
                  <c:v>0.1</c:v>
                </c:pt>
                <c:pt idx="22">
                  <c:v>0.97</c:v>
                </c:pt>
                <c:pt idx="23">
                  <c:v>0.01</c:v>
                </c:pt>
                <c:pt idx="24">
                  <c:v>0.4</c:v>
                </c:pt>
                <c:pt idx="25">
                  <c:v>0.05</c:v>
                </c:pt>
                <c:pt idx="26">
                  <c:v>2.76</c:v>
                </c:pt>
                <c:pt idx="27">
                  <c:v>0.1</c:v>
                </c:pt>
                <c:pt idx="28">
                  <c:v>4.88</c:v>
                </c:pt>
                <c:pt idx="29">
                  <c:v>0.1</c:v>
                </c:pt>
                <c:pt idx="30">
                  <c:v>9.6</c:v>
                </c:pt>
                <c:pt idx="31">
                  <c:v>0.2</c:v>
                </c:pt>
                <c:pt idx="32">
                  <c:v>9.02</c:v>
                </c:pt>
                <c:pt idx="33">
                  <c:v>0.2</c:v>
                </c:pt>
                <c:pt idx="34">
                  <c:v>2.75</c:v>
                </c:pt>
                <c:pt idx="35">
                  <c:v>0.2</c:v>
                </c:pt>
                <c:pt idx="36">
                  <c:v>6.96</c:v>
                </c:pt>
                <c:pt idx="37">
                  <c:v>0.1</c:v>
                </c:pt>
                <c:pt idx="38">
                  <c:v>8.99</c:v>
                </c:pt>
                <c:pt idx="39">
                  <c:v>0.6</c:v>
                </c:pt>
                <c:pt idx="40">
                  <c:v>12.5</c:v>
                </c:pt>
                <c:pt idx="41">
                  <c:v>0.3</c:v>
                </c:pt>
                <c:pt idx="42">
                  <c:v>2.63</c:v>
                </c:pt>
                <c:pt idx="43">
                  <c:v>0.3</c:v>
                </c:pt>
                <c:pt idx="44">
                  <c:v>40</c:v>
                </c:pt>
                <c:pt idx="45">
                  <c:v>0.3</c:v>
                </c:pt>
                <c:pt idx="46">
                  <c:v>44</c:v>
                </c:pt>
                <c:pt idx="47">
                  <c:v>0.1</c:v>
                </c:pt>
                <c:pt idx="48">
                  <c:v>38</c:v>
                </c:pt>
                <c:pt idx="49">
                  <c:v>0.1</c:v>
                </c:pt>
                <c:pt idx="50">
                  <c:v>40</c:v>
                </c:pt>
                <c:pt idx="51">
                  <c:v>0.5</c:v>
                </c:pt>
                <c:pt idx="52">
                  <c:v>22</c:v>
                </c:pt>
                <c:pt idx="53">
                  <c:v>0.1</c:v>
                </c:pt>
                <c:pt idx="54">
                  <c:v>42</c:v>
                </c:pt>
                <c:pt idx="55">
                  <c:v>0.1</c:v>
                </c:pt>
                <c:pt idx="56">
                  <c:v>36</c:v>
                </c:pt>
                <c:pt idx="57">
                  <c:v>0.5</c:v>
                </c:pt>
                <c:pt idx="58">
                  <c:v>40</c:v>
                </c:pt>
                <c:pt idx="59">
                  <c:v>0.5</c:v>
                </c:pt>
                <c:pt idx="60">
                  <c:v>1.4</c:v>
                </c:pt>
                <c:pt idx="61">
                  <c:v>20</c:v>
                </c:pt>
                <c:pt idx="62">
                  <c:v>0.5</c:v>
                </c:pt>
                <c:pt idx="63">
                  <c:v>22</c:v>
                </c:pt>
                <c:pt idx="64">
                  <c:v>0.5</c:v>
                </c:pt>
                <c:pt idx="65">
                  <c:v>5.6</c:v>
                </c:pt>
                <c:pt idx="66">
                  <c:v>0.5</c:v>
                </c:pt>
                <c:pt idx="67">
                  <c:v>40</c:v>
                </c:pt>
                <c:pt idx="68">
                  <c:v>0.5</c:v>
                </c:pt>
                <c:pt idx="69">
                  <c:v>30</c:v>
                </c:pt>
                <c:pt idx="70">
                  <c:v>0.8</c:v>
                </c:pt>
                <c:pt idx="71">
                  <c:v>26</c:v>
                </c:pt>
                <c:pt idx="72">
                  <c:v>0.5</c:v>
                </c:pt>
                <c:pt idx="73">
                  <c:v>24</c:v>
                </c:pt>
                <c:pt idx="74">
                  <c:v>0.4</c:v>
                </c:pt>
                <c:pt idx="75">
                  <c:v>44</c:v>
                </c:pt>
                <c:pt idx="76">
                  <c:v>0.4</c:v>
                </c:pt>
                <c:pt idx="77">
                  <c:v>26</c:v>
                </c:pt>
                <c:pt idx="78">
                  <c:v>0.6</c:v>
                </c:pt>
                <c:pt idx="79">
                  <c:v>30</c:v>
                </c:pt>
                <c:pt idx="80">
                  <c:v>0.1</c:v>
                </c:pt>
                <c:pt idx="81">
                  <c:v>24</c:v>
                </c:pt>
                <c:pt idx="82">
                  <c:v>0.1</c:v>
                </c:pt>
                <c:pt idx="83">
                  <c:v>28</c:v>
                </c:pt>
                <c:pt idx="84">
                  <c:v>0.6</c:v>
                </c:pt>
                <c:pt idx="85">
                  <c:v>30</c:v>
                </c:pt>
                <c:pt idx="86">
                  <c:v>0.5</c:v>
                </c:pt>
                <c:pt idx="87">
                  <c:v>1.7</c:v>
                </c:pt>
                <c:pt idx="88">
                  <c:v>36</c:v>
                </c:pt>
                <c:pt idx="89">
                  <c:v>0.5</c:v>
                </c:pt>
                <c:pt idx="90">
                  <c:v>40</c:v>
                </c:pt>
                <c:pt idx="91">
                  <c:v>0.5</c:v>
                </c:pt>
                <c:pt idx="92">
                  <c:v>44</c:v>
                </c:pt>
                <c:pt idx="93">
                  <c:v>1</c:v>
                </c:pt>
                <c:pt idx="94">
                  <c:v>38</c:v>
                </c:pt>
                <c:pt idx="95">
                  <c:v>0.5</c:v>
                </c:pt>
                <c:pt idx="96">
                  <c:v>33</c:v>
                </c:pt>
                <c:pt idx="97">
                  <c:v>0.5</c:v>
                </c:pt>
                <c:pt idx="98">
                  <c:v>44</c:v>
                </c:pt>
                <c:pt idx="99">
                  <c:v>0.5</c:v>
                </c:pt>
                <c:pt idx="100">
                  <c:v>40</c:v>
                </c:pt>
                <c:pt idx="101">
                  <c:v>0.5</c:v>
                </c:pt>
                <c:pt idx="102">
                  <c:v>15.9</c:v>
                </c:pt>
                <c:pt idx="103">
                  <c:v>0.5</c:v>
                </c:pt>
                <c:pt idx="104">
                  <c:v>46</c:v>
                </c:pt>
                <c:pt idx="105">
                  <c:v>1</c:v>
                </c:pt>
                <c:pt idx="106">
                  <c:v>5</c:v>
                </c:pt>
                <c:pt idx="107">
                  <c:v>7.2</c:v>
                </c:pt>
                <c:pt idx="108">
                  <c:v>1</c:v>
                </c:pt>
                <c:pt idx="109">
                  <c:v>4.2</c:v>
                </c:pt>
                <c:pt idx="110">
                  <c:v>44</c:v>
                </c:pt>
                <c:pt idx="111">
                  <c:v>0.5</c:v>
                </c:pt>
                <c:pt idx="112">
                  <c:v>44</c:v>
                </c:pt>
                <c:pt idx="113">
                  <c:v>1</c:v>
                </c:pt>
                <c:pt idx="114">
                  <c:v>4.2</c:v>
                </c:pt>
                <c:pt idx="115">
                  <c:v>5.5</c:v>
                </c:pt>
              </c:numCache>
            </c:numRef>
          </c:yVal>
          <c:smooth val="0"/>
          <c:extLst>
            <c:ext xmlns:c16="http://schemas.microsoft.com/office/drawing/2014/chart" uri="{C3380CC4-5D6E-409C-BE32-E72D297353CC}">
              <c16:uniqueId val="{00000004-BBA7-4564-BCC5-A4F378EC264F}"/>
            </c:ext>
          </c:extLst>
        </c:ser>
        <c:ser>
          <c:idx val="5"/>
          <c:order val="5"/>
          <c:tx>
            <c:v>EV6</c:v>
          </c:tx>
          <c:spPr>
            <a:ln w="12700" cap="rnd">
              <a:solidFill>
                <a:schemeClr val="accent6">
                  <a:alpha val="50000"/>
                </a:schemeClr>
              </a:solidFill>
              <a:prstDash val="sysDot"/>
              <a:round/>
            </a:ln>
            <a:effectLst/>
          </c:spPr>
          <c:marker>
            <c:symbol val="circle"/>
            <c:size val="6"/>
            <c:spPr>
              <a:solidFill>
                <a:schemeClr val="lt1"/>
              </a:solidFill>
              <a:ln w="15875">
                <a:solidFill>
                  <a:schemeClr val="accent6"/>
                </a:solidFill>
                <a:round/>
              </a:ln>
              <a:effectLst/>
            </c:spPr>
          </c:marker>
          <c:xVal>
            <c:numRef>
              <c:f>'EU evo YE'!$Y$126:$Y$246</c:f>
              <c:numCache>
                <c:formatCode>General</c:formatCode>
                <c:ptCount val="121"/>
                <c:pt idx="0">
                  <c:v>0</c:v>
                </c:pt>
                <c:pt idx="1">
                  <c:v>0.91666666666666663</c:v>
                </c:pt>
                <c:pt idx="2">
                  <c:v>2.8333333333333335</c:v>
                </c:pt>
                <c:pt idx="3">
                  <c:v>2.875</c:v>
                </c:pt>
                <c:pt idx="4">
                  <c:v>5.791666666666667</c:v>
                </c:pt>
                <c:pt idx="5">
                  <c:v>5.833333333333333</c:v>
                </c:pt>
                <c:pt idx="6">
                  <c:v>6.958333333333333</c:v>
                </c:pt>
                <c:pt idx="7">
                  <c:v>7</c:v>
                </c:pt>
                <c:pt idx="8">
                  <c:v>8.9583333333333339</c:v>
                </c:pt>
                <c:pt idx="9">
                  <c:v>8.9791666666666661</c:v>
                </c:pt>
                <c:pt idx="10">
                  <c:v>10.041666666666666</c:v>
                </c:pt>
                <c:pt idx="11">
                  <c:v>10.083333333333334</c:v>
                </c:pt>
                <c:pt idx="12">
                  <c:v>13.083333333333334</c:v>
                </c:pt>
                <c:pt idx="13">
                  <c:v>13.125</c:v>
                </c:pt>
                <c:pt idx="14">
                  <c:v>15.083333333333334</c:v>
                </c:pt>
                <c:pt idx="15">
                  <c:v>15.125</c:v>
                </c:pt>
                <c:pt idx="16">
                  <c:v>17.083333333333332</c:v>
                </c:pt>
                <c:pt idx="17">
                  <c:v>17.125</c:v>
                </c:pt>
                <c:pt idx="18">
                  <c:v>20.083333333333332</c:v>
                </c:pt>
                <c:pt idx="19">
                  <c:v>20.125</c:v>
                </c:pt>
                <c:pt idx="20">
                  <c:v>22.083333333333332</c:v>
                </c:pt>
                <c:pt idx="21">
                  <c:v>22.125</c:v>
                </c:pt>
                <c:pt idx="22">
                  <c:v>24.125</c:v>
                </c:pt>
                <c:pt idx="23">
                  <c:v>24.145833333333332</c:v>
                </c:pt>
                <c:pt idx="24">
                  <c:v>27.125</c:v>
                </c:pt>
                <c:pt idx="25">
                  <c:v>27.145833333333332</c:v>
                </c:pt>
                <c:pt idx="26">
                  <c:v>31.125</c:v>
                </c:pt>
                <c:pt idx="27">
                  <c:v>31.166666666666668</c:v>
                </c:pt>
                <c:pt idx="28">
                  <c:v>34.125</c:v>
                </c:pt>
                <c:pt idx="29">
                  <c:v>34.145833333333336</c:v>
                </c:pt>
                <c:pt idx="30">
                  <c:v>38.125</c:v>
                </c:pt>
                <c:pt idx="31">
                  <c:v>38.166666666666664</c:v>
                </c:pt>
                <c:pt idx="32">
                  <c:v>41.125</c:v>
                </c:pt>
                <c:pt idx="33">
                  <c:v>41.166666666666664</c:v>
                </c:pt>
                <c:pt idx="34">
                  <c:v>43.125</c:v>
                </c:pt>
                <c:pt idx="35">
                  <c:v>43.166666666666664</c:v>
                </c:pt>
                <c:pt idx="36">
                  <c:v>46.125</c:v>
                </c:pt>
                <c:pt idx="37">
                  <c:v>46.166666666666664</c:v>
                </c:pt>
                <c:pt idx="38">
                  <c:v>49.125</c:v>
                </c:pt>
                <c:pt idx="39">
                  <c:v>49.145833333333336</c:v>
                </c:pt>
                <c:pt idx="40">
                  <c:v>53.125</c:v>
                </c:pt>
                <c:pt idx="41">
                  <c:v>53.166666666666664</c:v>
                </c:pt>
                <c:pt idx="42">
                  <c:v>56.125</c:v>
                </c:pt>
                <c:pt idx="43">
                  <c:v>56.166666666666664</c:v>
                </c:pt>
                <c:pt idx="44">
                  <c:v>59.166666666666664</c:v>
                </c:pt>
                <c:pt idx="45">
                  <c:v>59.208333333333336</c:v>
                </c:pt>
                <c:pt idx="46">
                  <c:v>60.208333333333336</c:v>
                </c:pt>
                <c:pt idx="47">
                  <c:v>60.25</c:v>
                </c:pt>
                <c:pt idx="48">
                  <c:v>61.291666666666664</c:v>
                </c:pt>
                <c:pt idx="49">
                  <c:v>61.333333333333336</c:v>
                </c:pt>
                <c:pt idx="50">
                  <c:v>62.25</c:v>
                </c:pt>
                <c:pt idx="51">
                  <c:v>62.291666666666664</c:v>
                </c:pt>
                <c:pt idx="52">
                  <c:v>63.333333333333336</c:v>
                </c:pt>
                <c:pt idx="53">
                  <c:v>63.375</c:v>
                </c:pt>
                <c:pt idx="54">
                  <c:v>66.25</c:v>
                </c:pt>
                <c:pt idx="55">
                  <c:v>66.291666666666671</c:v>
                </c:pt>
                <c:pt idx="56">
                  <c:v>69.25</c:v>
                </c:pt>
                <c:pt idx="57">
                  <c:v>69.291666666666671</c:v>
                </c:pt>
                <c:pt idx="58">
                  <c:v>70.25</c:v>
                </c:pt>
                <c:pt idx="59">
                  <c:v>70.291666666666671</c:v>
                </c:pt>
                <c:pt idx="60">
                  <c:v>73.25</c:v>
                </c:pt>
                <c:pt idx="61">
                  <c:v>73.291666666666671</c:v>
                </c:pt>
                <c:pt idx="62">
                  <c:v>75.291666666666671</c:v>
                </c:pt>
                <c:pt idx="63">
                  <c:v>75.333333333333329</c:v>
                </c:pt>
                <c:pt idx="64">
                  <c:v>76.333333333333329</c:v>
                </c:pt>
                <c:pt idx="65">
                  <c:v>76.375</c:v>
                </c:pt>
                <c:pt idx="66">
                  <c:v>78.333333333333329</c:v>
                </c:pt>
                <c:pt idx="67">
                  <c:v>78.375</c:v>
                </c:pt>
                <c:pt idx="68">
                  <c:v>79.375</c:v>
                </c:pt>
                <c:pt idx="69">
                  <c:v>79.416666666666671</c:v>
                </c:pt>
                <c:pt idx="70">
                  <c:v>82.375</c:v>
                </c:pt>
                <c:pt idx="71">
                  <c:v>82.416666666666671</c:v>
                </c:pt>
                <c:pt idx="72">
                  <c:v>84.375</c:v>
                </c:pt>
                <c:pt idx="73">
                  <c:v>84.416666666666671</c:v>
                </c:pt>
                <c:pt idx="74">
                  <c:v>86.375</c:v>
                </c:pt>
                <c:pt idx="75">
                  <c:v>86.416666666666671</c:v>
                </c:pt>
                <c:pt idx="76">
                  <c:v>89.375</c:v>
                </c:pt>
                <c:pt idx="77">
                  <c:v>89.416666666666671</c:v>
                </c:pt>
                <c:pt idx="78">
                  <c:v>91.375</c:v>
                </c:pt>
                <c:pt idx="79">
                  <c:v>91.416666666666671</c:v>
                </c:pt>
                <c:pt idx="80">
                  <c:v>93.375</c:v>
                </c:pt>
                <c:pt idx="81">
                  <c:v>93.416666666666671</c:v>
                </c:pt>
                <c:pt idx="82">
                  <c:v>95.375</c:v>
                </c:pt>
                <c:pt idx="83">
                  <c:v>95.416666666666671</c:v>
                </c:pt>
                <c:pt idx="84">
                  <c:v>96.416666666666671</c:v>
                </c:pt>
                <c:pt idx="85">
                  <c:v>96.458333333333329</c:v>
                </c:pt>
                <c:pt idx="86">
                  <c:v>98.333333333333329</c:v>
                </c:pt>
                <c:pt idx="87">
                  <c:v>98.375</c:v>
                </c:pt>
                <c:pt idx="88">
                  <c:v>100.33333333333333</c:v>
                </c:pt>
                <c:pt idx="89">
                  <c:v>100.375</c:v>
                </c:pt>
                <c:pt idx="90">
                  <c:v>103.33333333333333</c:v>
                </c:pt>
                <c:pt idx="91">
                  <c:v>103.375</c:v>
                </c:pt>
                <c:pt idx="92">
                  <c:v>105.08333333333333</c:v>
                </c:pt>
                <c:pt idx="93">
                  <c:v>105.125</c:v>
                </c:pt>
                <c:pt idx="94">
                  <c:v>108.125</c:v>
                </c:pt>
                <c:pt idx="95">
                  <c:v>108.16666666666667</c:v>
                </c:pt>
                <c:pt idx="96">
                  <c:v>109.20833333333333</c:v>
                </c:pt>
                <c:pt idx="97">
                  <c:v>109.25</c:v>
                </c:pt>
                <c:pt idx="98">
                  <c:v>110.25</c:v>
                </c:pt>
                <c:pt idx="99">
                  <c:v>110.29166666666667</c:v>
                </c:pt>
                <c:pt idx="100">
                  <c:v>111.25</c:v>
                </c:pt>
                <c:pt idx="101">
                  <c:v>111.29166666666667</c:v>
                </c:pt>
                <c:pt idx="102">
                  <c:v>114.25</c:v>
                </c:pt>
                <c:pt idx="103">
                  <c:v>114.29166666666667</c:v>
                </c:pt>
                <c:pt idx="104">
                  <c:v>116.25</c:v>
                </c:pt>
                <c:pt idx="105">
                  <c:v>117.33333333333333</c:v>
                </c:pt>
                <c:pt idx="106">
                  <c:v>117.375</c:v>
                </c:pt>
                <c:pt idx="107">
                  <c:v>120.33333333333333</c:v>
                </c:pt>
                <c:pt idx="108">
                  <c:v>120.375</c:v>
                </c:pt>
                <c:pt idx="109">
                  <c:v>122.125</c:v>
                </c:pt>
                <c:pt idx="110">
                  <c:v>123.125</c:v>
                </c:pt>
                <c:pt idx="111">
                  <c:v>123.16666666666667</c:v>
                </c:pt>
                <c:pt idx="112">
                  <c:v>124.91666666666667</c:v>
                </c:pt>
                <c:pt idx="113">
                  <c:v>126.91666666666667</c:v>
                </c:pt>
                <c:pt idx="114">
                  <c:v>126.95833333333333</c:v>
                </c:pt>
                <c:pt idx="115">
                  <c:v>128.91666666666666</c:v>
                </c:pt>
                <c:pt idx="116">
                  <c:v>128.95833333333334</c:v>
                </c:pt>
                <c:pt idx="117">
                  <c:v>129.91666666666666</c:v>
                </c:pt>
                <c:pt idx="118">
                  <c:v>131.91666666666666</c:v>
                </c:pt>
                <c:pt idx="119">
                  <c:v>131.95833333333334</c:v>
                </c:pt>
                <c:pt idx="120">
                  <c:v>134.95833333333334</c:v>
                </c:pt>
              </c:numCache>
            </c:numRef>
          </c:xVal>
          <c:yVal>
            <c:numRef>
              <c:f>'EU evo YE'!$Z$126:$Z$246</c:f>
              <c:numCache>
                <c:formatCode>General</c:formatCode>
                <c:ptCount val="121"/>
                <c:pt idx="0">
                  <c:v>0.2</c:v>
                </c:pt>
                <c:pt idx="1">
                  <c:v>1.31</c:v>
                </c:pt>
                <c:pt idx="2">
                  <c:v>1.1399999999999999</c:v>
                </c:pt>
                <c:pt idx="3">
                  <c:v>0.2</c:v>
                </c:pt>
                <c:pt idx="4">
                  <c:v>1.82</c:v>
                </c:pt>
                <c:pt idx="5">
                  <c:v>0.2</c:v>
                </c:pt>
                <c:pt idx="6">
                  <c:v>0.75</c:v>
                </c:pt>
                <c:pt idx="7">
                  <c:v>0.1</c:v>
                </c:pt>
                <c:pt idx="8">
                  <c:v>1.42</c:v>
                </c:pt>
                <c:pt idx="9">
                  <c:v>0.1</c:v>
                </c:pt>
                <c:pt idx="10">
                  <c:v>1.33</c:v>
                </c:pt>
                <c:pt idx="11">
                  <c:v>0.01</c:v>
                </c:pt>
                <c:pt idx="12">
                  <c:v>4.8099999999999996</c:v>
                </c:pt>
                <c:pt idx="13">
                  <c:v>0.1</c:v>
                </c:pt>
                <c:pt idx="14">
                  <c:v>4.76</c:v>
                </c:pt>
                <c:pt idx="15">
                  <c:v>0.1</c:v>
                </c:pt>
                <c:pt idx="16">
                  <c:v>4.95</c:v>
                </c:pt>
                <c:pt idx="17">
                  <c:v>0.01</c:v>
                </c:pt>
                <c:pt idx="18">
                  <c:v>2.5</c:v>
                </c:pt>
                <c:pt idx="19">
                  <c:v>0.1</c:v>
                </c:pt>
                <c:pt idx="20">
                  <c:v>4.95</c:v>
                </c:pt>
                <c:pt idx="21">
                  <c:v>0.1</c:v>
                </c:pt>
                <c:pt idx="22">
                  <c:v>1.03</c:v>
                </c:pt>
                <c:pt idx="23">
                  <c:v>0.01</c:v>
                </c:pt>
                <c:pt idx="24">
                  <c:v>0.34</c:v>
                </c:pt>
                <c:pt idx="25">
                  <c:v>0.05</c:v>
                </c:pt>
                <c:pt idx="26">
                  <c:v>0.94</c:v>
                </c:pt>
                <c:pt idx="27">
                  <c:v>0.1</c:v>
                </c:pt>
                <c:pt idx="28">
                  <c:v>1.59</c:v>
                </c:pt>
                <c:pt idx="29">
                  <c:v>0.1</c:v>
                </c:pt>
                <c:pt idx="30">
                  <c:v>5.97</c:v>
                </c:pt>
                <c:pt idx="31">
                  <c:v>0.2</c:v>
                </c:pt>
                <c:pt idx="32">
                  <c:v>8.35</c:v>
                </c:pt>
                <c:pt idx="33">
                  <c:v>0.2</c:v>
                </c:pt>
                <c:pt idx="34">
                  <c:v>1.64</c:v>
                </c:pt>
                <c:pt idx="35">
                  <c:v>0.2</c:v>
                </c:pt>
                <c:pt idx="36">
                  <c:v>2.73</c:v>
                </c:pt>
                <c:pt idx="37">
                  <c:v>0.1</c:v>
                </c:pt>
                <c:pt idx="38">
                  <c:v>8.6199999999999992</c:v>
                </c:pt>
                <c:pt idx="39">
                  <c:v>0.6</c:v>
                </c:pt>
                <c:pt idx="40">
                  <c:v>8.61</c:v>
                </c:pt>
                <c:pt idx="41">
                  <c:v>0.3</c:v>
                </c:pt>
                <c:pt idx="42">
                  <c:v>24.92</c:v>
                </c:pt>
                <c:pt idx="43">
                  <c:v>0.3</c:v>
                </c:pt>
                <c:pt idx="44">
                  <c:v>43.5</c:v>
                </c:pt>
                <c:pt idx="45">
                  <c:v>0.3</c:v>
                </c:pt>
                <c:pt idx="46">
                  <c:v>40</c:v>
                </c:pt>
                <c:pt idx="47">
                  <c:v>0.1</c:v>
                </c:pt>
                <c:pt idx="48">
                  <c:v>33</c:v>
                </c:pt>
                <c:pt idx="49">
                  <c:v>0.1</c:v>
                </c:pt>
                <c:pt idx="50">
                  <c:v>40</c:v>
                </c:pt>
                <c:pt idx="51">
                  <c:v>0.5</c:v>
                </c:pt>
                <c:pt idx="52">
                  <c:v>30</c:v>
                </c:pt>
                <c:pt idx="53">
                  <c:v>0.1</c:v>
                </c:pt>
                <c:pt idx="54">
                  <c:v>42</c:v>
                </c:pt>
                <c:pt idx="55">
                  <c:v>0.1</c:v>
                </c:pt>
                <c:pt idx="56">
                  <c:v>46</c:v>
                </c:pt>
                <c:pt idx="57">
                  <c:v>0.5</c:v>
                </c:pt>
                <c:pt idx="58">
                  <c:v>32</c:v>
                </c:pt>
                <c:pt idx="59">
                  <c:v>0.5</c:v>
                </c:pt>
                <c:pt idx="60">
                  <c:v>44</c:v>
                </c:pt>
                <c:pt idx="61">
                  <c:v>0.5</c:v>
                </c:pt>
                <c:pt idx="62">
                  <c:v>46</c:v>
                </c:pt>
                <c:pt idx="63">
                  <c:v>0.5</c:v>
                </c:pt>
                <c:pt idx="64">
                  <c:v>34</c:v>
                </c:pt>
                <c:pt idx="65">
                  <c:v>0.5</c:v>
                </c:pt>
                <c:pt idx="66">
                  <c:v>30</c:v>
                </c:pt>
                <c:pt idx="67">
                  <c:v>0.5</c:v>
                </c:pt>
                <c:pt idx="68">
                  <c:v>30</c:v>
                </c:pt>
                <c:pt idx="69">
                  <c:v>0.5</c:v>
                </c:pt>
                <c:pt idx="70">
                  <c:v>40</c:v>
                </c:pt>
                <c:pt idx="71">
                  <c:v>0.8</c:v>
                </c:pt>
                <c:pt idx="72">
                  <c:v>40</c:v>
                </c:pt>
                <c:pt idx="73">
                  <c:v>0.5</c:v>
                </c:pt>
                <c:pt idx="74">
                  <c:v>44</c:v>
                </c:pt>
                <c:pt idx="75">
                  <c:v>0.4</c:v>
                </c:pt>
                <c:pt idx="76">
                  <c:v>46</c:v>
                </c:pt>
                <c:pt idx="77">
                  <c:v>0.4</c:v>
                </c:pt>
                <c:pt idx="78">
                  <c:v>46</c:v>
                </c:pt>
                <c:pt idx="79">
                  <c:v>0.6</c:v>
                </c:pt>
                <c:pt idx="80">
                  <c:v>40</c:v>
                </c:pt>
                <c:pt idx="81">
                  <c:v>0.1</c:v>
                </c:pt>
                <c:pt idx="82">
                  <c:v>40</c:v>
                </c:pt>
                <c:pt idx="83">
                  <c:v>0.1</c:v>
                </c:pt>
                <c:pt idx="84">
                  <c:v>42</c:v>
                </c:pt>
                <c:pt idx="85">
                  <c:v>0.6</c:v>
                </c:pt>
                <c:pt idx="86">
                  <c:v>40</c:v>
                </c:pt>
                <c:pt idx="87">
                  <c:v>0.5</c:v>
                </c:pt>
                <c:pt idx="88">
                  <c:v>40</c:v>
                </c:pt>
                <c:pt idx="89">
                  <c:v>0.5</c:v>
                </c:pt>
                <c:pt idx="90">
                  <c:v>46</c:v>
                </c:pt>
                <c:pt idx="91">
                  <c:v>0.5</c:v>
                </c:pt>
                <c:pt idx="92">
                  <c:v>42</c:v>
                </c:pt>
                <c:pt idx="93">
                  <c:v>0.5</c:v>
                </c:pt>
                <c:pt idx="94">
                  <c:v>44</c:v>
                </c:pt>
                <c:pt idx="95">
                  <c:v>1</c:v>
                </c:pt>
                <c:pt idx="96">
                  <c:v>39</c:v>
                </c:pt>
                <c:pt idx="97">
                  <c:v>0.5</c:v>
                </c:pt>
                <c:pt idx="98">
                  <c:v>34</c:v>
                </c:pt>
                <c:pt idx="99">
                  <c:v>0.5</c:v>
                </c:pt>
                <c:pt idx="100">
                  <c:v>40</c:v>
                </c:pt>
                <c:pt idx="101">
                  <c:v>0.5</c:v>
                </c:pt>
                <c:pt idx="102">
                  <c:v>40</c:v>
                </c:pt>
                <c:pt idx="103">
                  <c:v>0.5</c:v>
                </c:pt>
                <c:pt idx="104">
                  <c:v>3.5</c:v>
                </c:pt>
                <c:pt idx="105">
                  <c:v>19.899999999999999</c:v>
                </c:pt>
                <c:pt idx="106">
                  <c:v>0.5</c:v>
                </c:pt>
                <c:pt idx="107">
                  <c:v>42</c:v>
                </c:pt>
                <c:pt idx="108">
                  <c:v>1</c:v>
                </c:pt>
                <c:pt idx="109">
                  <c:v>10.5</c:v>
                </c:pt>
                <c:pt idx="110">
                  <c:v>44</c:v>
                </c:pt>
                <c:pt idx="111">
                  <c:v>1</c:v>
                </c:pt>
                <c:pt idx="112">
                  <c:v>6.3</c:v>
                </c:pt>
                <c:pt idx="113">
                  <c:v>44</c:v>
                </c:pt>
                <c:pt idx="114">
                  <c:v>0.5</c:v>
                </c:pt>
                <c:pt idx="115">
                  <c:v>40</c:v>
                </c:pt>
                <c:pt idx="116">
                  <c:v>1</c:v>
                </c:pt>
                <c:pt idx="117">
                  <c:v>3</c:v>
                </c:pt>
                <c:pt idx="118">
                  <c:v>44</c:v>
                </c:pt>
                <c:pt idx="119">
                  <c:v>1</c:v>
                </c:pt>
                <c:pt idx="120">
                  <c:v>40</c:v>
                </c:pt>
              </c:numCache>
            </c:numRef>
          </c:yVal>
          <c:smooth val="0"/>
          <c:extLst>
            <c:ext xmlns:c16="http://schemas.microsoft.com/office/drawing/2014/chart" uri="{C3380CC4-5D6E-409C-BE32-E72D297353CC}">
              <c16:uniqueId val="{00000005-BBA7-4564-BCC5-A4F378EC264F}"/>
            </c:ext>
          </c:extLst>
        </c:ser>
        <c:dLbls>
          <c:showLegendKey val="0"/>
          <c:showVal val="0"/>
          <c:showCatName val="0"/>
          <c:showSerName val="0"/>
          <c:showPercent val="0"/>
          <c:showBubbleSize val="0"/>
        </c:dLbls>
        <c:axId val="322196568"/>
        <c:axId val="322196960"/>
      </c:scatterChart>
      <c:valAx>
        <c:axId val="322196568"/>
        <c:scaling>
          <c:orientation val="minMax"/>
          <c:max val="165"/>
          <c:min val="0"/>
        </c:scaling>
        <c:delete val="0"/>
        <c:axPos val="b"/>
        <c:title>
          <c:tx>
            <c:rich>
              <a:bodyPr rot="0" spcFirstLastPara="1" vertOverflow="ellipsis" vert="horz" wrap="square" anchor="ctr" anchorCtr="1"/>
              <a:lstStyle/>
              <a:p>
                <a:pPr>
                  <a:defRPr sz="1400" b="1"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r>
                  <a:rPr lang="en-US" sz="1400">
                    <a:latin typeface="Arial" panose="020B0604020202020204" pitchFamily="34" charset="0"/>
                    <a:cs typeface="Arial" panose="020B0604020202020204" pitchFamily="34" charset="0"/>
                  </a:rPr>
                  <a:t>Time (days)</a:t>
                </a:r>
              </a:p>
            </c:rich>
          </c:tx>
          <c:layout/>
          <c:overlay val="0"/>
          <c:spPr>
            <a:noFill/>
            <a:ln>
              <a:noFill/>
            </a:ln>
            <a:effectLst/>
          </c:spPr>
          <c:txPr>
            <a:bodyPr rot="0" spcFirstLastPara="1" vertOverflow="ellipsis" vert="horz" wrap="square" anchor="ctr" anchorCtr="1"/>
            <a:lstStyle/>
            <a:p>
              <a:pPr>
                <a:defRPr sz="1400" b="1"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12700" cap="flat" cmpd="sng" algn="ctr">
            <a:solidFill>
              <a:schemeClr val="bg1">
                <a:lumMod val="50000"/>
                <a:alpha val="54000"/>
              </a:schemeClr>
            </a:solidFill>
            <a:round/>
          </a:ln>
          <a:effectLst/>
        </c:spPr>
        <c:txPr>
          <a:bodyPr rot="-60000000" spcFirstLastPara="1" vertOverflow="ellipsis" vert="horz" wrap="square" anchor="ctr" anchorCtr="1"/>
          <a:lstStyle/>
          <a:p>
            <a:pPr>
              <a:defRPr sz="1400" b="1"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crossAx val="322196960"/>
        <c:crosses val="autoZero"/>
        <c:crossBetween val="midCat"/>
        <c:majorUnit val="40"/>
      </c:valAx>
      <c:valAx>
        <c:axId val="322196960"/>
        <c:scaling>
          <c:orientation val="minMax"/>
          <c:max val="50"/>
        </c:scaling>
        <c:delete val="0"/>
        <c:axPos val="l"/>
        <c:title>
          <c:tx>
            <c:rich>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r>
                  <a:rPr lang="en-US" sz="1400">
                    <a:latin typeface="Arial" panose="020B0604020202020204" pitchFamily="34" charset="0"/>
                    <a:cs typeface="Arial" panose="020B0604020202020204" pitchFamily="34" charset="0"/>
                  </a:rPr>
                  <a:t>OD</a:t>
                </a:r>
                <a:r>
                  <a:rPr lang="en-US" sz="1400" baseline="-25000">
                    <a:latin typeface="Arial" panose="020B0604020202020204" pitchFamily="34" charset="0"/>
                    <a:cs typeface="Arial" panose="020B0604020202020204" pitchFamily="34" charset="0"/>
                  </a:rPr>
                  <a:t>600nm</a:t>
                </a:r>
              </a:p>
            </c:rich>
          </c:tx>
          <c:layout/>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alpha val="54000"/>
              </a:schemeClr>
            </a:solidFill>
            <a:round/>
          </a:ln>
          <a:effectLst/>
        </c:spPr>
        <c:txPr>
          <a:bodyPr rot="-60000000" spcFirstLastPara="1" vertOverflow="ellipsis" vert="horz" wrap="square" anchor="ctr" anchorCtr="1"/>
          <a:lstStyle/>
          <a:p>
            <a:pPr>
              <a:defRPr sz="1400" b="1"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crossAx val="322196568"/>
        <c:crosses val="autoZero"/>
        <c:crossBetween val="midCat"/>
        <c:majorUnit val="10"/>
      </c:valAx>
      <c:spPr>
        <a:noFill/>
        <a:ln>
          <a:noFill/>
        </a:ln>
        <a:effectLst/>
      </c:spPr>
    </c:plotArea>
    <c:legend>
      <c:legendPos val="r"/>
      <c:layout>
        <c:manualLayout>
          <c:xMode val="edge"/>
          <c:yMode val="edge"/>
          <c:x val="0.10137612705977525"/>
          <c:y val="6.9753754248017136E-2"/>
          <c:w val="0.26928854956988785"/>
          <c:h val="0.1891549477961915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64485977382774"/>
          <c:y val="7.0643869106387147E-2"/>
          <c:w val="0.8501745804555999"/>
          <c:h val="0.62158934848343739"/>
        </c:manualLayout>
      </c:layout>
      <c:scatterChart>
        <c:scatterStyle val="lineMarker"/>
        <c:varyColors val="0"/>
        <c:ser>
          <c:idx val="0"/>
          <c:order val="0"/>
          <c:tx>
            <c:v>EV1_1</c:v>
          </c:tx>
          <c:spPr>
            <a:ln w="9525" cap="rnd">
              <a:solidFill>
                <a:schemeClr val="accent1">
                  <a:alpha val="50000"/>
                </a:schemeClr>
              </a:solidFill>
              <a:round/>
            </a:ln>
            <a:effectLst/>
          </c:spPr>
          <c:marker>
            <c:symbol val="diamond"/>
            <c:size val="6"/>
            <c:spPr>
              <a:solidFill>
                <a:schemeClr val="lt1"/>
              </a:solidFill>
              <a:ln w="15875">
                <a:solidFill>
                  <a:schemeClr val="accent1"/>
                </a:solidFill>
                <a:round/>
              </a:ln>
              <a:effectLst/>
            </c:spPr>
          </c:marker>
          <c:xVal>
            <c:numRef>
              <c:f>'Tray 1'!$A$11:$A$149</c:f>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f>'Tray 1'!$B$11:$B$149</c:f>
              <c:numCache>
                <c:formatCode>General</c:formatCode>
                <c:ptCount val="139"/>
                <c:pt idx="0">
                  <c:v>0.42931488449804334</c:v>
                </c:pt>
                <c:pt idx="1">
                  <c:v>0.44641222645750051</c:v>
                </c:pt>
                <c:pt idx="2">
                  <c:v>0.44321421265071981</c:v>
                </c:pt>
                <c:pt idx="3">
                  <c:v>0.41079467035709971</c:v>
                </c:pt>
                <c:pt idx="4">
                  <c:v>0.45868218844929198</c:v>
                </c:pt>
                <c:pt idx="5">
                  <c:v>0.46718525680945822</c:v>
                </c:pt>
                <c:pt idx="6">
                  <c:v>0.4368633538668017</c:v>
                </c:pt>
                <c:pt idx="7">
                  <c:v>0.46718525680945822</c:v>
                </c:pt>
                <c:pt idx="8">
                  <c:v>0.45155389653578981</c:v>
                </c:pt>
                <c:pt idx="9">
                  <c:v>0.52707383825317156</c:v>
                </c:pt>
                <c:pt idx="10">
                  <c:v>0.57670703630703002</c:v>
                </c:pt>
                <c:pt idx="11">
                  <c:v>0.54407815718103658</c:v>
                </c:pt>
                <c:pt idx="12">
                  <c:v>0.56864607555405011</c:v>
                </c:pt>
                <c:pt idx="13">
                  <c:v>0.60725255764828723</c:v>
                </c:pt>
                <c:pt idx="14">
                  <c:v>0.64551529702785926</c:v>
                </c:pt>
                <c:pt idx="15">
                  <c:v>0.72843581806407798</c:v>
                </c:pt>
                <c:pt idx="16">
                  <c:v>0.74403792398126434</c:v>
                </c:pt>
                <c:pt idx="17">
                  <c:v>0.85252814325684301</c:v>
                </c:pt>
                <c:pt idx="18">
                  <c:v>0.89197134044975834</c:v>
                </c:pt>
                <c:pt idx="19">
                  <c:v>1.0095039033867661</c:v>
                </c:pt>
                <c:pt idx="20">
                  <c:v>1.0702121755137521</c:v>
                </c:pt>
                <c:pt idx="21">
                  <c:v>1.0796634794437736</c:v>
                </c:pt>
                <c:pt idx="22">
                  <c:v>1.2398032140176265</c:v>
                </c:pt>
                <c:pt idx="23">
                  <c:v>1.2979074067752703</c:v>
                </c:pt>
                <c:pt idx="24">
                  <c:v>1.4849434733663396</c:v>
                </c:pt>
                <c:pt idx="25">
                  <c:v>1.5864040907640755</c:v>
                </c:pt>
                <c:pt idx="26">
                  <c:v>1.7754620113077162</c:v>
                </c:pt>
                <c:pt idx="27">
                  <c:v>1.8248777736972928</c:v>
                </c:pt>
                <c:pt idx="28">
                  <c:v>1.9904606072081719</c:v>
                </c:pt>
                <c:pt idx="29">
                  <c:v>2.1656483788159404</c:v>
                </c:pt>
                <c:pt idx="30">
                  <c:v>2.3284666178467592</c:v>
                </c:pt>
                <c:pt idx="31">
                  <c:v>2.5418638967260643</c:v>
                </c:pt>
                <c:pt idx="32">
                  <c:v>2.7331021654862635</c:v>
                </c:pt>
                <c:pt idx="33">
                  <c:v>2.9559117038251128</c:v>
                </c:pt>
                <c:pt idx="34">
                  <c:v>3.1323456752378931</c:v>
                </c:pt>
                <c:pt idx="35">
                  <c:v>3.3626931716029329</c:v>
                </c:pt>
                <c:pt idx="36">
                  <c:v>3.5709884431974288</c:v>
                </c:pt>
                <c:pt idx="37">
                  <c:v>3.801327852937912</c:v>
                </c:pt>
                <c:pt idx="38">
                  <c:v>3.9679608355636002</c:v>
                </c:pt>
                <c:pt idx="39">
                  <c:v>4.20824298986635</c:v>
                </c:pt>
                <c:pt idx="40">
                  <c:v>4.4390160776353884</c:v>
                </c:pt>
                <c:pt idx="41">
                  <c:v>4.6333571468081676</c:v>
                </c:pt>
                <c:pt idx="42">
                  <c:v>4.9376709769905629</c:v>
                </c:pt>
                <c:pt idx="43">
                  <c:v>5.2216845614555432</c:v>
                </c:pt>
                <c:pt idx="44">
                  <c:v>5.5781403730769421</c:v>
                </c:pt>
                <c:pt idx="45">
                  <c:v>5.8808056672906979</c:v>
                </c:pt>
                <c:pt idx="46">
                  <c:v>6.3359791069633724</c:v>
                </c:pt>
                <c:pt idx="47">
                  <c:v>6.7081601066861207</c:v>
                </c:pt>
                <c:pt idx="48">
                  <c:v>7.0736187783636826</c:v>
                </c:pt>
                <c:pt idx="49">
                  <c:v>7.4719692102115935</c:v>
                </c:pt>
                <c:pt idx="50">
                  <c:v>7.6987994192754776</c:v>
                </c:pt>
                <c:pt idx="51">
                  <c:v>8.115578084310469</c:v>
                </c:pt>
                <c:pt idx="52">
                  <c:v>8.3960792256553773</c:v>
                </c:pt>
                <c:pt idx="53">
                  <c:v>8.6316787687667258</c:v>
                </c:pt>
                <c:pt idx="54">
                  <c:v>8.9143310642282767</c:v>
                </c:pt>
                <c:pt idx="55">
                  <c:v>9.0945696952391799</c:v>
                </c:pt>
                <c:pt idx="56">
                  <c:v>9.3368134521331001</c:v>
                </c:pt>
                <c:pt idx="57">
                  <c:v>9.4682820970031738</c:v>
                </c:pt>
                <c:pt idx="58">
                  <c:v>9.5985735578890754</c:v>
                </c:pt>
                <c:pt idx="59">
                  <c:v>9.93844522456825</c:v>
                </c:pt>
                <c:pt idx="60">
                  <c:v>10.017689888732827</c:v>
                </c:pt>
                <c:pt idx="61">
                  <c:v>10.154248334940599</c:v>
                </c:pt>
                <c:pt idx="62">
                  <c:v>10.193416176454736</c:v>
                </c:pt>
                <c:pt idx="63">
                  <c:v>10.389923318160548</c:v>
                </c:pt>
                <c:pt idx="64">
                  <c:v>10.538565781616995</c:v>
                </c:pt>
                <c:pt idx="65">
                  <c:v>10.510314987604083</c:v>
                </c:pt>
                <c:pt idx="66">
                  <c:v>10.687518271251413</c:v>
                </c:pt>
                <c:pt idx="67">
                  <c:v>10.766413705197529</c:v>
                </c:pt>
                <c:pt idx="68">
                  <c:v>10.78636064168057</c:v>
                </c:pt>
                <c:pt idx="69">
                  <c:v>10.928602654994787</c:v>
                </c:pt>
                <c:pt idx="70">
                  <c:v>10.826527265571514</c:v>
                </c:pt>
                <c:pt idx="71">
                  <c:v>10.908005656095266</c:v>
                </c:pt>
                <c:pt idx="72">
                  <c:v>10.928602654994787</c:v>
                </c:pt>
                <c:pt idx="73">
                  <c:v>10.81143849947777</c:v>
                </c:pt>
                <c:pt idx="74">
                  <c:v>10.872172277881196</c:v>
                </c:pt>
                <c:pt idx="75">
                  <c:v>10.78138191141476</c:v>
                </c:pt>
                <c:pt idx="76">
                  <c:v>10.736661737838459</c:v>
                </c:pt>
                <c:pt idx="77">
                  <c:v>10.851834901113744</c:v>
                </c:pt>
                <c:pt idx="78">
                  <c:v>10.826527265571514</c:v>
                </c:pt>
                <c:pt idx="79">
                  <c:v>10.81143849947777</c:v>
                </c:pt>
                <c:pt idx="80">
                  <c:v>10.933749781688416</c:v>
                </c:pt>
                <c:pt idx="81">
                  <c:v>10.78636064168057</c:v>
                </c:pt>
                <c:pt idx="82">
                  <c:v>10.756474014738558</c:v>
                </c:pt>
                <c:pt idx="83">
                  <c:v>10.826527265571514</c:v>
                </c:pt>
                <c:pt idx="84">
                  <c:v>10.836626271458716</c:v>
                </c:pt>
                <c:pt idx="85">
                  <c:v>10.716938330899158</c:v>
                </c:pt>
                <c:pt idx="86">
                  <c:v>10.78138191141476</c:v>
                </c:pt>
                <c:pt idx="87">
                  <c:v>10.913128995692951</c:v>
                </c:pt>
                <c:pt idx="88">
                  <c:v>10.959677881625893</c:v>
                </c:pt>
                <c:pt idx="89">
                  <c:v>10.78636064168057</c:v>
                </c:pt>
                <c:pt idx="90">
                  <c:v>10.851834901113744</c:v>
                </c:pt>
                <c:pt idx="91">
                  <c:v>10.954466482377724</c:v>
                </c:pt>
                <c:pt idx="92">
                  <c:v>10.944096097541616</c:v>
                </c:pt>
                <c:pt idx="93">
                  <c:v>11.048897951192295</c:v>
                </c:pt>
                <c:pt idx="94">
                  <c:v>11.022484297337979</c:v>
                </c:pt>
                <c:pt idx="95">
                  <c:v>10.918292233865865</c:v>
                </c:pt>
                <c:pt idx="96">
                  <c:v>11.0119552220591</c:v>
                </c:pt>
                <c:pt idx="97">
                  <c:v>10.954466482377724</c:v>
                </c:pt>
                <c:pt idx="98">
                  <c:v>11.091548180860466</c:v>
                </c:pt>
                <c:pt idx="99">
                  <c:v>10.964861026506174</c:v>
                </c:pt>
                <c:pt idx="100">
                  <c:v>11.194376429803791</c:v>
                </c:pt>
                <c:pt idx="101">
                  <c:v>11.001450802923564</c:v>
                </c:pt>
                <c:pt idx="102">
                  <c:v>11.0119552220591</c:v>
                </c:pt>
                <c:pt idx="103">
                  <c:v>11.150789252504108</c:v>
                </c:pt>
                <c:pt idx="104">
                  <c:v>11.188923279689845</c:v>
                </c:pt>
                <c:pt idx="105">
                  <c:v>11.02774069374542</c:v>
                </c:pt>
                <c:pt idx="106">
                  <c:v>11.145387907414761</c:v>
                </c:pt>
                <c:pt idx="107">
                  <c:v>11.129151006089028</c:v>
                </c:pt>
                <c:pt idx="108">
                  <c:v>11.096885782297287</c:v>
                </c:pt>
                <c:pt idx="109">
                  <c:v>11.260581403316364</c:v>
                </c:pt>
                <c:pt idx="110">
                  <c:v>11.249486956513646</c:v>
                </c:pt>
                <c:pt idx="111">
                  <c:v>11.188923279689845</c:v>
                </c:pt>
                <c:pt idx="112">
                  <c:v>11.322062569966141</c:v>
                </c:pt>
                <c:pt idx="113">
                  <c:v>11.3559539741591</c:v>
                </c:pt>
                <c:pt idx="114">
                  <c:v>11.183440574146566</c:v>
                </c:pt>
                <c:pt idx="115">
                  <c:v>11.310820015871013</c:v>
                </c:pt>
                <c:pt idx="116">
                  <c:v>11.299604601578054</c:v>
                </c:pt>
                <c:pt idx="117">
                  <c:v>11.134568753020766</c:v>
                </c:pt>
                <c:pt idx="118">
                  <c:v>11.249486956513646</c:v>
                </c:pt>
                <c:pt idx="119">
                  <c:v>11.310820015871013</c:v>
                </c:pt>
                <c:pt idx="120">
                  <c:v>11.3559539741591</c:v>
                </c:pt>
                <c:pt idx="121">
                  <c:v>11.401527949086722</c:v>
                </c:pt>
                <c:pt idx="122">
                  <c:v>11.373011118130311</c:v>
                </c:pt>
                <c:pt idx="123">
                  <c:v>11.255012536239068</c:v>
                </c:pt>
                <c:pt idx="124">
                  <c:v>11.39582581102878</c:v>
                </c:pt>
                <c:pt idx="125">
                  <c:v>11.305227429208585</c:v>
                </c:pt>
                <c:pt idx="126">
                  <c:v>11.3559539741591</c:v>
                </c:pt>
                <c:pt idx="127">
                  <c:v>11.277254831160889</c:v>
                </c:pt>
                <c:pt idx="128">
                  <c:v>11.430256705690571</c:v>
                </c:pt>
                <c:pt idx="129">
                  <c:v>11.277254831160889</c:v>
                </c:pt>
                <c:pt idx="130">
                  <c:v>11.338996127907745</c:v>
                </c:pt>
                <c:pt idx="131">
                  <c:v>11.288416236777822</c:v>
                </c:pt>
                <c:pt idx="132">
                  <c:v>11.470764928651962</c:v>
                </c:pt>
                <c:pt idx="133">
                  <c:v>11.412990872739401</c:v>
                </c:pt>
                <c:pt idx="134">
                  <c:v>11.333332354172905</c:v>
                </c:pt>
                <c:pt idx="135">
                  <c:v>11.390092887711793</c:v>
                </c:pt>
                <c:pt idx="136">
                  <c:v>11.227341506437</c:v>
                </c:pt>
                <c:pt idx="137">
                  <c:v>11.482397016362157</c:v>
                </c:pt>
                <c:pt idx="138">
                  <c:v>11.384404601098243</c:v>
                </c:pt>
              </c:numCache>
            </c:numRef>
          </c:yVal>
          <c:smooth val="0"/>
          <c:extLst>
            <c:ext xmlns:c16="http://schemas.microsoft.com/office/drawing/2014/chart" uri="{C3380CC4-5D6E-409C-BE32-E72D297353CC}">
              <c16:uniqueId val="{00000000-E3D6-4DE1-B3D8-1156BF5309DC}"/>
            </c:ext>
          </c:extLst>
        </c:ser>
        <c:ser>
          <c:idx val="6"/>
          <c:order val="5"/>
          <c:tx>
            <c:v>EV2_5</c:v>
          </c:tx>
          <c:spPr>
            <a:ln w="9525" cap="rnd">
              <a:solidFill>
                <a:schemeClr val="accent1">
                  <a:lumMod val="60000"/>
                  <a:alpha val="50000"/>
                </a:schemeClr>
              </a:solidFill>
              <a:round/>
            </a:ln>
            <a:effectLst/>
          </c:spPr>
          <c:marker>
            <c:symbol val="plus"/>
            <c:size val="6"/>
            <c:spPr>
              <a:noFill/>
              <a:ln w="15875">
                <a:solidFill>
                  <a:schemeClr val="accent1">
                    <a:lumMod val="60000"/>
                  </a:schemeClr>
                </a:solidFill>
                <a:round/>
              </a:ln>
              <a:effectLst/>
            </c:spPr>
          </c:marker>
          <c:xVal>
            <c:numRef>
              <c:f>'Tray 1'!$A$11:$A$149</c:f>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f>'Tray 1'!$H$11:$H$149</c:f>
              <c:numCache>
                <c:formatCode>General</c:formatCode>
                <c:ptCount val="139"/>
                <c:pt idx="0">
                  <c:v>0.47445409018542728</c:v>
                </c:pt>
                <c:pt idx="1">
                  <c:v>0.51034834971756138</c:v>
                </c:pt>
                <c:pt idx="2">
                  <c:v>0.48581129429958125</c:v>
                </c:pt>
                <c:pt idx="3">
                  <c:v>0.51728055376857585</c:v>
                </c:pt>
                <c:pt idx="4">
                  <c:v>0.50828073679336017</c:v>
                </c:pt>
                <c:pt idx="5">
                  <c:v>0.4777803411619348</c:v>
                </c:pt>
                <c:pt idx="6">
                  <c:v>0.47312813943615906</c:v>
                </c:pt>
                <c:pt idx="7">
                  <c:v>0.52076765992208929</c:v>
                </c:pt>
                <c:pt idx="8">
                  <c:v>0.55268475031751763</c:v>
                </c:pt>
                <c:pt idx="9">
                  <c:v>0.5263691168011021</c:v>
                </c:pt>
                <c:pt idx="10">
                  <c:v>0.55196727727551764</c:v>
                </c:pt>
                <c:pt idx="11">
                  <c:v>0.53554094150320675</c:v>
                </c:pt>
                <c:pt idx="12">
                  <c:v>0.59225817799164016</c:v>
                </c:pt>
                <c:pt idx="13">
                  <c:v>0.54980822270063934</c:v>
                </c:pt>
                <c:pt idx="14">
                  <c:v>0.59225817799164016</c:v>
                </c:pt>
                <c:pt idx="15">
                  <c:v>0.65407866672279946</c:v>
                </c:pt>
                <c:pt idx="16">
                  <c:v>0.65876961711484583</c:v>
                </c:pt>
                <c:pt idx="17">
                  <c:v>0.64940280959974017</c:v>
                </c:pt>
                <c:pt idx="18">
                  <c:v>0.71215247361787315</c:v>
                </c:pt>
                <c:pt idx="19">
                  <c:v>0.73334898858360542</c:v>
                </c:pt>
                <c:pt idx="20">
                  <c:v>0.87962712274532529</c:v>
                </c:pt>
                <c:pt idx="21">
                  <c:v>0.91326850311332031</c:v>
                </c:pt>
                <c:pt idx="22">
                  <c:v>0.90614909043414327</c:v>
                </c:pt>
                <c:pt idx="23">
                  <c:v>0.97551776470163676</c:v>
                </c:pt>
                <c:pt idx="24">
                  <c:v>1.0439066940168644</c:v>
                </c:pt>
                <c:pt idx="25">
                  <c:v>1.0958015717639447</c:v>
                </c:pt>
                <c:pt idx="26">
                  <c:v>1.2288919835306187</c:v>
                </c:pt>
                <c:pt idx="27">
                  <c:v>1.263738930245371</c:v>
                </c:pt>
                <c:pt idx="28">
                  <c:v>1.3682105690036284</c:v>
                </c:pt>
                <c:pt idx="29">
                  <c:v>1.4649218671278144</c:v>
                </c:pt>
                <c:pt idx="30">
                  <c:v>1.637393877644133</c:v>
                </c:pt>
                <c:pt idx="31">
                  <c:v>1.7698699787149583</c:v>
                </c:pt>
                <c:pt idx="32">
                  <c:v>1.8735562154560035</c:v>
                </c:pt>
                <c:pt idx="33">
                  <c:v>2.0310096942779845</c:v>
                </c:pt>
                <c:pt idx="34">
                  <c:v>2.1715427291800413</c:v>
                </c:pt>
                <c:pt idx="35">
                  <c:v>2.3212881495661639</c:v>
                </c:pt>
                <c:pt idx="36">
                  <c:v>2.5055036388254264</c:v>
                </c:pt>
                <c:pt idx="37">
                  <c:v>2.7844589162991031</c:v>
                </c:pt>
                <c:pt idx="38">
                  <c:v>2.8885291643236082</c:v>
                </c:pt>
                <c:pt idx="39">
                  <c:v>3.1041637891633886</c:v>
                </c:pt>
                <c:pt idx="40">
                  <c:v>3.2805977605761565</c:v>
                </c:pt>
                <c:pt idx="41">
                  <c:v>3.470512134883065</c:v>
                </c:pt>
                <c:pt idx="42">
                  <c:v>3.7020887981585675</c:v>
                </c:pt>
                <c:pt idx="43">
                  <c:v>3.8295097390123871</c:v>
                </c:pt>
                <c:pt idx="44">
                  <c:v>4.0488270796796986</c:v>
                </c:pt>
                <c:pt idx="45">
                  <c:v>4.2168684487895529</c:v>
                </c:pt>
                <c:pt idx="46">
                  <c:v>4.4324951541863591</c:v>
                </c:pt>
                <c:pt idx="47">
                  <c:v>4.6177841229147853</c:v>
                </c:pt>
                <c:pt idx="48">
                  <c:v>4.8401541224638596</c:v>
                </c:pt>
                <c:pt idx="49">
                  <c:v>5.1271571137615943</c:v>
                </c:pt>
                <c:pt idx="50">
                  <c:v>5.425270976587198</c:v>
                </c:pt>
                <c:pt idx="51">
                  <c:v>5.7297961714873802</c:v>
                </c:pt>
                <c:pt idx="52">
                  <c:v>5.9993757999108075</c:v>
                </c:pt>
                <c:pt idx="53">
                  <c:v>6.4962484370844127</c:v>
                </c:pt>
                <c:pt idx="54">
                  <c:v>6.9498432098030545</c:v>
                </c:pt>
                <c:pt idx="55">
                  <c:v>7.2558344561182935</c:v>
                </c:pt>
                <c:pt idx="56">
                  <c:v>7.8169895624742463</c:v>
                </c:pt>
                <c:pt idx="57">
                  <c:v>8.0414594390874221</c:v>
                </c:pt>
                <c:pt idx="58">
                  <c:v>8.3960792256553773</c:v>
                </c:pt>
                <c:pt idx="59">
                  <c:v>8.7568154519696364</c:v>
                </c:pt>
                <c:pt idx="60">
                  <c:v>8.9574136093081531</c:v>
                </c:pt>
                <c:pt idx="61">
                  <c:v>9.1965706835314389</c:v>
                </c:pt>
                <c:pt idx="62">
                  <c:v>9.3591772451970066</c:v>
                </c:pt>
                <c:pt idx="63">
                  <c:v>9.7239608667270439</c:v>
                </c:pt>
                <c:pt idx="64">
                  <c:v>9.8849655504379985</c:v>
                </c:pt>
                <c:pt idx="65">
                  <c:v>9.9799807034556949</c:v>
                </c:pt>
                <c:pt idx="66">
                  <c:v>10.149933046773821</c:v>
                </c:pt>
                <c:pt idx="67">
                  <c:v>10.255006312170831</c:v>
                </c:pt>
                <c:pt idx="68">
                  <c:v>10.353541776550731</c:v>
                </c:pt>
                <c:pt idx="69">
                  <c:v>10.806398254313367</c:v>
                </c:pt>
                <c:pt idx="70">
                  <c:v>10.463631028173044</c:v>
                </c:pt>
                <c:pt idx="71">
                  <c:v>10.663135260021413</c:v>
                </c:pt>
                <c:pt idx="72">
                  <c:v>10.67286577906869</c:v>
                </c:pt>
                <c:pt idx="73">
                  <c:v>10.638918953238468</c:v>
                </c:pt>
                <c:pt idx="74">
                  <c:v>10.634072581763725</c:v>
                </c:pt>
                <c:pt idx="75">
                  <c:v>10.721844635440497</c:v>
                </c:pt>
                <c:pt idx="76">
                  <c:v>10.692391798461976</c:v>
                </c:pt>
                <c:pt idx="77">
                  <c:v>10.856893735296593</c:v>
                </c:pt>
                <c:pt idx="78">
                  <c:v>10.548023324537041</c:v>
                </c:pt>
                <c:pt idx="79">
                  <c:v>10.586058962381141</c:v>
                </c:pt>
                <c:pt idx="80">
                  <c:v>10.638918953238468</c:v>
                </c:pt>
                <c:pt idx="81">
                  <c:v>10.586058962381141</c:v>
                </c:pt>
                <c:pt idx="82">
                  <c:v>10.586058962381141</c:v>
                </c:pt>
                <c:pt idx="83">
                  <c:v>10.491581750790335</c:v>
                </c:pt>
                <c:pt idx="84">
                  <c:v>10.557501323764022</c:v>
                </c:pt>
                <c:pt idx="85">
                  <c:v>10.552744121239193</c:v>
                </c:pt>
                <c:pt idx="86">
                  <c:v>10.586058962381141</c:v>
                </c:pt>
                <c:pt idx="87">
                  <c:v>10.721844635440497</c:v>
                </c:pt>
                <c:pt idx="88">
                  <c:v>10.566999869607404</c:v>
                </c:pt>
                <c:pt idx="89">
                  <c:v>10.677755237000683</c:v>
                </c:pt>
                <c:pt idx="90">
                  <c:v>10.821503031673018</c:v>
                </c:pt>
                <c:pt idx="91">
                  <c:v>10.821503031673018</c:v>
                </c:pt>
                <c:pt idx="92">
                  <c:v>10.846748397930586</c:v>
                </c:pt>
                <c:pt idx="93">
                  <c:v>10.913128995692951</c:v>
                </c:pt>
                <c:pt idx="94">
                  <c:v>10.959677881625893</c:v>
                </c:pt>
                <c:pt idx="95">
                  <c:v>11.091548180860466</c:v>
                </c:pt>
                <c:pt idx="96">
                  <c:v>10.964861026506174</c:v>
                </c:pt>
                <c:pt idx="97">
                  <c:v>11.033038119069641</c:v>
                </c:pt>
                <c:pt idx="98">
                  <c:v>10.964861026506174</c:v>
                </c:pt>
                <c:pt idx="99">
                  <c:v>10.928602654994787</c:v>
                </c:pt>
                <c:pt idx="100">
                  <c:v>11.043616777563548</c:v>
                </c:pt>
                <c:pt idx="101">
                  <c:v>10.913128995692951</c:v>
                </c:pt>
                <c:pt idx="102">
                  <c:v>10.944096097541616</c:v>
                </c:pt>
                <c:pt idx="103">
                  <c:v>10.933749781688416</c:v>
                </c:pt>
                <c:pt idx="104">
                  <c:v>10.908005656095266</c:v>
                </c:pt>
                <c:pt idx="105">
                  <c:v>10.908005656095266</c:v>
                </c:pt>
                <c:pt idx="106">
                  <c:v>10.964861026506174</c:v>
                </c:pt>
                <c:pt idx="107">
                  <c:v>10.923427444508683</c:v>
                </c:pt>
                <c:pt idx="108">
                  <c:v>11.033038119069641</c:v>
                </c:pt>
                <c:pt idx="109">
                  <c:v>11.064848966075848</c:v>
                </c:pt>
                <c:pt idx="110">
                  <c:v>11.086181585350479</c:v>
                </c:pt>
                <c:pt idx="111">
                  <c:v>11.129151006089028</c:v>
                </c:pt>
                <c:pt idx="112">
                  <c:v>11.277254831160889</c:v>
                </c:pt>
                <c:pt idx="113">
                  <c:v>11.316456446899231</c:v>
                </c:pt>
                <c:pt idx="114">
                  <c:v>11.361645271815551</c:v>
                </c:pt>
                <c:pt idx="115">
                  <c:v>11.3559539741591</c:v>
                </c:pt>
                <c:pt idx="116">
                  <c:v>11.576487114747318</c:v>
                </c:pt>
                <c:pt idx="117">
                  <c:v>11.350306971844514</c:v>
                </c:pt>
                <c:pt idx="118">
                  <c:v>11.588378906275128</c:v>
                </c:pt>
                <c:pt idx="119">
                  <c:v>11.511582761356498</c:v>
                </c:pt>
                <c:pt idx="120">
                  <c:v>11.367305990557433</c:v>
                </c:pt>
                <c:pt idx="121">
                  <c:v>11.505746766317815</c:v>
                </c:pt>
                <c:pt idx="122">
                  <c:v>11.418751773015497</c:v>
                </c:pt>
                <c:pt idx="123">
                  <c:v>11.384404601098243</c:v>
                </c:pt>
                <c:pt idx="124">
                  <c:v>11.260581403316364</c:v>
                </c:pt>
                <c:pt idx="125">
                  <c:v>11.299604601578054</c:v>
                </c:pt>
                <c:pt idx="126">
                  <c:v>11.227341506437</c:v>
                </c:pt>
                <c:pt idx="127">
                  <c:v>11.205338476864982</c:v>
                </c:pt>
                <c:pt idx="128">
                  <c:v>11.305227429208585</c:v>
                </c:pt>
                <c:pt idx="129">
                  <c:v>11.260581403316364</c:v>
                </c:pt>
                <c:pt idx="130">
                  <c:v>11.221849029994768</c:v>
                </c:pt>
                <c:pt idx="131">
                  <c:v>11.232876994336998</c:v>
                </c:pt>
                <c:pt idx="132">
                  <c:v>11.305227429208585</c:v>
                </c:pt>
                <c:pt idx="133">
                  <c:v>11.384404601098243</c:v>
                </c:pt>
                <c:pt idx="134">
                  <c:v>11.401527949086722</c:v>
                </c:pt>
                <c:pt idx="135">
                  <c:v>11.690671605351392</c:v>
                </c:pt>
                <c:pt idx="136">
                  <c:v>11.535075905918188</c:v>
                </c:pt>
                <c:pt idx="137">
                  <c:v>11.71504958893043</c:v>
                </c:pt>
                <c:pt idx="138">
                  <c:v>11.696734705873091</c:v>
                </c:pt>
              </c:numCache>
            </c:numRef>
          </c:yVal>
          <c:smooth val="0"/>
          <c:extLst>
            <c:ext xmlns:c16="http://schemas.microsoft.com/office/drawing/2014/chart" uri="{C3380CC4-5D6E-409C-BE32-E72D297353CC}">
              <c16:uniqueId val="{00000002-E3D6-4DE1-B3D8-1156BF5309DC}"/>
            </c:ext>
          </c:extLst>
        </c:ser>
        <c:ser>
          <c:idx val="8"/>
          <c:order val="6"/>
          <c:tx>
            <c:v>EV4_5</c:v>
          </c:tx>
          <c:spPr>
            <a:ln w="9525" cap="rnd">
              <a:solidFill>
                <a:schemeClr val="accent3">
                  <a:lumMod val="60000"/>
                  <a:alpha val="50000"/>
                </a:schemeClr>
              </a:solidFill>
              <a:round/>
            </a:ln>
            <a:effectLst/>
          </c:spPr>
          <c:marker>
            <c:symbol val="dash"/>
            <c:size val="6"/>
            <c:spPr>
              <a:solidFill>
                <a:schemeClr val="lt1"/>
              </a:solidFill>
              <a:ln w="15875">
                <a:solidFill>
                  <a:schemeClr val="accent3">
                    <a:lumMod val="60000"/>
                  </a:schemeClr>
                </a:solidFill>
                <a:round/>
              </a:ln>
              <a:effectLst/>
            </c:spPr>
          </c:marker>
          <c:xVal>
            <c:numRef>
              <c:f>'Tray 1'!$A$11:$A$149</c:f>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f>'Tray 1'!$J$11:$J$149</c:f>
              <c:numCache>
                <c:formatCode>General</c:formatCode>
                <c:ptCount val="139"/>
                <c:pt idx="0">
                  <c:v>0.51797881767636589</c:v>
                </c:pt>
                <c:pt idx="1">
                  <c:v>0.49799722429119936</c:v>
                </c:pt>
                <c:pt idx="2">
                  <c:v>0.53695896171295177</c:v>
                </c:pt>
                <c:pt idx="3">
                  <c:v>0.48446760707745484</c:v>
                </c:pt>
                <c:pt idx="4">
                  <c:v>0.52426717807437362</c:v>
                </c:pt>
                <c:pt idx="5">
                  <c:v>0.49323624763776408</c:v>
                </c:pt>
                <c:pt idx="6">
                  <c:v>0.50346636631897967</c:v>
                </c:pt>
                <c:pt idx="7">
                  <c:v>0.50621310597904146</c:v>
                </c:pt>
                <c:pt idx="8">
                  <c:v>0.54837282750251748</c:v>
                </c:pt>
                <c:pt idx="9">
                  <c:v>0.57817913485709194</c:v>
                </c:pt>
                <c:pt idx="10">
                  <c:v>0.5892809714173538</c:v>
                </c:pt>
                <c:pt idx="11">
                  <c:v>0.61103160733973594</c:v>
                </c:pt>
                <c:pt idx="12">
                  <c:v>0.61178575249356959</c:v>
                </c:pt>
                <c:pt idx="13">
                  <c:v>0.63777725597948187</c:v>
                </c:pt>
                <c:pt idx="14">
                  <c:v>0.6952304597004243</c:v>
                </c:pt>
                <c:pt idx="15">
                  <c:v>0.7399209868872707</c:v>
                </c:pt>
                <c:pt idx="16">
                  <c:v>0.77314094510905262</c:v>
                </c:pt>
                <c:pt idx="17">
                  <c:v>0.83348793933195764</c:v>
                </c:pt>
                <c:pt idx="18">
                  <c:v>0.88490730917488636</c:v>
                </c:pt>
                <c:pt idx="19">
                  <c:v>0.95641467169901706</c:v>
                </c:pt>
                <c:pt idx="20">
                  <c:v>1.0326985944783087</c:v>
                </c:pt>
                <c:pt idx="21">
                  <c:v>1.0958015717639447</c:v>
                </c:pt>
                <c:pt idx="22">
                  <c:v>1.1582741800043208</c:v>
                </c:pt>
                <c:pt idx="23">
                  <c:v>1.2130697383861351</c:v>
                </c:pt>
                <c:pt idx="24">
                  <c:v>1.3425931477848536</c:v>
                </c:pt>
                <c:pt idx="25">
                  <c:v>1.4095313981470943</c:v>
                </c:pt>
                <c:pt idx="26">
                  <c:v>1.5691656004092434</c:v>
                </c:pt>
                <c:pt idx="27">
                  <c:v>1.6428517655160684</c:v>
                </c:pt>
                <c:pt idx="28">
                  <c:v>1.7888960453849938</c:v>
                </c:pt>
                <c:pt idx="29">
                  <c:v>1.9340575798741768</c:v>
                </c:pt>
                <c:pt idx="30">
                  <c:v>2.1127163247776668</c:v>
                </c:pt>
                <c:pt idx="31">
                  <c:v>2.2592432507034808</c:v>
                </c:pt>
                <c:pt idx="32">
                  <c:v>2.4510954480297045</c:v>
                </c:pt>
                <c:pt idx="33">
                  <c:v>2.6172177218880814</c:v>
                </c:pt>
                <c:pt idx="34">
                  <c:v>2.8591268006263628</c:v>
                </c:pt>
                <c:pt idx="35">
                  <c:v>3.0122754759741217</c:v>
                </c:pt>
                <c:pt idx="36">
                  <c:v>3.2119908390679579</c:v>
                </c:pt>
                <c:pt idx="37">
                  <c:v>3.4031262936610354</c:v>
                </c:pt>
                <c:pt idx="38">
                  <c:v>3.5807894319843103</c:v>
                </c:pt>
                <c:pt idx="39">
                  <c:v>3.7939771113477536</c:v>
                </c:pt>
                <c:pt idx="40">
                  <c:v>4.0267748549092408</c:v>
                </c:pt>
                <c:pt idx="41">
                  <c:v>4.2094781431013262</c:v>
                </c:pt>
                <c:pt idx="42">
                  <c:v>4.4639224105868704</c:v>
                </c:pt>
                <c:pt idx="43">
                  <c:v>4.6591190691193338</c:v>
                </c:pt>
                <c:pt idx="44">
                  <c:v>5.0056475140440089</c:v>
                </c:pt>
                <c:pt idx="45">
                  <c:v>5.2236157835206125</c:v>
                </c:pt>
                <c:pt idx="46">
                  <c:v>5.6128114181205078</c:v>
                </c:pt>
                <c:pt idx="47">
                  <c:v>5.9833140667253284</c:v>
                </c:pt>
                <c:pt idx="48">
                  <c:v>6.4243877437824075</c:v>
                </c:pt>
                <c:pt idx="49">
                  <c:v>6.8152813277766793</c:v>
                </c:pt>
                <c:pt idx="50">
                  <c:v>7.239139803579377</c:v>
                </c:pt>
                <c:pt idx="51">
                  <c:v>7.6503898798947523</c:v>
                </c:pt>
                <c:pt idx="52">
                  <c:v>8.0238297347335443</c:v>
                </c:pt>
                <c:pt idx="53">
                  <c:v>8.3141945770065018</c:v>
                </c:pt>
                <c:pt idx="54">
                  <c:v>8.6424129632614139</c:v>
                </c:pt>
                <c:pt idx="55">
                  <c:v>8.8892227755287738</c:v>
                </c:pt>
                <c:pt idx="56">
                  <c:v>9.145449610388992</c:v>
                </c:pt>
                <c:pt idx="57">
                  <c:v>9.2259029211913202</c:v>
                </c:pt>
                <c:pt idx="58">
                  <c:v>9.536913134698624</c:v>
                </c:pt>
                <c:pt idx="59">
                  <c:v>9.7160408637201847</c:v>
                </c:pt>
                <c:pt idx="60">
                  <c:v>9.7557600919445875</c:v>
                </c:pt>
                <c:pt idx="61">
                  <c:v>9.8564298050338852</c:v>
                </c:pt>
                <c:pt idx="62">
                  <c:v>9.9260408245706806</c:v>
                </c:pt>
                <c:pt idx="63">
                  <c:v>10.005077379186883</c:v>
                </c:pt>
                <c:pt idx="64">
                  <c:v>10.162919882567667</c:v>
                </c:pt>
                <c:pt idx="65">
                  <c:v>10.128332495214982</c:v>
                </c:pt>
                <c:pt idx="66">
                  <c:v>10.106833680770645</c:v>
                </c:pt>
                <c:pt idx="67">
                  <c:v>10.094005211391121</c:v>
                </c:pt>
                <c:pt idx="68">
                  <c:v>10.115415418755525</c:v>
                </c:pt>
                <c:pt idx="69">
                  <c:v>10.171608047903085</c:v>
                </c:pt>
                <c:pt idx="70">
                  <c:v>10.021883079997933</c:v>
                </c:pt>
                <c:pt idx="71">
                  <c:v>10.149933046773821</c:v>
                </c:pt>
                <c:pt idx="72">
                  <c:v>10.184686043875477</c:v>
                </c:pt>
                <c:pt idx="73">
                  <c:v>10.115415418755525</c:v>
                </c:pt>
                <c:pt idx="74">
                  <c:v>10.145593314712432</c:v>
                </c:pt>
                <c:pt idx="75">
                  <c:v>10.072666131215747</c:v>
                </c:pt>
                <c:pt idx="76">
                  <c:v>10.05145307202757</c:v>
                </c:pt>
                <c:pt idx="77">
                  <c:v>10.076937302113553</c:v>
                </c:pt>
                <c:pt idx="78">
                  <c:v>10.059932251291446</c:v>
                </c:pt>
                <c:pt idx="79">
                  <c:v>10.021883079997933</c:v>
                </c:pt>
                <c:pt idx="80">
                  <c:v>10.089718206135174</c:v>
                </c:pt>
                <c:pt idx="81">
                  <c:v>10.064163642875929</c:v>
                </c:pt>
                <c:pt idx="82">
                  <c:v>10.026107835111292</c:v>
                </c:pt>
                <c:pt idx="83">
                  <c:v>9.9674683173472634</c:v>
                </c:pt>
                <c:pt idx="84">
                  <c:v>10.064163642875929</c:v>
                </c:pt>
                <c:pt idx="85">
                  <c:v>9.8972653546546336</c:v>
                </c:pt>
                <c:pt idx="86">
                  <c:v>10.162919882567667</c:v>
                </c:pt>
                <c:pt idx="87">
                  <c:v>10.111136701599733</c:v>
                </c:pt>
                <c:pt idx="88">
                  <c:v>10.115415418755525</c:v>
                </c:pt>
                <c:pt idx="89">
                  <c:v>10.184686043875477</c:v>
                </c:pt>
                <c:pt idx="90">
                  <c:v>10.25056423385608</c:v>
                </c:pt>
                <c:pt idx="91">
                  <c:v>10.277224470412264</c:v>
                </c:pt>
                <c:pt idx="92">
                  <c:v>10.33096934711142</c:v>
                </c:pt>
                <c:pt idx="93">
                  <c:v>10.25056423385608</c:v>
                </c:pt>
                <c:pt idx="94">
                  <c:v>10.362609096913827</c:v>
                </c:pt>
                <c:pt idx="95">
                  <c:v>10.290585142973853</c:v>
                </c:pt>
                <c:pt idx="96">
                  <c:v>10.335462724046582</c:v>
                </c:pt>
                <c:pt idx="97">
                  <c:v>10.394507264762186</c:v>
                </c:pt>
                <c:pt idx="98">
                  <c:v>10.23732265464653</c:v>
                </c:pt>
                <c:pt idx="99">
                  <c:v>10.371695067096857</c:v>
                </c:pt>
                <c:pt idx="100">
                  <c:v>10.422020485489792</c:v>
                </c:pt>
                <c:pt idx="101">
                  <c:v>10.335462724046582</c:v>
                </c:pt>
                <c:pt idx="102">
                  <c:v>10.389923318160548</c:v>
                </c:pt>
                <c:pt idx="103">
                  <c:v>10.403659251873417</c:v>
                </c:pt>
                <c:pt idx="104">
                  <c:v>10.286136942983973</c:v>
                </c:pt>
                <c:pt idx="105">
                  <c:v>10.281663770030173</c:v>
                </c:pt>
                <c:pt idx="106">
                  <c:v>10.367164738502892</c:v>
                </c:pt>
                <c:pt idx="107">
                  <c:v>10.162919882567667</c:v>
                </c:pt>
                <c:pt idx="108">
                  <c:v>10.25056423385608</c:v>
                </c:pt>
                <c:pt idx="109">
                  <c:v>10.376260098386371</c:v>
                </c:pt>
                <c:pt idx="110">
                  <c:v>10.33096934711142</c:v>
                </c:pt>
                <c:pt idx="111">
                  <c:v>10.349030013797567</c:v>
                </c:pt>
                <c:pt idx="112">
                  <c:v>10.41283029534614</c:v>
                </c:pt>
                <c:pt idx="113">
                  <c:v>10.500938366817358</c:v>
                </c:pt>
                <c:pt idx="114">
                  <c:v>10.394507264762186</c:v>
                </c:pt>
                <c:pt idx="115">
                  <c:v>10.454353528090385</c:v>
                </c:pt>
                <c:pt idx="116">
                  <c:v>10.326450811286627</c:v>
                </c:pt>
                <c:pt idx="117">
                  <c:v>10.394507264762186</c:v>
                </c:pt>
                <c:pt idx="118">
                  <c:v>10.394507264762186</c:v>
                </c:pt>
                <c:pt idx="119">
                  <c:v>10.524402085853318</c:v>
                </c:pt>
                <c:pt idx="120">
                  <c:v>10.614803958900897</c:v>
                </c:pt>
                <c:pt idx="121">
                  <c:v>10.552744121239193</c:v>
                </c:pt>
                <c:pt idx="122">
                  <c:v>10.548023324537041</c:v>
                </c:pt>
                <c:pt idx="123">
                  <c:v>10.477568763770268</c:v>
                </c:pt>
                <c:pt idx="124">
                  <c:v>10.514995321905898</c:v>
                </c:pt>
                <c:pt idx="125">
                  <c:v>10.514995321905898</c:v>
                </c:pt>
                <c:pt idx="126">
                  <c:v>10.43122991261381</c:v>
                </c:pt>
                <c:pt idx="127">
                  <c:v>10.349030013797567</c:v>
                </c:pt>
                <c:pt idx="128">
                  <c:v>10.463631028173044</c:v>
                </c:pt>
                <c:pt idx="129">
                  <c:v>10.394507264762186</c:v>
                </c:pt>
                <c:pt idx="130">
                  <c:v>10.367164738502892</c:v>
                </c:pt>
                <c:pt idx="131">
                  <c:v>10.349030013797567</c:v>
                </c:pt>
                <c:pt idx="132">
                  <c:v>10.496242123926164</c:v>
                </c:pt>
                <c:pt idx="133">
                  <c:v>10.394507264762186</c:v>
                </c:pt>
                <c:pt idx="134">
                  <c:v>10.376260098386371</c:v>
                </c:pt>
                <c:pt idx="135">
                  <c:v>10.454353528090385</c:v>
                </c:pt>
                <c:pt idx="136">
                  <c:v>10.362609096913827</c:v>
                </c:pt>
                <c:pt idx="137">
                  <c:v>10.500938366817358</c:v>
                </c:pt>
                <c:pt idx="138">
                  <c:v>10.454353528090385</c:v>
                </c:pt>
              </c:numCache>
            </c:numRef>
          </c:yVal>
          <c:smooth val="0"/>
          <c:extLst>
            <c:ext xmlns:c16="http://schemas.microsoft.com/office/drawing/2014/chart" uri="{C3380CC4-5D6E-409C-BE32-E72D297353CC}">
              <c16:uniqueId val="{00000004-E3D6-4DE1-B3D8-1156BF5309DC}"/>
            </c:ext>
          </c:extLst>
        </c:ser>
        <c:ser>
          <c:idx val="12"/>
          <c:order val="7"/>
          <c:tx>
            <c:v>EV5_2</c:v>
          </c:tx>
          <c:spPr>
            <a:ln w="9525" cap="rnd">
              <a:solidFill>
                <a:schemeClr val="accent1">
                  <a:lumMod val="80000"/>
                  <a:lumOff val="20000"/>
                  <a:alpha val="50000"/>
                </a:schemeClr>
              </a:solidFill>
              <a:round/>
            </a:ln>
            <a:effectLst/>
          </c:spPr>
          <c:marker>
            <c:symbol val="x"/>
            <c:size val="6"/>
            <c:spPr>
              <a:noFill/>
              <a:ln w="15875">
                <a:solidFill>
                  <a:schemeClr val="accent1">
                    <a:lumMod val="80000"/>
                    <a:lumOff val="20000"/>
                  </a:schemeClr>
                </a:solidFill>
                <a:round/>
              </a:ln>
              <a:effectLst/>
            </c:spPr>
          </c:marker>
          <c:xVal>
            <c:numRef>
              <c:f>'Tray 1'!$A$11:$A$149</c:f>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f>'Tray 1'!$N$11:$N$149</c:f>
              <c:numCache>
                <c:formatCode>General</c:formatCode>
                <c:ptCount val="139"/>
                <c:pt idx="0">
                  <c:v>0.54336641852572876</c:v>
                </c:pt>
                <c:pt idx="1">
                  <c:v>0.5826065000012991</c:v>
                </c:pt>
                <c:pt idx="2">
                  <c:v>0.5737683943697256</c:v>
                </c:pt>
                <c:pt idx="3">
                  <c:v>0.53200208872300614</c:v>
                </c:pt>
                <c:pt idx="4">
                  <c:v>0.57157170404160473</c:v>
                </c:pt>
                <c:pt idx="5">
                  <c:v>0.55773939710761922</c:v>
                </c:pt>
                <c:pt idx="6">
                  <c:v>0.57303731372220379</c:v>
                </c:pt>
                <c:pt idx="7">
                  <c:v>0.58112887010686098</c:v>
                </c:pt>
                <c:pt idx="8">
                  <c:v>0.59300607592072929</c:v>
                </c:pt>
                <c:pt idx="9">
                  <c:v>0.56499715485008895</c:v>
                </c:pt>
                <c:pt idx="10">
                  <c:v>0.63238354245312778</c:v>
                </c:pt>
                <c:pt idx="11">
                  <c:v>0.62014044553815095</c:v>
                </c:pt>
                <c:pt idx="12">
                  <c:v>0.64862240751561506</c:v>
                </c:pt>
                <c:pt idx="13">
                  <c:v>0.68085758607727787</c:v>
                </c:pt>
                <c:pt idx="14">
                  <c:v>0.74074145558473359</c:v>
                </c:pt>
                <c:pt idx="15">
                  <c:v>0.72843581806407798</c:v>
                </c:pt>
                <c:pt idx="16">
                  <c:v>0.7390954595997079</c:v>
                </c:pt>
                <c:pt idx="17">
                  <c:v>0.81460662071504764</c:v>
                </c:pt>
                <c:pt idx="18">
                  <c:v>0.88579137175806399</c:v>
                </c:pt>
                <c:pt idx="19">
                  <c:v>0.92488372507122829</c:v>
                </c:pt>
                <c:pt idx="20">
                  <c:v>0.95188423185695592</c:v>
                </c:pt>
                <c:pt idx="21">
                  <c:v>1.0048840681557483</c:v>
                </c:pt>
                <c:pt idx="22">
                  <c:v>1.1053323765571705</c:v>
                </c:pt>
                <c:pt idx="23">
                  <c:v>1.136993902274622</c:v>
                </c:pt>
                <c:pt idx="24">
                  <c:v>1.2827911487923387</c:v>
                </c:pt>
                <c:pt idx="25">
                  <c:v>1.3049841892211043</c:v>
                </c:pt>
                <c:pt idx="26">
                  <c:v>1.497643988086061</c:v>
                </c:pt>
                <c:pt idx="27">
                  <c:v>1.5509130099405408</c:v>
                </c:pt>
                <c:pt idx="28">
                  <c:v>1.6548750504569345</c:v>
                </c:pt>
                <c:pt idx="29">
                  <c:v>1.7721046666039673</c:v>
                </c:pt>
                <c:pt idx="30">
                  <c:v>1.9100184654185388</c:v>
                </c:pt>
                <c:pt idx="31">
                  <c:v>2.0939736085709351</c:v>
                </c:pt>
                <c:pt idx="32">
                  <c:v>2.2735305997711812</c:v>
                </c:pt>
                <c:pt idx="33">
                  <c:v>2.4498844679580518</c:v>
                </c:pt>
                <c:pt idx="34">
                  <c:v>2.6233086339102671</c:v>
                </c:pt>
                <c:pt idx="35">
                  <c:v>2.8138248683832292</c:v>
                </c:pt>
                <c:pt idx="36">
                  <c:v>2.9975659061693798</c:v>
                </c:pt>
                <c:pt idx="37">
                  <c:v>3.2364933110351721</c:v>
                </c:pt>
                <c:pt idx="38">
                  <c:v>3.3908750576774302</c:v>
                </c:pt>
                <c:pt idx="39">
                  <c:v>3.5379060627294985</c:v>
                </c:pt>
                <c:pt idx="40">
                  <c:v>3.7559942364863992</c:v>
                </c:pt>
                <c:pt idx="41">
                  <c:v>3.9079257359317978</c:v>
                </c:pt>
                <c:pt idx="42">
                  <c:v>4.0672079769672855</c:v>
                </c:pt>
                <c:pt idx="43">
                  <c:v>4.2750431169400516</c:v>
                </c:pt>
                <c:pt idx="44">
                  <c:v>4.4731656246520579</c:v>
                </c:pt>
                <c:pt idx="45">
                  <c:v>4.6706721529107149</c:v>
                </c:pt>
                <c:pt idx="46">
                  <c:v>4.8721015047338083</c:v>
                </c:pt>
                <c:pt idx="47">
                  <c:v>5.1738477002901062</c:v>
                </c:pt>
                <c:pt idx="48">
                  <c:v>5.4124755635930404</c:v>
                </c:pt>
                <c:pt idx="49">
                  <c:v>5.7297961714873802</c:v>
                </c:pt>
                <c:pt idx="50">
                  <c:v>6.0589188170468651</c:v>
                </c:pt>
                <c:pt idx="51">
                  <c:v>6.4422600733269917</c:v>
                </c:pt>
                <c:pt idx="52">
                  <c:v>6.7899085834064419</c:v>
                </c:pt>
                <c:pt idx="53">
                  <c:v>7.1593172093780364</c:v>
                </c:pt>
                <c:pt idx="54">
                  <c:v>7.4447353715505997</c:v>
                </c:pt>
                <c:pt idx="55">
                  <c:v>7.6780339854171427</c:v>
                </c:pt>
                <c:pt idx="56">
                  <c:v>7.9640155226391496</c:v>
                </c:pt>
                <c:pt idx="57">
                  <c:v>8.2289378966135001</c:v>
                </c:pt>
                <c:pt idx="58">
                  <c:v>8.4745180397883644</c:v>
                </c:pt>
                <c:pt idx="59">
                  <c:v>8.6495616256330567</c:v>
                </c:pt>
                <c:pt idx="60">
                  <c:v>8.735362679207995</c:v>
                </c:pt>
                <c:pt idx="61">
                  <c:v>8.8319321254596304</c:v>
                </c:pt>
                <c:pt idx="62">
                  <c:v>9.0438761170920809</c:v>
                </c:pt>
                <c:pt idx="63">
                  <c:v>9.1600296686866809</c:v>
                </c:pt>
                <c:pt idx="64">
                  <c:v>9.2811726919712871</c:v>
                </c:pt>
                <c:pt idx="65">
                  <c:v>9.2774655413408862</c:v>
                </c:pt>
                <c:pt idx="66">
                  <c:v>9.426685584450011</c:v>
                </c:pt>
                <c:pt idx="67">
                  <c:v>9.4003431688815571</c:v>
                </c:pt>
                <c:pt idx="68">
                  <c:v>9.4116275736839121</c:v>
                </c:pt>
                <c:pt idx="69">
                  <c:v>9.6296501378303585</c:v>
                </c:pt>
                <c:pt idx="70">
                  <c:v>9.5292500148304757</c:v>
                </c:pt>
                <c:pt idx="71">
                  <c:v>9.6024617186096428</c:v>
                </c:pt>
                <c:pt idx="72">
                  <c:v>9.7717324967997037</c:v>
                </c:pt>
                <c:pt idx="73">
                  <c:v>9.8320623405294167</c:v>
                </c:pt>
                <c:pt idx="74">
                  <c:v>9.9054734217761382</c:v>
                </c:pt>
                <c:pt idx="75">
                  <c:v>9.909569080846472</c:v>
                </c:pt>
                <c:pt idx="76">
                  <c:v>9.9177979534904193</c:v>
                </c:pt>
                <c:pt idx="77">
                  <c:v>10.021883079997933</c:v>
                </c:pt>
                <c:pt idx="78">
                  <c:v>10.141286229255019</c:v>
                </c:pt>
                <c:pt idx="79">
                  <c:v>10.25056423385608</c:v>
                </c:pt>
                <c:pt idx="80">
                  <c:v>10.326450811286627</c:v>
                </c:pt>
                <c:pt idx="81">
                  <c:v>10.385374243702984</c:v>
                </c:pt>
                <c:pt idx="82">
                  <c:v>10.463631028173044</c:v>
                </c:pt>
                <c:pt idx="83">
                  <c:v>10.562232348580515</c:v>
                </c:pt>
                <c:pt idx="84">
                  <c:v>10.663135260021413</c:v>
                </c:pt>
                <c:pt idx="85">
                  <c:v>10.595619689930395</c:v>
                </c:pt>
                <c:pt idx="86">
                  <c:v>10.806398254313367</c:v>
                </c:pt>
                <c:pt idx="87">
                  <c:v>11.075502676713157</c:v>
                </c:pt>
                <c:pt idx="88">
                  <c:v>11.210847482979123</c:v>
                </c:pt>
                <c:pt idx="89">
                  <c:v>11.221849029994768</c:v>
                </c:pt>
                <c:pt idx="90">
                  <c:v>11.188923279689845</c:v>
                </c:pt>
                <c:pt idx="91">
                  <c:v>11.430256705690571</c:v>
                </c:pt>
                <c:pt idx="92">
                  <c:v>11.238382669566731</c:v>
                </c:pt>
                <c:pt idx="93">
                  <c:v>11.271702583677762</c:v>
                </c:pt>
                <c:pt idx="94">
                  <c:v>11.39582581102878</c:v>
                </c:pt>
                <c:pt idx="95">
                  <c:v>11.249486956513646</c:v>
                </c:pt>
                <c:pt idx="96">
                  <c:v>11.464940394156013</c:v>
                </c:pt>
                <c:pt idx="97">
                  <c:v>11.350306971844514</c:v>
                </c:pt>
                <c:pt idx="98">
                  <c:v>11.282850587907303</c:v>
                </c:pt>
                <c:pt idx="99">
                  <c:v>11.294025506314433</c:v>
                </c:pt>
                <c:pt idx="100">
                  <c:v>11.499879314780191</c:v>
                </c:pt>
                <c:pt idx="101">
                  <c:v>11.384404601098243</c:v>
                </c:pt>
                <c:pt idx="102">
                  <c:v>11.238382669566731</c:v>
                </c:pt>
                <c:pt idx="103">
                  <c:v>11.322062569966141</c:v>
                </c:pt>
                <c:pt idx="104">
                  <c:v>11.145387907414761</c:v>
                </c:pt>
                <c:pt idx="105">
                  <c:v>11.118370402357108</c:v>
                </c:pt>
                <c:pt idx="106">
                  <c:v>11.255012536239068</c:v>
                </c:pt>
                <c:pt idx="107">
                  <c:v>11.107615357863008</c:v>
                </c:pt>
                <c:pt idx="108">
                  <c:v>11.064848966075848</c:v>
                </c:pt>
                <c:pt idx="109">
                  <c:v>11.194376429803791</c:v>
                </c:pt>
                <c:pt idx="110">
                  <c:v>11.11300743847638</c:v>
                </c:pt>
                <c:pt idx="111">
                  <c:v>11.205338476864982</c:v>
                </c:pt>
                <c:pt idx="112">
                  <c:v>11.288416236777822</c:v>
                </c:pt>
                <c:pt idx="113">
                  <c:v>11.338996127907745</c:v>
                </c:pt>
                <c:pt idx="114">
                  <c:v>11.096885782297287</c:v>
                </c:pt>
                <c:pt idx="115">
                  <c:v>11.238382669566731</c:v>
                </c:pt>
                <c:pt idx="116">
                  <c:v>11.054220363129126</c:v>
                </c:pt>
                <c:pt idx="117">
                  <c:v>10.959677881625893</c:v>
                </c:pt>
                <c:pt idx="118">
                  <c:v>10.964861026506174</c:v>
                </c:pt>
                <c:pt idx="119">
                  <c:v>11.043616777563548</c:v>
                </c:pt>
                <c:pt idx="120">
                  <c:v>10.996190517740146</c:v>
                </c:pt>
                <c:pt idx="121">
                  <c:v>10.959677881625893</c:v>
                </c:pt>
                <c:pt idx="122">
                  <c:v>10.949295388565348</c:v>
                </c:pt>
                <c:pt idx="123">
                  <c:v>10.882376076335355</c:v>
                </c:pt>
                <c:pt idx="124">
                  <c:v>10.867062373866176</c:v>
                </c:pt>
                <c:pt idx="125">
                  <c:v>10.821503031673018</c:v>
                </c:pt>
                <c:pt idx="126">
                  <c:v>10.851834901113744</c:v>
                </c:pt>
                <c:pt idx="127">
                  <c:v>10.702187479426893</c:v>
                </c:pt>
                <c:pt idx="128">
                  <c:v>10.81143849947777</c:v>
                </c:pt>
                <c:pt idx="129">
                  <c:v>10.766413705197529</c:v>
                </c:pt>
                <c:pt idx="130">
                  <c:v>10.751528939637438</c:v>
                </c:pt>
                <c:pt idx="131">
                  <c:v>10.801396862242616</c:v>
                </c:pt>
                <c:pt idx="132">
                  <c:v>10.908005656095266</c:v>
                </c:pt>
                <c:pt idx="133">
                  <c:v>10.964861026506174</c:v>
                </c:pt>
                <c:pt idx="134">
                  <c:v>10.975279820236437</c:v>
                </c:pt>
                <c:pt idx="135">
                  <c:v>11.022484297337979</c:v>
                </c:pt>
                <c:pt idx="136">
                  <c:v>10.923427444508683</c:v>
                </c:pt>
                <c:pt idx="137">
                  <c:v>11.102265097707086</c:v>
                </c:pt>
                <c:pt idx="138">
                  <c:v>10.959677881625893</c:v>
                </c:pt>
              </c:numCache>
            </c:numRef>
          </c:yVal>
          <c:smooth val="0"/>
          <c:extLst>
            <c:ext xmlns:c16="http://schemas.microsoft.com/office/drawing/2014/chart" uri="{C3380CC4-5D6E-409C-BE32-E72D297353CC}">
              <c16:uniqueId val="{00000006-E3D6-4DE1-B3D8-1156BF5309DC}"/>
            </c:ext>
          </c:extLst>
        </c:ser>
        <c:ser>
          <c:idx val="18"/>
          <c:order val="8"/>
          <c:tx>
            <c:v>EV6_4</c:v>
          </c:tx>
          <c:spPr>
            <a:ln w="9525" cap="rnd">
              <a:solidFill>
                <a:srgbClr val="FF0000">
                  <a:alpha val="50000"/>
                </a:srgbClr>
              </a:solidFill>
              <a:round/>
            </a:ln>
            <a:effectLst/>
          </c:spPr>
          <c:marker>
            <c:symbol val="star"/>
            <c:size val="6"/>
            <c:spPr>
              <a:noFill/>
              <a:ln w="15875">
                <a:solidFill>
                  <a:srgbClr val="FF0000"/>
                </a:solidFill>
                <a:round/>
              </a:ln>
              <a:effectLst/>
            </c:spPr>
          </c:marker>
          <c:xVal>
            <c:numRef>
              <c:f>'Tray 1'!$A$11:$A$149</c:f>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f>'Tray 1'!$T$11:$T$149</c:f>
              <c:numCache>
                <c:formatCode>General</c:formatCode>
                <c:ptCount val="139"/>
                <c:pt idx="0">
                  <c:v>0.63546163151463186</c:v>
                </c:pt>
                <c:pt idx="1">
                  <c:v>0.67451394578423451</c:v>
                </c:pt>
                <c:pt idx="2">
                  <c:v>0.72680112760175897</c:v>
                </c:pt>
                <c:pt idx="3">
                  <c:v>0.71621021530390383</c:v>
                </c:pt>
                <c:pt idx="4">
                  <c:v>0.66741118797715038</c:v>
                </c:pt>
                <c:pt idx="5">
                  <c:v>0.69602980949930382</c:v>
                </c:pt>
                <c:pt idx="6">
                  <c:v>0.66425875221627817</c:v>
                </c:pt>
                <c:pt idx="7">
                  <c:v>0.69844082750192937</c:v>
                </c:pt>
                <c:pt idx="8">
                  <c:v>0.71296538597590653</c:v>
                </c:pt>
                <c:pt idx="9">
                  <c:v>0.68563232964976517</c:v>
                </c:pt>
                <c:pt idx="10">
                  <c:v>0.75645515432271826</c:v>
                </c:pt>
                <c:pt idx="11">
                  <c:v>0.74486569473101816</c:v>
                </c:pt>
                <c:pt idx="12">
                  <c:v>0.76227955090368882</c:v>
                </c:pt>
                <c:pt idx="13">
                  <c:v>0.73088799791237347</c:v>
                </c:pt>
                <c:pt idx="14">
                  <c:v>0.79927338477709164</c:v>
                </c:pt>
                <c:pt idx="15">
                  <c:v>0.84126087427494489</c:v>
                </c:pt>
                <c:pt idx="16">
                  <c:v>0.88490730917488636</c:v>
                </c:pt>
                <c:pt idx="17">
                  <c:v>0.85862231367733133</c:v>
                </c:pt>
                <c:pt idx="18">
                  <c:v>0.91326850311332031</c:v>
                </c:pt>
                <c:pt idx="19">
                  <c:v>0.93924888499480941</c:v>
                </c:pt>
                <c:pt idx="20">
                  <c:v>1.0467108477655667</c:v>
                </c:pt>
                <c:pt idx="21">
                  <c:v>1.1168079052292563</c:v>
                </c:pt>
                <c:pt idx="22">
                  <c:v>1.1934006337288015</c:v>
                </c:pt>
                <c:pt idx="23">
                  <c:v>1.2507543865576793</c:v>
                </c:pt>
                <c:pt idx="24">
                  <c:v>1.3293355396876552</c:v>
                </c:pt>
                <c:pt idx="25">
                  <c:v>1.4105731281605338</c:v>
                </c:pt>
                <c:pt idx="26">
                  <c:v>1.5885631665100379</c:v>
                </c:pt>
                <c:pt idx="27">
                  <c:v>1.645035093630385</c:v>
                </c:pt>
                <c:pt idx="28">
                  <c:v>1.7810520631270377</c:v>
                </c:pt>
                <c:pt idx="29">
                  <c:v>1.9881501531770835</c:v>
                </c:pt>
                <c:pt idx="30">
                  <c:v>2.1715427291800413</c:v>
                </c:pt>
                <c:pt idx="31">
                  <c:v>2.3081343315816651</c:v>
                </c:pt>
                <c:pt idx="32">
                  <c:v>2.522463209579461</c:v>
                </c:pt>
                <c:pt idx="33">
                  <c:v>2.7135575497847135</c:v>
                </c:pt>
                <c:pt idx="34">
                  <c:v>2.9019995939993577</c:v>
                </c:pt>
                <c:pt idx="35">
                  <c:v>3.1568481472051078</c:v>
                </c:pt>
                <c:pt idx="36">
                  <c:v>3.3724941603898166</c:v>
                </c:pt>
                <c:pt idx="37">
                  <c:v>3.6114215652555179</c:v>
                </c:pt>
                <c:pt idx="38">
                  <c:v>3.7621238977904023</c:v>
                </c:pt>
                <c:pt idx="39">
                  <c:v>3.963060341170165</c:v>
                </c:pt>
                <c:pt idx="40">
                  <c:v>4.1848862122886645</c:v>
                </c:pt>
                <c:pt idx="41">
                  <c:v>4.3668549950016207</c:v>
                </c:pt>
                <c:pt idx="42">
                  <c:v>4.6533676205888597</c:v>
                </c:pt>
                <c:pt idx="43">
                  <c:v>4.8369903837059045</c:v>
                </c:pt>
                <c:pt idx="44">
                  <c:v>5.1985803464957003</c:v>
                </c:pt>
                <c:pt idx="45">
                  <c:v>5.4061137018601535</c:v>
                </c:pt>
                <c:pt idx="46">
                  <c:v>5.739600768758419</c:v>
                </c:pt>
                <c:pt idx="47">
                  <c:v>6.1613122876159458</c:v>
                </c:pt>
                <c:pt idx="48">
                  <c:v>6.4932445777635781</c:v>
                </c:pt>
                <c:pt idx="49">
                  <c:v>6.9304734446601124</c:v>
                </c:pt>
                <c:pt idx="50">
                  <c:v>7.2591898862379498</c:v>
                </c:pt>
                <c:pt idx="51">
                  <c:v>7.6884246996306214</c:v>
                </c:pt>
                <c:pt idx="52">
                  <c:v>7.9359285046528987</c:v>
                </c:pt>
                <c:pt idx="53">
                  <c:v>8.2360349243352751</c:v>
                </c:pt>
                <c:pt idx="54">
                  <c:v>8.4995089288991892</c:v>
                </c:pt>
                <c:pt idx="55">
                  <c:v>8.8211867886489674</c:v>
                </c:pt>
                <c:pt idx="56">
                  <c:v>9.1600296686866809</c:v>
                </c:pt>
                <c:pt idx="57">
                  <c:v>9.1490807255419604</c:v>
                </c:pt>
                <c:pt idx="58">
                  <c:v>9.4644783806337109</c:v>
                </c:pt>
                <c:pt idx="59">
                  <c:v>9.6687383475359656</c:v>
                </c:pt>
                <c:pt idx="60">
                  <c:v>9.7677215953197898</c:v>
                </c:pt>
                <c:pt idx="61">
                  <c:v>9.934297784396696</c:v>
                </c:pt>
                <c:pt idx="62">
                  <c:v>10.026107835111292</c:v>
                </c:pt>
                <c:pt idx="63">
                  <c:v>10.23732265464653</c:v>
                </c:pt>
                <c:pt idx="64">
                  <c:v>10.281663770030173</c:v>
                </c:pt>
                <c:pt idx="65">
                  <c:v>10.426637985879418</c:v>
                </c:pt>
                <c:pt idx="66">
                  <c:v>10.491581750790335</c:v>
                </c:pt>
                <c:pt idx="67">
                  <c:v>10.726788970778431</c:v>
                </c:pt>
                <c:pt idx="68">
                  <c:v>10.721844635440497</c:v>
                </c:pt>
                <c:pt idx="69">
                  <c:v>11.054220363129126</c:v>
                </c:pt>
                <c:pt idx="70">
                  <c:v>10.923427444508683</c:v>
                </c:pt>
                <c:pt idx="71">
                  <c:v>11.075502676713157</c:v>
                </c:pt>
                <c:pt idx="72">
                  <c:v>11.243931466315289</c:v>
                </c:pt>
                <c:pt idx="73">
                  <c:v>11.249486956513646</c:v>
                </c:pt>
                <c:pt idx="74">
                  <c:v>11.118370402357108</c:v>
                </c:pt>
                <c:pt idx="75">
                  <c:v>11.288416236777822</c:v>
                </c:pt>
                <c:pt idx="76">
                  <c:v>11.288416236777822</c:v>
                </c:pt>
                <c:pt idx="77">
                  <c:v>11.384404601098243</c:v>
                </c:pt>
                <c:pt idx="78">
                  <c:v>11.333332354172905</c:v>
                </c:pt>
                <c:pt idx="79">
                  <c:v>11.333332354172905</c:v>
                </c:pt>
                <c:pt idx="80">
                  <c:v>11.4244817489793</c:v>
                </c:pt>
                <c:pt idx="81">
                  <c:v>11.378685598305175</c:v>
                </c:pt>
                <c:pt idx="82">
                  <c:v>11.505746766317815</c:v>
                </c:pt>
                <c:pt idx="83">
                  <c:v>11.373011118130311</c:v>
                </c:pt>
                <c:pt idx="84">
                  <c:v>11.476558221489388</c:v>
                </c:pt>
                <c:pt idx="85">
                  <c:v>11.367305990557433</c:v>
                </c:pt>
                <c:pt idx="86">
                  <c:v>11.600300005329924</c:v>
                </c:pt>
                <c:pt idx="87">
                  <c:v>11.606251853156031</c:v>
                </c:pt>
                <c:pt idx="88">
                  <c:v>11.552791093034807</c:v>
                </c:pt>
                <c:pt idx="89">
                  <c:v>11.642275819393419</c:v>
                </c:pt>
                <c:pt idx="90">
                  <c:v>11.642275819393419</c:v>
                </c:pt>
                <c:pt idx="91">
                  <c:v>11.721142777939971</c:v>
                </c:pt>
                <c:pt idx="92">
                  <c:v>11.684575895462375</c:v>
                </c:pt>
                <c:pt idx="93">
                  <c:v>11.624230487258224</c:v>
                </c:pt>
                <c:pt idx="94">
                  <c:v>11.552791093034807</c:v>
                </c:pt>
                <c:pt idx="95">
                  <c:v>11.690671605351392</c:v>
                </c:pt>
                <c:pt idx="96">
                  <c:v>11.770323255720111</c:v>
                </c:pt>
                <c:pt idx="97">
                  <c:v>11.624230487258224</c:v>
                </c:pt>
                <c:pt idx="98">
                  <c:v>11.813778985010433</c:v>
                </c:pt>
                <c:pt idx="99">
                  <c:v>11.770323255720111</c:v>
                </c:pt>
                <c:pt idx="100">
                  <c:v>11.558684654421628</c:v>
                </c:pt>
                <c:pt idx="101">
                  <c:v>11.588378906275128</c:v>
                </c:pt>
                <c:pt idx="102">
                  <c:v>11.540986682231239</c:v>
                </c:pt>
                <c:pt idx="103">
                  <c:v>11.558684654421628</c:v>
                </c:pt>
                <c:pt idx="104">
                  <c:v>11.464940394156013</c:v>
                </c:pt>
                <c:pt idx="105">
                  <c:v>11.459161245374268</c:v>
                </c:pt>
                <c:pt idx="106">
                  <c:v>11.401527949086722</c:v>
                </c:pt>
                <c:pt idx="107">
                  <c:v>11.350306971844514</c:v>
                </c:pt>
                <c:pt idx="108">
                  <c:v>11.378685598305175</c:v>
                </c:pt>
                <c:pt idx="109">
                  <c:v>11.338996127907745</c:v>
                </c:pt>
                <c:pt idx="110">
                  <c:v>11.294025506314433</c:v>
                </c:pt>
                <c:pt idx="111">
                  <c:v>11.367305990557433</c:v>
                </c:pt>
                <c:pt idx="112">
                  <c:v>11.476558221489388</c:v>
                </c:pt>
                <c:pt idx="113">
                  <c:v>11.546865784522465</c:v>
                </c:pt>
                <c:pt idx="114">
                  <c:v>11.552791093034807</c:v>
                </c:pt>
                <c:pt idx="115">
                  <c:v>11.52921121771684</c:v>
                </c:pt>
                <c:pt idx="116">
                  <c:v>11.8013303343469</c:v>
                </c:pt>
                <c:pt idx="117">
                  <c:v>11.564624540437023</c:v>
                </c:pt>
                <c:pt idx="118">
                  <c:v>11.946398516838137</c:v>
                </c:pt>
                <c:pt idx="119">
                  <c:v>11.757982368795663</c:v>
                </c:pt>
                <c:pt idx="120">
                  <c:v>11.813778985010433</c:v>
                </c:pt>
                <c:pt idx="121">
                  <c:v>11.8013303343469</c:v>
                </c:pt>
                <c:pt idx="122">
                  <c:v>11.757982368795663</c:v>
                </c:pt>
                <c:pt idx="123">
                  <c:v>11.85131116864355</c:v>
                </c:pt>
                <c:pt idx="124">
                  <c:v>11.751843709511604</c:v>
                </c:pt>
                <c:pt idx="125">
                  <c:v>11.807530250743406</c:v>
                </c:pt>
                <c:pt idx="126">
                  <c:v>11.600300005329924</c:v>
                </c:pt>
                <c:pt idx="127">
                  <c:v>11.606251853156031</c:v>
                </c:pt>
                <c:pt idx="128">
                  <c:v>11.59431611498287</c:v>
                </c:pt>
                <c:pt idx="129">
                  <c:v>11.464940394156013</c:v>
                </c:pt>
                <c:pt idx="130">
                  <c:v>11.367305990557433</c:v>
                </c:pt>
                <c:pt idx="131">
                  <c:v>11.464940394156013</c:v>
                </c:pt>
                <c:pt idx="132">
                  <c:v>11.482397016362157</c:v>
                </c:pt>
                <c:pt idx="133">
                  <c:v>11.552791093034807</c:v>
                </c:pt>
                <c:pt idx="134">
                  <c:v>11.690671605351392</c:v>
                </c:pt>
                <c:pt idx="135">
                  <c:v>11.696734705873091</c:v>
                </c:pt>
                <c:pt idx="136">
                  <c:v>11.684575895462375</c:v>
                </c:pt>
                <c:pt idx="137">
                  <c:v>11.795097106384544</c:v>
                </c:pt>
                <c:pt idx="138">
                  <c:v>11.845057035894236</c:v>
                </c:pt>
              </c:numCache>
            </c:numRef>
          </c:yVal>
          <c:smooth val="0"/>
          <c:extLst>
            <c:ext xmlns:c16="http://schemas.microsoft.com/office/drawing/2014/chart" uri="{C3380CC4-5D6E-409C-BE32-E72D297353CC}">
              <c16:uniqueId val="{00000009-E3D6-4DE1-B3D8-1156BF5309DC}"/>
            </c:ext>
          </c:extLst>
        </c:ser>
        <c:ser>
          <c:idx val="3"/>
          <c:order val="9"/>
          <c:tx>
            <c:v>EV7_2</c:v>
          </c:tx>
          <c:spPr>
            <a:ln w="9525" cap="rnd">
              <a:solidFill>
                <a:schemeClr val="accent4">
                  <a:alpha val="50000"/>
                </a:schemeClr>
              </a:solidFill>
              <a:round/>
            </a:ln>
            <a:effectLst/>
          </c:spPr>
          <c:marker>
            <c:symbol val="x"/>
            <c:size val="6"/>
            <c:spPr>
              <a:noFill/>
              <a:ln w="15875">
                <a:solidFill>
                  <a:schemeClr val="accent4"/>
                </a:solidFill>
                <a:round/>
              </a:ln>
              <a:effectLst/>
            </c:spPr>
          </c:marker>
          <c:xVal>
            <c:numRef>
              <c:f>'Tray 1'!$A$11:$A$149</c:f>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f>'Tray 1'!$E$11:$E$149</c:f>
              <c:numCache>
                <c:formatCode>General</c:formatCode>
                <c:ptCount val="139"/>
                <c:pt idx="0">
                  <c:v>0.59374950526027159</c:v>
                </c:pt>
                <c:pt idx="1">
                  <c:v>0.65329573182609602</c:v>
                </c:pt>
                <c:pt idx="2">
                  <c:v>0.67847829165892992</c:v>
                </c:pt>
                <c:pt idx="3">
                  <c:v>0.63932145227335879</c:v>
                </c:pt>
                <c:pt idx="4">
                  <c:v>0.66977334800937971</c:v>
                </c:pt>
                <c:pt idx="5">
                  <c:v>0.6944262146434278</c:v>
                </c:pt>
                <c:pt idx="6">
                  <c:v>0.60725255764828723</c:v>
                </c:pt>
                <c:pt idx="7">
                  <c:v>0.65876961711484583</c:v>
                </c:pt>
                <c:pt idx="8">
                  <c:v>0.64319197064371325</c:v>
                </c:pt>
                <c:pt idx="9">
                  <c:v>0.73827573634665622</c:v>
                </c:pt>
                <c:pt idx="10">
                  <c:v>0.76728367535920028</c:v>
                </c:pt>
                <c:pt idx="11">
                  <c:v>0.74321596948208701</c:v>
                </c:pt>
                <c:pt idx="12">
                  <c:v>0.76477723616979809</c:v>
                </c:pt>
                <c:pt idx="13">
                  <c:v>0.78574222239137392</c:v>
                </c:pt>
                <c:pt idx="14">
                  <c:v>0.8111909873911296</c:v>
                </c:pt>
                <c:pt idx="15">
                  <c:v>0.8171690502662603</c:v>
                </c:pt>
                <c:pt idx="16">
                  <c:v>0.91326850311332031</c:v>
                </c:pt>
                <c:pt idx="17">
                  <c:v>0.92488372507122829</c:v>
                </c:pt>
                <c:pt idx="18">
                  <c:v>0.96549290172558111</c:v>
                </c:pt>
                <c:pt idx="19">
                  <c:v>1.0030394873919173</c:v>
                </c:pt>
                <c:pt idx="20">
                  <c:v>1.0485838394553502</c:v>
                </c:pt>
                <c:pt idx="21">
                  <c:v>1.1024732088168323</c:v>
                </c:pt>
                <c:pt idx="22">
                  <c:v>1.1884976795457769</c:v>
                </c:pt>
                <c:pt idx="23">
                  <c:v>1.2150428043568189</c:v>
                </c:pt>
                <c:pt idx="24">
                  <c:v>1.2999270475313374</c:v>
                </c:pt>
                <c:pt idx="25">
                  <c:v>1.3130842222135055</c:v>
                </c:pt>
                <c:pt idx="26">
                  <c:v>1.4944637775045779</c:v>
                </c:pt>
                <c:pt idx="27">
                  <c:v>1.5412833562567141</c:v>
                </c:pt>
                <c:pt idx="28">
                  <c:v>1.6537775954513094</c:v>
                </c:pt>
                <c:pt idx="29">
                  <c:v>1.8057357127239779</c:v>
                </c:pt>
                <c:pt idx="30">
                  <c:v>1.9168771785924315</c:v>
                </c:pt>
                <c:pt idx="31">
                  <c:v>2.062432539606057</c:v>
                </c:pt>
                <c:pt idx="32">
                  <c:v>2.1609245682384763</c:v>
                </c:pt>
                <c:pt idx="33">
                  <c:v>2.2985795869928873</c:v>
                </c:pt>
                <c:pt idx="34">
                  <c:v>2.4873460048402363</c:v>
                </c:pt>
                <c:pt idx="35">
                  <c:v>2.6903582123661738</c:v>
                </c:pt>
                <c:pt idx="36">
                  <c:v>2.8444327620968144</c:v>
                </c:pt>
                <c:pt idx="37">
                  <c:v>3.0796613171961722</c:v>
                </c:pt>
                <c:pt idx="38">
                  <c:v>3.2328138969278832</c:v>
                </c:pt>
                <c:pt idx="39">
                  <c:v>3.4545895714165855</c:v>
                </c:pt>
                <c:pt idx="40">
                  <c:v>3.6395953647055954</c:v>
                </c:pt>
                <c:pt idx="41">
                  <c:v>3.8233881643327945</c:v>
                </c:pt>
                <c:pt idx="42">
                  <c:v>4.0512773268764155</c:v>
                </c:pt>
                <c:pt idx="43">
                  <c:v>4.2427960848932988</c:v>
                </c:pt>
                <c:pt idx="44">
                  <c:v>4.4997545727631802</c:v>
                </c:pt>
                <c:pt idx="45">
                  <c:v>4.6866641101164888</c:v>
                </c:pt>
                <c:pt idx="46">
                  <c:v>4.9578127402908923</c:v>
                </c:pt>
                <c:pt idx="47">
                  <c:v>5.2294464472241717</c:v>
                </c:pt>
                <c:pt idx="48">
                  <c:v>5.5850233471717985</c:v>
                </c:pt>
                <c:pt idx="49">
                  <c:v>5.9382171221469502</c:v>
                </c:pt>
                <c:pt idx="50">
                  <c:v>6.3243135896418456</c:v>
                </c:pt>
                <c:pt idx="51">
                  <c:v>6.7835850229474675</c:v>
                </c:pt>
                <c:pt idx="52">
                  <c:v>7.1626401191408773</c:v>
                </c:pt>
                <c:pt idx="53">
                  <c:v>7.4924333154270668</c:v>
                </c:pt>
                <c:pt idx="54">
                  <c:v>7.9324317954657539</c:v>
                </c:pt>
                <c:pt idx="55">
                  <c:v>8.2040984399943291</c:v>
                </c:pt>
                <c:pt idx="56">
                  <c:v>8.5245086247575639</c:v>
                </c:pt>
                <c:pt idx="57">
                  <c:v>8.735362679207995</c:v>
                </c:pt>
                <c:pt idx="58">
                  <c:v>8.9035607834492669</c:v>
                </c:pt>
                <c:pt idx="59">
                  <c:v>9.203895186536057</c:v>
                </c:pt>
                <c:pt idx="60">
                  <c:v>9.2737844112726204</c:v>
                </c:pt>
                <c:pt idx="61">
                  <c:v>9.4041108730003753</c:v>
                </c:pt>
                <c:pt idx="62">
                  <c:v>9.6608986697418757</c:v>
                </c:pt>
                <c:pt idx="63">
                  <c:v>9.6844513890697232</c:v>
                </c:pt>
                <c:pt idx="64">
                  <c:v>9.8118816145121777</c:v>
                </c:pt>
                <c:pt idx="65">
                  <c:v>9.8564298050338852</c:v>
                </c:pt>
                <c:pt idx="66">
                  <c:v>10.009287024802088</c:v>
                </c:pt>
                <c:pt idx="67">
                  <c:v>10.115415418755525</c:v>
                </c:pt>
                <c:pt idx="68">
                  <c:v>10.167276219300462</c:v>
                </c:pt>
                <c:pt idx="69">
                  <c:v>10.326450811286627</c:v>
                </c:pt>
                <c:pt idx="70">
                  <c:v>10.48224504921358</c:v>
                </c:pt>
                <c:pt idx="71">
                  <c:v>10.505608698033328</c:v>
                </c:pt>
                <c:pt idx="72">
                  <c:v>10.638918953238468</c:v>
                </c:pt>
                <c:pt idx="73">
                  <c:v>10.731738874485302</c:v>
                </c:pt>
                <c:pt idx="74">
                  <c:v>10.836626271458716</c:v>
                </c:pt>
                <c:pt idx="75">
                  <c:v>11.091548180860466</c:v>
                </c:pt>
                <c:pt idx="76">
                  <c:v>11.107615357863008</c:v>
                </c:pt>
                <c:pt idx="77">
                  <c:v>11.294025506314433</c:v>
                </c:pt>
                <c:pt idx="78">
                  <c:v>11.3559539741591</c:v>
                </c:pt>
                <c:pt idx="79">
                  <c:v>11.488204498260968</c:v>
                </c:pt>
                <c:pt idx="80">
                  <c:v>11.666413922997585</c:v>
                </c:pt>
                <c:pt idx="81">
                  <c:v>11.776525606984375</c:v>
                </c:pt>
                <c:pt idx="82">
                  <c:v>11.636240050750628</c:v>
                </c:pt>
                <c:pt idx="83">
                  <c:v>11.832530718480868</c:v>
                </c:pt>
                <c:pt idx="84">
                  <c:v>11.914490998740565</c:v>
                </c:pt>
                <c:pt idx="85">
                  <c:v>11.863884274766914</c:v>
                </c:pt>
                <c:pt idx="86">
                  <c:v>12.195358694061413</c:v>
                </c:pt>
                <c:pt idx="87">
                  <c:v>12.20209373944855</c:v>
                </c:pt>
                <c:pt idx="88">
                  <c:v>12.276516501103057</c:v>
                </c:pt>
                <c:pt idx="89">
                  <c:v>12.317533539780126</c:v>
                </c:pt>
                <c:pt idx="90">
                  <c:v>12.435417464832891</c:v>
                </c:pt>
                <c:pt idx="91">
                  <c:v>12.365756010512055</c:v>
                </c:pt>
                <c:pt idx="92">
                  <c:v>12.548759306723991</c:v>
                </c:pt>
                <c:pt idx="93">
                  <c:v>12.498888747195297</c:v>
                </c:pt>
                <c:pt idx="94">
                  <c:v>12.599022992774563</c:v>
                </c:pt>
                <c:pt idx="95">
                  <c:v>12.520221544023293</c:v>
                </c:pt>
                <c:pt idx="96">
                  <c:v>12.491826842913056</c:v>
                </c:pt>
                <c:pt idx="97">
                  <c:v>12.456510323473674</c:v>
                </c:pt>
                <c:pt idx="98">
                  <c:v>12.435417464832891</c:v>
                </c:pt>
                <c:pt idx="99">
                  <c:v>12.372705726789313</c:v>
                </c:pt>
                <c:pt idx="100">
                  <c:v>12.463527977095227</c:v>
                </c:pt>
                <c:pt idx="101">
                  <c:v>12.393515644987337</c:v>
                </c:pt>
                <c:pt idx="102">
                  <c:v>12.379618396747148</c:v>
                </c:pt>
                <c:pt idx="103">
                  <c:v>12.470600985445536</c:v>
                </c:pt>
                <c:pt idx="104">
                  <c:v>12.498888747195297</c:v>
                </c:pt>
                <c:pt idx="105">
                  <c:v>12.520221544023293</c:v>
                </c:pt>
                <c:pt idx="106">
                  <c:v>12.671633506230171</c:v>
                </c:pt>
                <c:pt idx="107">
                  <c:v>12.470600985445536</c:v>
                </c:pt>
                <c:pt idx="108">
                  <c:v>12.5060063559241</c:v>
                </c:pt>
                <c:pt idx="109">
                  <c:v>12.484727096582935</c:v>
                </c:pt>
                <c:pt idx="110">
                  <c:v>12.379618396747148</c:v>
                </c:pt>
                <c:pt idx="111">
                  <c:v>12.358860680311558</c:v>
                </c:pt>
                <c:pt idx="112">
                  <c:v>12.276516501103057</c:v>
                </c:pt>
                <c:pt idx="113">
                  <c:v>12.400500361052437</c:v>
                </c:pt>
                <c:pt idx="114">
                  <c:v>12.324377120742783</c:v>
                </c:pt>
                <c:pt idx="115">
                  <c:v>12.365756010512055</c:v>
                </c:pt>
                <c:pt idx="116">
                  <c:v>12.393515644987337</c:v>
                </c:pt>
                <c:pt idx="117">
                  <c:v>12.21554482575954</c:v>
                </c:pt>
                <c:pt idx="118">
                  <c:v>12.324377120742783</c:v>
                </c:pt>
                <c:pt idx="119">
                  <c:v>12.379618396747148</c:v>
                </c:pt>
                <c:pt idx="120">
                  <c:v>12.620734349179958</c:v>
                </c:pt>
                <c:pt idx="121">
                  <c:v>12.262912644956463</c:v>
                </c:pt>
                <c:pt idx="122">
                  <c:v>12.534472497520113</c:v>
                </c:pt>
                <c:pt idx="123">
                  <c:v>12.290154542082885</c:v>
                </c:pt>
                <c:pt idx="124">
                  <c:v>12.249298154989297</c:v>
                </c:pt>
                <c:pt idx="125">
                  <c:v>12.421415088720755</c:v>
                </c:pt>
                <c:pt idx="126">
                  <c:v>12.351928395972587</c:v>
                </c:pt>
                <c:pt idx="127">
                  <c:v>12.456510323473674</c:v>
                </c:pt>
                <c:pt idx="128">
                  <c:v>12.541587838976662</c:v>
                </c:pt>
                <c:pt idx="129">
                  <c:v>12.372705726789313</c:v>
                </c:pt>
                <c:pt idx="130">
                  <c:v>12.290154542082885</c:v>
                </c:pt>
                <c:pt idx="131">
                  <c:v>12.283308737879171</c:v>
                </c:pt>
                <c:pt idx="132">
                  <c:v>12.256101115680597</c:v>
                </c:pt>
                <c:pt idx="133">
                  <c:v>12.345050360523736</c:v>
                </c:pt>
                <c:pt idx="134">
                  <c:v>12.338135462819324</c:v>
                </c:pt>
                <c:pt idx="135">
                  <c:v>12.407447845542064</c:v>
                </c:pt>
                <c:pt idx="136">
                  <c:v>12.428434985788705</c:v>
                </c:pt>
                <c:pt idx="137">
                  <c:v>12.310653279433545</c:v>
                </c:pt>
                <c:pt idx="138">
                  <c:v>12.365756010512055</c:v>
                </c:pt>
              </c:numCache>
            </c:numRef>
          </c:yVal>
          <c:smooth val="0"/>
          <c:extLst>
            <c:ext xmlns:c16="http://schemas.microsoft.com/office/drawing/2014/chart" uri="{C3380CC4-5D6E-409C-BE32-E72D297353CC}">
              <c16:uniqueId val="{00000001-E3D6-4DE1-B3D8-1156BF5309DC}"/>
            </c:ext>
          </c:extLst>
        </c:ser>
        <c:ser>
          <c:idx val="7"/>
          <c:order val="10"/>
          <c:tx>
            <c:v>EV8_2</c:v>
          </c:tx>
          <c:spPr>
            <a:ln w="9525" cap="rnd">
              <a:solidFill>
                <a:schemeClr val="accent2">
                  <a:lumMod val="60000"/>
                  <a:alpha val="50000"/>
                </a:schemeClr>
              </a:solidFill>
              <a:round/>
            </a:ln>
            <a:effectLst/>
          </c:spPr>
          <c:marker>
            <c:symbol val="dot"/>
            <c:size val="6"/>
            <c:spPr>
              <a:solidFill>
                <a:schemeClr val="lt1"/>
              </a:solidFill>
              <a:ln w="15875">
                <a:solidFill>
                  <a:schemeClr val="accent2">
                    <a:lumMod val="60000"/>
                  </a:schemeClr>
                </a:solidFill>
                <a:round/>
              </a:ln>
              <a:effectLst/>
            </c:spPr>
          </c:marker>
          <c:xVal>
            <c:numRef>
              <c:f>'Tray 1'!$A$11:$A$149</c:f>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f>'Tray 1'!$I$11:$I$149</c:f>
              <c:numCache>
                <c:formatCode>General</c:formatCode>
                <c:ptCount val="139"/>
                <c:pt idx="0">
                  <c:v>0.56426685800701892</c:v>
                </c:pt>
                <c:pt idx="1">
                  <c:v>0.57523678834369651</c:v>
                </c:pt>
                <c:pt idx="2">
                  <c:v>0.60499444947023018</c:v>
                </c:pt>
                <c:pt idx="3">
                  <c:v>0.59300607592072929</c:v>
                </c:pt>
                <c:pt idx="4">
                  <c:v>0.61103160733973594</c:v>
                </c:pt>
                <c:pt idx="5">
                  <c:v>0.63315495728740379</c:v>
                </c:pt>
                <c:pt idx="6">
                  <c:v>0.58631105147793361</c:v>
                </c:pt>
                <c:pt idx="7">
                  <c:v>0.61103160733973594</c:v>
                </c:pt>
                <c:pt idx="8">
                  <c:v>0.56426685800701892</c:v>
                </c:pt>
                <c:pt idx="9">
                  <c:v>0.6308470832380666</c:v>
                </c:pt>
                <c:pt idx="10">
                  <c:v>0.67609741517063349</c:v>
                </c:pt>
                <c:pt idx="11">
                  <c:v>0.64396428370765546</c:v>
                </c:pt>
                <c:pt idx="12">
                  <c:v>0.70326823378419712</c:v>
                </c:pt>
                <c:pt idx="13">
                  <c:v>0.68643216227297388</c:v>
                </c:pt>
                <c:pt idx="14">
                  <c:v>0.71134529629233845</c:v>
                </c:pt>
                <c:pt idx="15">
                  <c:v>0.7317097519576361</c:v>
                </c:pt>
                <c:pt idx="16">
                  <c:v>0.80862999295638671</c:v>
                </c:pt>
                <c:pt idx="17">
                  <c:v>0.83953189866140321</c:v>
                </c:pt>
                <c:pt idx="18">
                  <c:v>0.85688031894295147</c:v>
                </c:pt>
                <c:pt idx="19">
                  <c:v>0.90170685407747364</c:v>
                </c:pt>
                <c:pt idx="20">
                  <c:v>0.90881355404972353</c:v>
                </c:pt>
                <c:pt idx="21">
                  <c:v>1.0206152100110371</c:v>
                </c:pt>
                <c:pt idx="22">
                  <c:v>1.1129780660722113</c:v>
                </c:pt>
                <c:pt idx="23">
                  <c:v>1.1699463983143934</c:v>
                </c:pt>
                <c:pt idx="24">
                  <c:v>1.242788978619719</c:v>
                </c:pt>
                <c:pt idx="25">
                  <c:v>1.2042080165857101</c:v>
                </c:pt>
                <c:pt idx="26">
                  <c:v>1.4786100698464946</c:v>
                </c:pt>
                <c:pt idx="27">
                  <c:v>1.5444887204591595</c:v>
                </c:pt>
                <c:pt idx="28">
                  <c:v>1.6944050139660398</c:v>
                </c:pt>
                <c:pt idx="29">
                  <c:v>1.880377621837906</c:v>
                </c:pt>
                <c:pt idx="30">
                  <c:v>2.0031844524674947</c:v>
                </c:pt>
                <c:pt idx="31">
                  <c:v>2.2354712163546484</c:v>
                </c:pt>
                <c:pt idx="32">
                  <c:v>2.3692274215805718</c:v>
                </c:pt>
                <c:pt idx="33">
                  <c:v>2.5394377711232865</c:v>
                </c:pt>
                <c:pt idx="34">
                  <c:v>2.6818206923228636</c:v>
                </c:pt>
                <c:pt idx="35">
                  <c:v>3.0073749815806794</c:v>
                </c:pt>
                <c:pt idx="36">
                  <c:v>3.1923807748697746</c:v>
                </c:pt>
                <c:pt idx="37">
                  <c:v>3.4374297544151284</c:v>
                </c:pt>
                <c:pt idx="38">
                  <c:v>3.5893612538606261</c:v>
                </c:pt>
                <c:pt idx="39">
                  <c:v>3.8405398947098273</c:v>
                </c:pt>
                <c:pt idx="40">
                  <c:v>4.0512773268764155</c:v>
                </c:pt>
                <c:pt idx="41">
                  <c:v>4.2181048846373992</c:v>
                </c:pt>
                <c:pt idx="42">
                  <c:v>4.483766430442742</c:v>
                </c:pt>
                <c:pt idx="43">
                  <c:v>4.7013306933305206</c:v>
                </c:pt>
                <c:pt idx="44">
                  <c:v>4.9410109912806899</c:v>
                </c:pt>
                <c:pt idx="45">
                  <c:v>5.1928401593686511</c:v>
                </c:pt>
                <c:pt idx="46">
                  <c:v>5.5507865915585359</c:v>
                </c:pt>
                <c:pt idx="47">
                  <c:v>5.9067691432735483</c:v>
                </c:pt>
                <c:pt idx="48">
                  <c:v>6.2234981070542164</c:v>
                </c:pt>
                <c:pt idx="49">
                  <c:v>6.7112960128440626</c:v>
                </c:pt>
                <c:pt idx="50">
                  <c:v>7.0506745289914585</c:v>
                </c:pt>
                <c:pt idx="51">
                  <c:v>7.4209438987578196</c:v>
                </c:pt>
                <c:pt idx="52">
                  <c:v>7.8169895624742463</c:v>
                </c:pt>
                <c:pt idx="53">
                  <c:v>8.1651339822824127</c:v>
                </c:pt>
                <c:pt idx="54">
                  <c:v>8.5780679640109074</c:v>
                </c:pt>
                <c:pt idx="55">
                  <c:v>8.7210610522235434</c:v>
                </c:pt>
                <c:pt idx="56">
                  <c:v>9.1163478304182579</c:v>
                </c:pt>
                <c:pt idx="57">
                  <c:v>9.2627019829882862</c:v>
                </c:pt>
                <c:pt idx="58">
                  <c:v>9.4682820970031738</c:v>
                </c:pt>
                <c:pt idx="59">
                  <c:v>9.7917544345448366</c:v>
                </c:pt>
                <c:pt idx="60">
                  <c:v>10.009287024802088</c:v>
                </c:pt>
                <c:pt idx="61">
                  <c:v>10.304015625452838</c:v>
                </c:pt>
                <c:pt idx="62">
                  <c:v>10.417438156789945</c:v>
                </c:pt>
                <c:pt idx="63">
                  <c:v>10.638918953238468</c:v>
                </c:pt>
                <c:pt idx="64">
                  <c:v>10.902854344931793</c:v>
                </c:pt>
                <c:pt idx="65">
                  <c:v>11.017199297364435</c:v>
                </c:pt>
                <c:pt idx="66">
                  <c:v>11.316456446899231</c:v>
                </c:pt>
                <c:pt idx="67">
                  <c:v>11.327712649695805</c:v>
                </c:pt>
                <c:pt idx="68">
                  <c:v>11.558684654421628</c:v>
                </c:pt>
                <c:pt idx="69">
                  <c:v>11.946398516838137</c:v>
                </c:pt>
                <c:pt idx="70">
                  <c:v>11.770323255720111</c:v>
                </c:pt>
                <c:pt idx="71">
                  <c:v>12.141957515989798</c:v>
                </c:pt>
                <c:pt idx="72">
                  <c:v>12.256101115680597</c:v>
                </c:pt>
                <c:pt idx="73">
                  <c:v>12.269687857015139</c:v>
                </c:pt>
                <c:pt idx="74">
                  <c:v>12.358860680311558</c:v>
                </c:pt>
                <c:pt idx="75">
                  <c:v>12.548759306723991</c:v>
                </c:pt>
                <c:pt idx="76">
                  <c:v>12.686265388176869</c:v>
                </c:pt>
                <c:pt idx="77">
                  <c:v>12.678968997435497</c:v>
                </c:pt>
                <c:pt idx="78">
                  <c:v>12.548759306723991</c:v>
                </c:pt>
                <c:pt idx="79">
                  <c:v>12.642479792520698</c:v>
                </c:pt>
                <c:pt idx="80">
                  <c:v>12.834672898577852</c:v>
                </c:pt>
                <c:pt idx="81">
                  <c:v>12.92549256004896</c:v>
                </c:pt>
                <c:pt idx="82">
                  <c:v>12.834672898577852</c:v>
                </c:pt>
                <c:pt idx="83">
                  <c:v>12.58461003717288</c:v>
                </c:pt>
                <c:pt idx="84">
                  <c:v>12.857224906368421</c:v>
                </c:pt>
                <c:pt idx="85">
                  <c:v>12.797208496225091</c:v>
                </c:pt>
                <c:pt idx="86">
                  <c:v>12.819668790336946</c:v>
                </c:pt>
                <c:pt idx="87">
                  <c:v>12.948386603219721</c:v>
                </c:pt>
                <c:pt idx="88">
                  <c:v>12.834672898577852</c:v>
                </c:pt>
                <c:pt idx="89">
                  <c:v>12.92549256004896</c:v>
                </c:pt>
                <c:pt idx="90">
                  <c:v>13.064309959453794</c:v>
                </c:pt>
                <c:pt idx="91">
                  <c:v>13.064309959453794</c:v>
                </c:pt>
                <c:pt idx="92">
                  <c:v>13.182431511254752</c:v>
                </c:pt>
                <c:pt idx="93">
                  <c:v>13.095585632746431</c:v>
                </c:pt>
                <c:pt idx="94">
                  <c:v>13.214299678168395</c:v>
                </c:pt>
                <c:pt idx="95">
                  <c:v>13.056541191298892</c:v>
                </c:pt>
                <c:pt idx="96">
                  <c:v>13.222265249087856</c:v>
                </c:pt>
                <c:pt idx="97">
                  <c:v>13.009978582615656</c:v>
                </c:pt>
                <c:pt idx="98">
                  <c:v>13.087777864084222</c:v>
                </c:pt>
                <c:pt idx="99">
                  <c:v>12.834672898577852</c:v>
                </c:pt>
                <c:pt idx="100">
                  <c:v>13.127018275880577</c:v>
                </c:pt>
                <c:pt idx="101">
                  <c:v>12.917846796750348</c:v>
                </c:pt>
                <c:pt idx="102">
                  <c:v>12.737791786515668</c:v>
                </c:pt>
                <c:pt idx="103">
                  <c:v>12.827141377504724</c:v>
                </c:pt>
                <c:pt idx="104">
                  <c:v>12.834672898577852</c:v>
                </c:pt>
                <c:pt idx="105">
                  <c:v>12.678968997435497</c:v>
                </c:pt>
                <c:pt idx="106">
                  <c:v>13.072139974118942</c:v>
                </c:pt>
                <c:pt idx="107">
                  <c:v>12.664355422942933</c:v>
                </c:pt>
                <c:pt idx="108">
                  <c:v>12.940762515186613</c:v>
                </c:pt>
                <c:pt idx="109">
                  <c:v>13.040981425314639</c:v>
                </c:pt>
                <c:pt idx="110">
                  <c:v>12.940762515186613</c:v>
                </c:pt>
                <c:pt idx="111">
                  <c:v>13.064309959453794</c:v>
                </c:pt>
                <c:pt idx="112">
                  <c:v>13.150722301586562</c:v>
                </c:pt>
                <c:pt idx="113">
                  <c:v>13.417149304857974</c:v>
                </c:pt>
                <c:pt idx="114">
                  <c:v>13.400689748808055</c:v>
                </c:pt>
                <c:pt idx="115">
                  <c:v>13.450191654109407</c:v>
                </c:pt>
                <c:pt idx="116">
                  <c:v>13.286614640991658</c:v>
                </c:pt>
                <c:pt idx="117">
                  <c:v>13.367893422312559</c:v>
                </c:pt>
                <c:pt idx="118">
                  <c:v>13.660499604148379</c:v>
                </c:pt>
                <c:pt idx="119">
                  <c:v>13.466774627929823</c:v>
                </c:pt>
                <c:pt idx="120">
                  <c:v>13.634891860357582</c:v>
                </c:pt>
                <c:pt idx="121">
                  <c:v>13.351556471248108</c:v>
                </c:pt>
                <c:pt idx="122">
                  <c:v>13.294670274647371</c:v>
                </c:pt>
                <c:pt idx="123">
                  <c:v>13.541938354533571</c:v>
                </c:pt>
                <c:pt idx="124">
                  <c:v>13.182431511254752</c:v>
                </c:pt>
                <c:pt idx="125">
                  <c:v>13.310865147137875</c:v>
                </c:pt>
                <c:pt idx="126">
                  <c:v>13.270480225380663</c:v>
                </c:pt>
                <c:pt idx="127">
                  <c:v>13.056541191298892</c:v>
                </c:pt>
                <c:pt idx="128">
                  <c:v>13.142793686911839</c:v>
                </c:pt>
                <c:pt idx="129">
                  <c:v>12.971417533869062</c:v>
                </c:pt>
                <c:pt idx="130">
                  <c:v>13.009978582615656</c:v>
                </c:pt>
                <c:pt idx="131">
                  <c:v>13.025460585856701</c:v>
                </c:pt>
                <c:pt idx="132">
                  <c:v>13.158608611331806</c:v>
                </c:pt>
                <c:pt idx="133">
                  <c:v>13.254386045932025</c:v>
                </c:pt>
                <c:pt idx="134">
                  <c:v>13.351556471248108</c:v>
                </c:pt>
                <c:pt idx="135">
                  <c:v>13.286614640991658</c:v>
                </c:pt>
                <c:pt idx="136">
                  <c:v>13.158608611331806</c:v>
                </c:pt>
                <c:pt idx="137">
                  <c:v>13.491699090550251</c:v>
                </c:pt>
                <c:pt idx="138">
                  <c:v>13.533520625063161</c:v>
                </c:pt>
              </c:numCache>
            </c:numRef>
          </c:yVal>
          <c:smooth val="0"/>
          <c:extLst>
            <c:ext xmlns:c16="http://schemas.microsoft.com/office/drawing/2014/chart" uri="{C3380CC4-5D6E-409C-BE32-E72D297353CC}">
              <c16:uniqueId val="{00000003-E3D6-4DE1-B3D8-1156BF5309DC}"/>
            </c:ext>
          </c:extLst>
        </c:ser>
        <c:ser>
          <c:idx val="11"/>
          <c:order val="13"/>
          <c:tx>
            <c:v>EV9_5</c:v>
          </c:tx>
          <c:spPr>
            <a:ln w="9525" cap="rnd">
              <a:solidFill>
                <a:schemeClr val="accent4">
                  <a:lumMod val="50000"/>
                  <a:alpha val="50000"/>
                </a:schemeClr>
              </a:solidFill>
              <a:round/>
            </a:ln>
            <a:effectLst/>
          </c:spPr>
          <c:marker>
            <c:symbol val="circle"/>
            <c:size val="5"/>
            <c:spPr>
              <a:solidFill>
                <a:srgbClr val="996633"/>
              </a:solidFill>
              <a:ln w="19050">
                <a:solidFill>
                  <a:srgbClr val="996633"/>
                </a:solidFill>
                <a:round/>
              </a:ln>
              <a:effectLst/>
            </c:spPr>
          </c:marker>
          <c:xVal>
            <c:numRef>
              <c:f>'Tray 1'!$A$11:$A$149</c:f>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f>'Tray 1'!$M$11:$M$149</c:f>
              <c:numCache>
                <c:formatCode>General</c:formatCode>
                <c:ptCount val="139"/>
                <c:pt idx="0">
                  <c:v>0.60650106855604158</c:v>
                </c:pt>
                <c:pt idx="1">
                  <c:v>0.63623477244877358</c:v>
                </c:pt>
                <c:pt idx="2">
                  <c:v>0.68324576839814288</c:v>
                </c:pt>
                <c:pt idx="3">
                  <c:v>0.59449831232928319</c:v>
                </c:pt>
                <c:pt idx="4">
                  <c:v>0.62624808768727225</c:v>
                </c:pt>
                <c:pt idx="5">
                  <c:v>0.62777935245250427</c:v>
                </c:pt>
                <c:pt idx="6">
                  <c:v>0.59823434216049443</c:v>
                </c:pt>
                <c:pt idx="7">
                  <c:v>0.65485686860674197</c:v>
                </c:pt>
                <c:pt idx="8">
                  <c:v>0.64784756049745817</c:v>
                </c:pt>
                <c:pt idx="9">
                  <c:v>0.71134529629233845</c:v>
                </c:pt>
                <c:pt idx="10">
                  <c:v>0.76644599794740376</c:v>
                </c:pt>
                <c:pt idx="11">
                  <c:v>0.77817301753645929</c:v>
                </c:pt>
                <c:pt idx="12">
                  <c:v>0.78153482166032562</c:v>
                </c:pt>
                <c:pt idx="13">
                  <c:v>0.8326290768632616</c:v>
                </c:pt>
                <c:pt idx="14">
                  <c:v>0.87962712274532529</c:v>
                </c:pt>
                <c:pt idx="15">
                  <c:v>0.91594645833520305</c:v>
                </c:pt>
                <c:pt idx="16">
                  <c:v>0.97917134651105098</c:v>
                </c:pt>
                <c:pt idx="17">
                  <c:v>1.0617282524697149</c:v>
                </c:pt>
                <c:pt idx="18">
                  <c:v>1.1321800687969059</c:v>
                </c:pt>
                <c:pt idx="19">
                  <c:v>1.1573070869603819</c:v>
                </c:pt>
                <c:pt idx="20">
                  <c:v>1.290843819029232</c:v>
                </c:pt>
                <c:pt idx="21">
                  <c:v>1.4064214506170338</c:v>
                </c:pt>
                <c:pt idx="22">
                  <c:v>1.6363073099384466</c:v>
                </c:pt>
                <c:pt idx="23">
                  <c:v>1.6505010437358498</c:v>
                </c:pt>
                <c:pt idx="24">
                  <c:v>1.8339049295411018</c:v>
                </c:pt>
                <c:pt idx="25">
                  <c:v>1.9031666434348364</c:v>
                </c:pt>
                <c:pt idx="26">
                  <c:v>2.193991978761765</c:v>
                </c:pt>
                <c:pt idx="27">
                  <c:v>2.3356491256051357</c:v>
                </c:pt>
                <c:pt idx="28">
                  <c:v>2.6038358172182532</c:v>
                </c:pt>
                <c:pt idx="29">
                  <c:v>2.8346381451548965</c:v>
                </c:pt>
                <c:pt idx="30">
                  <c:v>3.0821115643928936</c:v>
                </c:pt>
                <c:pt idx="31">
                  <c:v>3.2879565887907298</c:v>
                </c:pt>
                <c:pt idx="32">
                  <c:v>3.5440276374090924</c:v>
                </c:pt>
                <c:pt idx="33">
                  <c:v>3.8111288417247886</c:v>
                </c:pt>
                <c:pt idx="34">
                  <c:v>4.0378050106066752</c:v>
                </c:pt>
                <c:pt idx="35">
                  <c:v>4.3376904152926725</c:v>
                </c:pt>
                <c:pt idx="36">
                  <c:v>4.5402168551927886</c:v>
                </c:pt>
                <c:pt idx="37">
                  <c:v>4.8964142021363495</c:v>
                </c:pt>
                <c:pt idx="38">
                  <c:v>5.1569051445380278</c:v>
                </c:pt>
                <c:pt idx="39">
                  <c:v>5.6244758641687449</c:v>
                </c:pt>
                <c:pt idx="40">
                  <c:v>6.0945846733262634</c:v>
                </c:pt>
                <c:pt idx="41">
                  <c:v>6.5874544209279442</c:v>
                </c:pt>
                <c:pt idx="42">
                  <c:v>7.1924885623327306</c:v>
                </c:pt>
                <c:pt idx="43">
                  <c:v>7.5334587412678715</c:v>
                </c:pt>
                <c:pt idx="44">
                  <c:v>8.0379231700284048</c:v>
                </c:pt>
                <c:pt idx="45">
                  <c:v>8.1014419256144254</c:v>
                </c:pt>
                <c:pt idx="46">
                  <c:v>8.2289378966135001</c:v>
                </c:pt>
                <c:pt idx="47">
                  <c:v>8.4816539799334159</c:v>
                </c:pt>
                <c:pt idx="48">
                  <c:v>8.5137867144279173</c:v>
                </c:pt>
                <c:pt idx="49">
                  <c:v>8.4887906889145093</c:v>
                </c:pt>
                <c:pt idx="50">
                  <c:v>8.4638273882237982</c:v>
                </c:pt>
                <c:pt idx="51">
                  <c:v>8.4602485469054507</c:v>
                </c:pt>
                <c:pt idx="52">
                  <c:v>8.417460623697659</c:v>
                </c:pt>
                <c:pt idx="53">
                  <c:v>8.5102287884831433</c:v>
                </c:pt>
                <c:pt idx="54">
                  <c:v>8.3782565708579408</c:v>
                </c:pt>
                <c:pt idx="55">
                  <c:v>8.3462256443770837</c:v>
                </c:pt>
                <c:pt idx="56">
                  <c:v>8.4459823720639271</c:v>
                </c:pt>
                <c:pt idx="57">
                  <c:v>8.3675849507803779</c:v>
                </c:pt>
                <c:pt idx="58">
                  <c:v>8.3889540890748009</c:v>
                </c:pt>
                <c:pt idx="59">
                  <c:v>8.4424281343954668</c:v>
                </c:pt>
                <c:pt idx="60">
                  <c:v>8.3391081548229398</c:v>
                </c:pt>
                <c:pt idx="61">
                  <c:v>8.4245896850627116</c:v>
                </c:pt>
                <c:pt idx="62">
                  <c:v>8.5352084255931153</c:v>
                </c:pt>
                <c:pt idx="63">
                  <c:v>8.4923711033835474</c:v>
                </c:pt>
                <c:pt idx="64">
                  <c:v>8.6102363628053702</c:v>
                </c:pt>
                <c:pt idx="65">
                  <c:v>8.4887906889145093</c:v>
                </c:pt>
                <c:pt idx="66">
                  <c:v>8.356892285658656</c:v>
                </c:pt>
                <c:pt idx="67">
                  <c:v>8.3925282873132883</c:v>
                </c:pt>
                <c:pt idx="68">
                  <c:v>8.3996539338577598</c:v>
                </c:pt>
                <c:pt idx="69">
                  <c:v>8.5959434154070724</c:v>
                </c:pt>
                <c:pt idx="70">
                  <c:v>8.4602485469054507</c:v>
                </c:pt>
                <c:pt idx="71">
                  <c:v>8.4959281465068717</c:v>
                </c:pt>
                <c:pt idx="72">
                  <c:v>8.6173834537020753</c:v>
                </c:pt>
                <c:pt idx="73">
                  <c:v>8.6495616256330567</c:v>
                </c:pt>
                <c:pt idx="74">
                  <c:v>8.5923586586939393</c:v>
                </c:pt>
                <c:pt idx="75">
                  <c:v>8.5745073836689105</c:v>
                </c:pt>
                <c:pt idx="76">
                  <c:v>8.5852130735806629</c:v>
                </c:pt>
                <c:pt idx="77">
                  <c:v>8.6495616256330567</c:v>
                </c:pt>
                <c:pt idx="78">
                  <c:v>8.4459823720639271</c:v>
                </c:pt>
                <c:pt idx="79">
                  <c:v>8.5352084255931153</c:v>
                </c:pt>
                <c:pt idx="80">
                  <c:v>8.5173683727976286</c:v>
                </c:pt>
                <c:pt idx="81">
                  <c:v>8.5173683727976286</c:v>
                </c:pt>
                <c:pt idx="82">
                  <c:v>8.4067805817897572</c:v>
                </c:pt>
                <c:pt idx="83">
                  <c:v>8.4210368009171983</c:v>
                </c:pt>
                <c:pt idx="84">
                  <c:v>8.5566356908103689</c:v>
                </c:pt>
                <c:pt idx="85">
                  <c:v>8.3462256443770837</c:v>
                </c:pt>
                <c:pt idx="86">
                  <c:v>8.4103325131915767</c:v>
                </c:pt>
                <c:pt idx="87">
                  <c:v>8.4531150346171327</c:v>
                </c:pt>
                <c:pt idx="88">
                  <c:v>8.371134053363253</c:v>
                </c:pt>
                <c:pt idx="89">
                  <c:v>8.5030898920388633</c:v>
                </c:pt>
                <c:pt idx="90">
                  <c:v>8.417460623697659</c:v>
                </c:pt>
                <c:pt idx="91">
                  <c:v>8.5530759045563531</c:v>
                </c:pt>
                <c:pt idx="92">
                  <c:v>8.5209266339914773</c:v>
                </c:pt>
                <c:pt idx="93">
                  <c:v>8.4745180397883644</c:v>
                </c:pt>
                <c:pt idx="94">
                  <c:v>8.5173683727976286</c:v>
                </c:pt>
                <c:pt idx="95">
                  <c:v>8.5923586586939393</c:v>
                </c:pt>
                <c:pt idx="96">
                  <c:v>8.5923586586939393</c:v>
                </c:pt>
                <c:pt idx="97">
                  <c:v>8.542350257181667</c:v>
                </c:pt>
                <c:pt idx="98">
                  <c:v>8.6853089348034107</c:v>
                </c:pt>
                <c:pt idx="99">
                  <c:v>8.6531242711702969</c:v>
                </c:pt>
                <c:pt idx="100">
                  <c:v>8.5995046991259567</c:v>
                </c:pt>
                <c:pt idx="101">
                  <c:v>8.5602191913719672</c:v>
                </c:pt>
                <c:pt idx="102">
                  <c:v>8.5852130735806629</c:v>
                </c:pt>
                <c:pt idx="103">
                  <c:v>8.5459331842623367</c:v>
                </c:pt>
                <c:pt idx="104">
                  <c:v>8.5352084255931153</c:v>
                </c:pt>
                <c:pt idx="105">
                  <c:v>8.542350257181667</c:v>
                </c:pt>
                <c:pt idx="106">
                  <c:v>8.6173834537020753</c:v>
                </c:pt>
                <c:pt idx="107">
                  <c:v>8.5816522487007028</c:v>
                </c:pt>
                <c:pt idx="108">
                  <c:v>8.5995046991259567</c:v>
                </c:pt>
                <c:pt idx="109">
                  <c:v>8.5173683727976286</c:v>
                </c:pt>
                <c:pt idx="110">
                  <c:v>8.5352084255931153</c:v>
                </c:pt>
                <c:pt idx="111">
                  <c:v>8.4709621385287797</c:v>
                </c:pt>
                <c:pt idx="112">
                  <c:v>8.5102287884831433</c:v>
                </c:pt>
                <c:pt idx="113">
                  <c:v>8.4959281465068717</c:v>
                </c:pt>
                <c:pt idx="114">
                  <c:v>8.4281663316631086</c:v>
                </c:pt>
                <c:pt idx="115">
                  <c:v>8.6745723239473058</c:v>
                </c:pt>
                <c:pt idx="116">
                  <c:v>8.5316495241381727</c:v>
                </c:pt>
                <c:pt idx="117">
                  <c:v>8.5566356908103689</c:v>
                </c:pt>
                <c:pt idx="118">
                  <c:v>8.6459754600279144</c:v>
                </c:pt>
                <c:pt idx="119">
                  <c:v>8.6459754600279144</c:v>
                </c:pt>
                <c:pt idx="120">
                  <c:v>8.7389499241632596</c:v>
                </c:pt>
                <c:pt idx="121">
                  <c:v>8.6817221472403716</c:v>
                </c:pt>
                <c:pt idx="122">
                  <c:v>8.6710092925719113</c:v>
                </c:pt>
                <c:pt idx="123">
                  <c:v>8.7675537815389895</c:v>
                </c:pt>
                <c:pt idx="124">
                  <c:v>8.6352646145683849</c:v>
                </c:pt>
                <c:pt idx="125">
                  <c:v>8.6352646145683849</c:v>
                </c:pt>
                <c:pt idx="126">
                  <c:v>8.6102363628053702</c:v>
                </c:pt>
                <c:pt idx="127">
                  <c:v>8.5530759045563531</c:v>
                </c:pt>
                <c:pt idx="128">
                  <c:v>8.6209689391172279</c:v>
                </c:pt>
                <c:pt idx="129">
                  <c:v>8.4923711033835474</c:v>
                </c:pt>
                <c:pt idx="130">
                  <c:v>8.4959281465068717</c:v>
                </c:pt>
                <c:pt idx="131">
                  <c:v>8.5816522487007028</c:v>
                </c:pt>
                <c:pt idx="132">
                  <c:v>8.5245086247575639</c:v>
                </c:pt>
                <c:pt idx="133">
                  <c:v>8.5494926856623401</c:v>
                </c:pt>
                <c:pt idx="134">
                  <c:v>8.5602191913719672</c:v>
                </c:pt>
                <c:pt idx="135">
                  <c:v>8.5566356908103689</c:v>
                </c:pt>
                <c:pt idx="136">
                  <c:v>8.4959281465068717</c:v>
                </c:pt>
                <c:pt idx="137">
                  <c:v>8.5637792524009857</c:v>
                </c:pt>
                <c:pt idx="138">
                  <c:v>8.628116599778739</c:v>
                </c:pt>
              </c:numCache>
            </c:numRef>
          </c:yVal>
          <c:smooth val="0"/>
          <c:extLst>
            <c:ext xmlns:c16="http://schemas.microsoft.com/office/drawing/2014/chart" uri="{C3380CC4-5D6E-409C-BE32-E72D297353CC}">
              <c16:uniqueId val="{00000005-E3D6-4DE1-B3D8-1156BF5309DC}"/>
            </c:ext>
          </c:extLst>
        </c:ser>
        <c:ser>
          <c:idx val="13"/>
          <c:order val="14"/>
          <c:tx>
            <c:v>EV10_1</c:v>
          </c:tx>
          <c:spPr>
            <a:ln w="9525" cap="rnd">
              <a:solidFill>
                <a:schemeClr val="accent2">
                  <a:lumMod val="80000"/>
                  <a:lumOff val="20000"/>
                  <a:alpha val="50000"/>
                </a:schemeClr>
              </a:solidFill>
              <a:round/>
            </a:ln>
            <a:effectLst/>
          </c:spPr>
          <c:marker>
            <c:symbol val="star"/>
            <c:size val="6"/>
            <c:spPr>
              <a:noFill/>
              <a:ln w="15875">
                <a:solidFill>
                  <a:schemeClr val="accent2">
                    <a:lumMod val="80000"/>
                    <a:lumOff val="20000"/>
                  </a:schemeClr>
                </a:solidFill>
                <a:round/>
              </a:ln>
              <a:effectLst/>
            </c:spPr>
          </c:marker>
          <c:xVal>
            <c:numRef>
              <c:f>'Tray 1'!$A$11:$A$149</c:f>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f>'Tray 1'!$O$11:$O$149</c:f>
              <c:numCache>
                <c:formatCode>General</c:formatCode>
                <c:ptCount val="139"/>
                <c:pt idx="0">
                  <c:v>0.48850487556177791</c:v>
                </c:pt>
                <c:pt idx="1">
                  <c:v>0.50209603354653953</c:v>
                </c:pt>
                <c:pt idx="2">
                  <c:v>0.55773939710761922</c:v>
                </c:pt>
                <c:pt idx="3">
                  <c:v>0.5737683943697256</c:v>
                </c:pt>
                <c:pt idx="4">
                  <c:v>0.52918167699223284</c:v>
                </c:pt>
                <c:pt idx="5">
                  <c:v>0.55196727727551764</c:v>
                </c:pt>
                <c:pt idx="6">
                  <c:v>0.51450167289095761</c:v>
                </c:pt>
                <c:pt idx="7">
                  <c:v>0.56499715485008895</c:v>
                </c:pt>
                <c:pt idx="8">
                  <c:v>0.55196727727551764</c:v>
                </c:pt>
                <c:pt idx="9">
                  <c:v>0.5426504501736219</c:v>
                </c:pt>
                <c:pt idx="10">
                  <c:v>0.57010795685134208</c:v>
                </c:pt>
                <c:pt idx="11">
                  <c:v>0.54407815718103658</c:v>
                </c:pt>
                <c:pt idx="12">
                  <c:v>0.58556726731610487</c:v>
                </c:pt>
                <c:pt idx="13">
                  <c:v>0.59374950526027159</c:v>
                </c:pt>
                <c:pt idx="14">
                  <c:v>0.60951965089342885</c:v>
                </c:pt>
                <c:pt idx="15">
                  <c:v>0.65641968072157275</c:v>
                </c:pt>
                <c:pt idx="16">
                  <c:v>0.69042155401695116</c:v>
                </c:pt>
                <c:pt idx="17">
                  <c:v>0.71946122189548178</c:v>
                </c:pt>
                <c:pt idx="18">
                  <c:v>0.76144404781487141</c:v>
                </c:pt>
                <c:pt idx="19">
                  <c:v>0.83090664631120992</c:v>
                </c:pt>
                <c:pt idx="20">
                  <c:v>0.85426688994181554</c:v>
                </c:pt>
                <c:pt idx="21">
                  <c:v>0.89727843236607707</c:v>
                </c:pt>
                <c:pt idx="22">
                  <c:v>1.0383003078892621</c:v>
                </c:pt>
                <c:pt idx="23">
                  <c:v>1.0485838394553502</c:v>
                </c:pt>
                <c:pt idx="24">
                  <c:v>1.1244815344745875</c:v>
                </c:pt>
                <c:pt idx="25">
                  <c:v>1.2229462127319743</c:v>
                </c:pt>
                <c:pt idx="26">
                  <c:v>1.4220079027852446</c:v>
                </c:pt>
                <c:pt idx="27">
                  <c:v>1.4828313471777959</c:v>
                </c:pt>
                <c:pt idx="28">
                  <c:v>1.6199790103588134</c:v>
                </c:pt>
                <c:pt idx="29">
                  <c:v>1.7220316561263227</c:v>
                </c:pt>
                <c:pt idx="30">
                  <c:v>1.8826530038555136</c:v>
                </c:pt>
                <c:pt idx="31">
                  <c:v>2.0170847767655795</c:v>
                </c:pt>
                <c:pt idx="32">
                  <c:v>2.193991978761765</c:v>
                </c:pt>
                <c:pt idx="33">
                  <c:v>2.3512288116364117</c:v>
                </c:pt>
                <c:pt idx="34">
                  <c:v>2.5855903482462876</c:v>
                </c:pt>
                <c:pt idx="35">
                  <c:v>2.8677034032523347</c:v>
                </c:pt>
                <c:pt idx="36">
                  <c:v>2.9975659061693798</c:v>
                </c:pt>
                <c:pt idx="37">
                  <c:v>3.2977575775776158</c:v>
                </c:pt>
                <c:pt idx="38">
                  <c:v>3.4790920433837931</c:v>
                </c:pt>
                <c:pt idx="39">
                  <c:v>3.6506255204030396</c:v>
                </c:pt>
                <c:pt idx="40">
                  <c:v>3.878522769571175</c:v>
                </c:pt>
                <c:pt idx="41">
                  <c:v>4.0757878854680003</c:v>
                </c:pt>
                <c:pt idx="42">
                  <c:v>4.3263400714467579</c:v>
                </c:pt>
                <c:pt idx="43">
                  <c:v>4.5388523026083369</c:v>
                </c:pt>
                <c:pt idx="44">
                  <c:v>4.8072045745737135</c:v>
                </c:pt>
                <c:pt idx="45">
                  <c:v>5.0230321790715484</c:v>
                </c:pt>
                <c:pt idx="46">
                  <c:v>5.425270976587198</c:v>
                </c:pt>
                <c:pt idx="47">
                  <c:v>5.8397137590594843</c:v>
                </c:pt>
                <c:pt idx="48">
                  <c:v>6.234901833968749</c:v>
                </c:pt>
                <c:pt idx="49">
                  <c:v>6.6894383649526183</c:v>
                </c:pt>
                <c:pt idx="50">
                  <c:v>7.0867505303474045</c:v>
                </c:pt>
                <c:pt idx="51">
                  <c:v>7.5300463815466339</c:v>
                </c:pt>
                <c:pt idx="52">
                  <c:v>7.7369508957977224</c:v>
                </c:pt>
                <c:pt idx="53">
                  <c:v>7.9710429411418762</c:v>
                </c:pt>
                <c:pt idx="54">
                  <c:v>8.3284223856821225</c:v>
                </c:pt>
                <c:pt idx="55">
                  <c:v>8.4638273882237982</c:v>
                </c:pt>
                <c:pt idx="56">
                  <c:v>8.7067597900636695</c:v>
                </c:pt>
                <c:pt idx="57">
                  <c:v>8.8928184346485537</c:v>
                </c:pt>
                <c:pt idx="58">
                  <c:v>9.1127033703646543</c:v>
                </c:pt>
                <c:pt idx="59">
                  <c:v>9.1855822456538938</c:v>
                </c:pt>
                <c:pt idx="60">
                  <c:v>9.3107926425153504</c:v>
                </c:pt>
                <c:pt idx="61">
                  <c:v>9.3891016294850687</c:v>
                </c:pt>
                <c:pt idx="62">
                  <c:v>9.5024913067171344</c:v>
                </c:pt>
                <c:pt idx="63">
                  <c:v>9.6140907151012254</c:v>
                </c:pt>
                <c:pt idx="64">
                  <c:v>9.6374459245374062</c:v>
                </c:pt>
                <c:pt idx="65">
                  <c:v>9.7597354244490457</c:v>
                </c:pt>
                <c:pt idx="66">
                  <c:v>9.7081065208760364</c:v>
                </c:pt>
                <c:pt idx="67">
                  <c:v>9.8767917684448019</c:v>
                </c:pt>
                <c:pt idx="68">
                  <c:v>9.8767917684448019</c:v>
                </c:pt>
                <c:pt idx="69">
                  <c:v>10.055676733536782</c:v>
                </c:pt>
                <c:pt idx="70">
                  <c:v>10.055676733536782</c:v>
                </c:pt>
                <c:pt idx="71">
                  <c:v>10.098267973333684</c:v>
                </c:pt>
                <c:pt idx="72">
                  <c:v>10.219708539072926</c:v>
                </c:pt>
                <c:pt idx="73">
                  <c:v>10.232898087078169</c:v>
                </c:pt>
                <c:pt idx="74">
                  <c:v>10.426637985879418</c:v>
                </c:pt>
                <c:pt idx="75">
                  <c:v>10.468261797102645</c:v>
                </c:pt>
                <c:pt idx="76">
                  <c:v>10.500938366817358</c:v>
                </c:pt>
                <c:pt idx="77">
                  <c:v>10.766413705197529</c:v>
                </c:pt>
                <c:pt idx="78">
                  <c:v>10.67286577906869</c:v>
                </c:pt>
                <c:pt idx="79">
                  <c:v>10.629263394060846</c:v>
                </c:pt>
                <c:pt idx="80">
                  <c:v>10.985722953877939</c:v>
                </c:pt>
                <c:pt idx="81">
                  <c:v>11.017199297364435</c:v>
                </c:pt>
                <c:pt idx="82">
                  <c:v>11.075502676713157</c:v>
                </c:pt>
                <c:pt idx="83">
                  <c:v>11.167103661993586</c:v>
                </c:pt>
                <c:pt idx="84">
                  <c:v>11.238382669566731</c:v>
                </c:pt>
                <c:pt idx="85">
                  <c:v>11.333332354172905</c:v>
                </c:pt>
                <c:pt idx="86">
                  <c:v>11.344629458800737</c:v>
                </c:pt>
                <c:pt idx="87">
                  <c:v>11.678527771676062</c:v>
                </c:pt>
                <c:pt idx="88">
                  <c:v>11.59431611498287</c:v>
                </c:pt>
                <c:pt idx="89">
                  <c:v>11.73954859621027</c:v>
                </c:pt>
                <c:pt idx="90">
                  <c:v>11.838769311849322</c:v>
                </c:pt>
                <c:pt idx="91">
                  <c:v>11.946398516838137</c:v>
                </c:pt>
                <c:pt idx="92">
                  <c:v>11.889124596238805</c:v>
                </c:pt>
                <c:pt idx="93">
                  <c:v>12.082539084717796</c:v>
                </c:pt>
                <c:pt idx="94">
                  <c:v>11.85131116864355</c:v>
                </c:pt>
                <c:pt idx="95">
                  <c:v>11.87648872052884</c:v>
                </c:pt>
                <c:pt idx="96">
                  <c:v>11.933620036172812</c:v>
                </c:pt>
                <c:pt idx="97">
                  <c:v>11.630251383848828</c:v>
                </c:pt>
                <c:pt idx="98">
                  <c:v>11.908158494001414</c:v>
                </c:pt>
                <c:pt idx="99">
                  <c:v>11.845057035894236</c:v>
                </c:pt>
                <c:pt idx="100">
                  <c:v>11.660348274339182</c:v>
                </c:pt>
                <c:pt idx="101">
                  <c:v>11.648279283007795</c:v>
                </c:pt>
                <c:pt idx="102">
                  <c:v>11.582409729342377</c:v>
                </c:pt>
                <c:pt idx="103">
                  <c:v>11.552791093034807</c:v>
                </c:pt>
                <c:pt idx="104">
                  <c:v>11.588378906275128</c:v>
                </c:pt>
                <c:pt idx="105">
                  <c:v>11.666413922997585</c:v>
                </c:pt>
                <c:pt idx="106">
                  <c:v>11.624230487258224</c:v>
                </c:pt>
                <c:pt idx="107">
                  <c:v>11.733392220215032</c:v>
                </c:pt>
                <c:pt idx="108">
                  <c:v>11.757982368795663</c:v>
                </c:pt>
                <c:pt idx="109">
                  <c:v>11.838769311849322</c:v>
                </c:pt>
                <c:pt idx="110">
                  <c:v>11.933620036172812</c:v>
                </c:pt>
                <c:pt idx="111">
                  <c:v>11.914490998740565</c:v>
                </c:pt>
                <c:pt idx="112">
                  <c:v>12.049783312918652</c:v>
                </c:pt>
                <c:pt idx="113">
                  <c:v>12.168591180906365</c:v>
                </c:pt>
                <c:pt idx="114">
                  <c:v>11.997832610583984</c:v>
                </c:pt>
                <c:pt idx="115">
                  <c:v>12.155257662572989</c:v>
                </c:pt>
                <c:pt idx="116">
                  <c:v>11.991353917180959</c:v>
                </c:pt>
                <c:pt idx="117">
                  <c:v>12.043282537831244</c:v>
                </c:pt>
                <c:pt idx="118">
                  <c:v>12.22226077793054</c:v>
                </c:pt>
                <c:pt idx="119">
                  <c:v>12.036746889196715</c:v>
                </c:pt>
                <c:pt idx="120">
                  <c:v>12.338135462819324</c:v>
                </c:pt>
                <c:pt idx="121">
                  <c:v>12.095690230328527</c:v>
                </c:pt>
                <c:pt idx="122">
                  <c:v>11.933620036172812</c:v>
                </c:pt>
                <c:pt idx="123">
                  <c:v>11.807530250743406</c:v>
                </c:pt>
                <c:pt idx="124">
                  <c:v>11.870203374000688</c:v>
                </c:pt>
                <c:pt idx="125">
                  <c:v>11.991353917180959</c:v>
                </c:pt>
                <c:pt idx="126">
                  <c:v>12.049783312918652</c:v>
                </c:pt>
                <c:pt idx="127">
                  <c:v>11.927221706151276</c:v>
                </c:pt>
                <c:pt idx="128">
                  <c:v>12.108874341445928</c:v>
                </c:pt>
                <c:pt idx="129">
                  <c:v>11.908158494001414</c:v>
                </c:pt>
                <c:pt idx="130">
                  <c:v>11.98492588086595</c:v>
                </c:pt>
                <c:pt idx="131">
                  <c:v>11.965604936736067</c:v>
                </c:pt>
                <c:pt idx="132">
                  <c:v>12.108874341445928</c:v>
                </c:pt>
                <c:pt idx="133">
                  <c:v>11.927221706151276</c:v>
                </c:pt>
                <c:pt idx="134">
                  <c:v>12.168591180906365</c:v>
                </c:pt>
                <c:pt idx="135">
                  <c:v>12.262912644956463</c:v>
                </c:pt>
                <c:pt idx="136">
                  <c:v>12.069420814304301</c:v>
                </c:pt>
                <c:pt idx="137">
                  <c:v>12.208792869501991</c:v>
                </c:pt>
                <c:pt idx="138">
                  <c:v>12.324377120742783</c:v>
                </c:pt>
              </c:numCache>
            </c:numRef>
          </c:yVal>
          <c:smooth val="0"/>
          <c:extLst>
            <c:ext xmlns:c16="http://schemas.microsoft.com/office/drawing/2014/chart" uri="{C3380CC4-5D6E-409C-BE32-E72D297353CC}">
              <c16:uniqueId val="{00000007-E3D6-4DE1-B3D8-1156BF5309DC}"/>
            </c:ext>
          </c:extLst>
        </c:ser>
        <c:ser>
          <c:idx val="17"/>
          <c:order val="18"/>
          <c:tx>
            <c:v>EV11_1</c:v>
          </c:tx>
          <c:spPr>
            <a:ln w="9525" cap="rnd">
              <a:solidFill>
                <a:schemeClr val="accent6">
                  <a:lumMod val="80000"/>
                  <a:lumOff val="20000"/>
                  <a:alpha val="50000"/>
                </a:schemeClr>
              </a:solidFill>
              <a:round/>
            </a:ln>
            <a:effectLst/>
          </c:spPr>
          <c:marker>
            <c:symbol val="dash"/>
            <c:size val="6"/>
            <c:spPr>
              <a:solidFill>
                <a:schemeClr val="lt1"/>
              </a:solidFill>
              <a:ln w="15875">
                <a:solidFill>
                  <a:schemeClr val="accent6">
                    <a:lumMod val="80000"/>
                    <a:lumOff val="20000"/>
                  </a:schemeClr>
                </a:solidFill>
                <a:round/>
              </a:ln>
              <a:effectLst/>
            </c:spPr>
          </c:marker>
          <c:xVal>
            <c:numRef>
              <c:f>'Tray 1'!$A$11:$A$149</c:f>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f>'Tray 1'!$S$11:$S$149</c:f>
              <c:numCache>
                <c:formatCode>General</c:formatCode>
                <c:ptCount val="139"/>
                <c:pt idx="0">
                  <c:v>0.48648169368185401</c:v>
                </c:pt>
                <c:pt idx="1">
                  <c:v>0.50004659485520075</c:v>
                </c:pt>
                <c:pt idx="2">
                  <c:v>0.51937224544754979</c:v>
                </c:pt>
                <c:pt idx="3">
                  <c:v>0.51728055376857585</c:v>
                </c:pt>
                <c:pt idx="4">
                  <c:v>0.53766635791916584</c:v>
                </c:pt>
                <c:pt idx="5">
                  <c:v>0.55124553143985167</c:v>
                </c:pt>
                <c:pt idx="6">
                  <c:v>0.50141388584298685</c:v>
                </c:pt>
                <c:pt idx="7">
                  <c:v>0.47180429109106348</c:v>
                </c:pt>
                <c:pt idx="8">
                  <c:v>0.49936145913001467</c:v>
                </c:pt>
                <c:pt idx="9">
                  <c:v>0.44769439423795437</c:v>
                </c:pt>
                <c:pt idx="10">
                  <c:v>0.52076765992208929</c:v>
                </c:pt>
                <c:pt idx="11">
                  <c:v>0.51104159846299768</c:v>
                </c:pt>
                <c:pt idx="12">
                  <c:v>0.46850171645242106</c:v>
                </c:pt>
                <c:pt idx="13">
                  <c:v>0.47180429109106348</c:v>
                </c:pt>
                <c:pt idx="14">
                  <c:v>0.48245375462111034</c:v>
                </c:pt>
                <c:pt idx="15">
                  <c:v>0.50690332514387659</c:v>
                </c:pt>
                <c:pt idx="16">
                  <c:v>0.50621310597904146</c:v>
                </c:pt>
                <c:pt idx="17">
                  <c:v>0.49868133820765909</c:v>
                </c:pt>
                <c:pt idx="18">
                  <c:v>0.5117307864861097</c:v>
                </c:pt>
                <c:pt idx="19">
                  <c:v>0.54622569234777063</c:v>
                </c:pt>
                <c:pt idx="20">
                  <c:v>0.53059090311648149</c:v>
                </c:pt>
                <c:pt idx="21">
                  <c:v>0.56354183407543978</c:v>
                </c:pt>
                <c:pt idx="22">
                  <c:v>0.59748821097539528</c:v>
                </c:pt>
                <c:pt idx="23">
                  <c:v>0.61330036321722936</c:v>
                </c:pt>
                <c:pt idx="24">
                  <c:v>0.64396428370765546</c:v>
                </c:pt>
                <c:pt idx="25">
                  <c:v>0.64086735792777005</c:v>
                </c:pt>
                <c:pt idx="26">
                  <c:v>0.74816959611875322</c:v>
                </c:pt>
                <c:pt idx="27">
                  <c:v>0.76227955090368882</c:v>
                </c:pt>
                <c:pt idx="28">
                  <c:v>0.80182312484329454</c:v>
                </c:pt>
                <c:pt idx="29">
                  <c:v>0.85079069659212647</c:v>
                </c:pt>
                <c:pt idx="30">
                  <c:v>0.93115561709474626</c:v>
                </c:pt>
                <c:pt idx="31">
                  <c:v>0.96367477213889408</c:v>
                </c:pt>
                <c:pt idx="32">
                  <c:v>1.0645556224341277</c:v>
                </c:pt>
                <c:pt idx="33">
                  <c:v>1.1398907541871171</c:v>
                </c:pt>
                <c:pt idx="34">
                  <c:v>1.2170169857234403</c:v>
                </c:pt>
                <c:pt idx="35">
                  <c:v>1.3569168084893468</c:v>
                </c:pt>
                <c:pt idx="36">
                  <c:v>1.3671794730241027</c:v>
                </c:pt>
                <c:pt idx="37">
                  <c:v>1.5584224863367606</c:v>
                </c:pt>
                <c:pt idx="38">
                  <c:v>1.633034602700554</c:v>
                </c:pt>
                <c:pt idx="39">
                  <c:v>1.7788139191446055</c:v>
                </c:pt>
                <c:pt idx="40">
                  <c:v>1.9685361488962438</c:v>
                </c:pt>
                <c:pt idx="41">
                  <c:v>2.1315058606622062</c:v>
                </c:pt>
                <c:pt idx="42">
                  <c:v>2.3212881495661639</c:v>
                </c:pt>
                <c:pt idx="43">
                  <c:v>2.4825081547520531</c:v>
                </c:pt>
                <c:pt idx="44">
                  <c:v>2.6879175378269573</c:v>
                </c:pt>
                <c:pt idx="45">
                  <c:v>2.8615760307999847</c:v>
                </c:pt>
                <c:pt idx="46">
                  <c:v>3.0404492754242143</c:v>
                </c:pt>
                <c:pt idx="47">
                  <c:v>3.2646751971096735</c:v>
                </c:pt>
                <c:pt idx="48">
                  <c:v>3.4545895714165855</c:v>
                </c:pt>
                <c:pt idx="49">
                  <c:v>3.6297943759187143</c:v>
                </c:pt>
                <c:pt idx="50">
                  <c:v>3.8564705448007057</c:v>
                </c:pt>
                <c:pt idx="51">
                  <c:v>4.0365758436961103</c:v>
                </c:pt>
                <c:pt idx="52">
                  <c:v>4.2094781431013262</c:v>
                </c:pt>
                <c:pt idx="53">
                  <c:v>4.3821708181874808</c:v>
                </c:pt>
                <c:pt idx="54">
                  <c:v>4.5967254454439122</c:v>
                </c:pt>
                <c:pt idx="55">
                  <c:v>4.8401541224638596</c:v>
                </c:pt>
                <c:pt idx="56">
                  <c:v>5.1197913243441739</c:v>
                </c:pt>
                <c:pt idx="57">
                  <c:v>5.3087700546088623</c:v>
                </c:pt>
                <c:pt idx="58">
                  <c:v>5.6574746636242743</c:v>
                </c:pt>
                <c:pt idx="59">
                  <c:v>6.0534640461952378</c:v>
                </c:pt>
                <c:pt idx="60">
                  <c:v>6.298163952007604</c:v>
                </c:pt>
                <c:pt idx="61">
                  <c:v>6.6552478925756917</c:v>
                </c:pt>
                <c:pt idx="62">
                  <c:v>6.9919837181693101</c:v>
                </c:pt>
                <c:pt idx="63">
                  <c:v>7.3802874820487663</c:v>
                </c:pt>
                <c:pt idx="64">
                  <c:v>7.5129300078020842</c:v>
                </c:pt>
                <c:pt idx="65">
                  <c:v>7.8798674243507039</c:v>
                </c:pt>
                <c:pt idx="66">
                  <c:v>8.1085090895941736</c:v>
                </c:pt>
                <c:pt idx="67">
                  <c:v>8.371134053363253</c:v>
                </c:pt>
                <c:pt idx="68">
                  <c:v>8.5245086247575639</c:v>
                </c:pt>
                <c:pt idx="69">
                  <c:v>8.7818565029552893</c:v>
                </c:pt>
                <c:pt idx="70">
                  <c:v>9.0402760000900582</c:v>
                </c:pt>
                <c:pt idx="71">
                  <c:v>9.1563707351317838</c:v>
                </c:pt>
                <c:pt idx="72">
                  <c:v>9.2959691210745365</c:v>
                </c:pt>
                <c:pt idx="73">
                  <c:v>9.5908306030782526</c:v>
                </c:pt>
                <c:pt idx="74">
                  <c:v>9.6218650981214449</c:v>
                </c:pt>
                <c:pt idx="75">
                  <c:v>9.7757200937530442</c:v>
                </c:pt>
                <c:pt idx="76">
                  <c:v>9.8401627106027885</c:v>
                </c:pt>
                <c:pt idx="77">
                  <c:v>10.085463354290683</c:v>
                </c:pt>
                <c:pt idx="78">
                  <c:v>10.145593314712432</c:v>
                </c:pt>
                <c:pt idx="79">
                  <c:v>10.255006312170831</c:v>
                </c:pt>
                <c:pt idx="80">
                  <c:v>10.408227252217372</c:v>
                </c:pt>
                <c:pt idx="81">
                  <c:v>10.557501323764022</c:v>
                </c:pt>
                <c:pt idx="82">
                  <c:v>10.624427680941055</c:v>
                </c:pt>
                <c:pt idx="83">
                  <c:v>10.614803958900897</c:v>
                </c:pt>
                <c:pt idx="84">
                  <c:v>10.831590549137793</c:v>
                </c:pt>
                <c:pt idx="85">
                  <c:v>10.887469915853851</c:v>
                </c:pt>
                <c:pt idx="86">
                  <c:v>11.001450802923564</c:v>
                </c:pt>
                <c:pt idx="87">
                  <c:v>11.299604601578054</c:v>
                </c:pt>
                <c:pt idx="88">
                  <c:v>11.282850587907303</c:v>
                </c:pt>
                <c:pt idx="89">
                  <c:v>11.4244817489793</c:v>
                </c:pt>
                <c:pt idx="90">
                  <c:v>11.59431611498287</c:v>
                </c:pt>
                <c:pt idx="91">
                  <c:v>11.770323255720111</c:v>
                </c:pt>
                <c:pt idx="92">
                  <c:v>11.813778985010433</c:v>
                </c:pt>
                <c:pt idx="93">
                  <c:v>12.069420814304301</c:v>
                </c:pt>
                <c:pt idx="94">
                  <c:v>12.135341821438601</c:v>
                </c:pt>
                <c:pt idx="95">
                  <c:v>12.269687857015139</c:v>
                </c:pt>
                <c:pt idx="96">
                  <c:v>12.317533539780126</c:v>
                </c:pt>
                <c:pt idx="97">
                  <c:v>12.498888747195297</c:v>
                </c:pt>
                <c:pt idx="98">
                  <c:v>12.864794326968383</c:v>
                </c:pt>
                <c:pt idx="99">
                  <c:v>12.693619330729621</c:v>
                </c:pt>
                <c:pt idx="100">
                  <c:v>12.81215615107163</c:v>
                </c:pt>
                <c:pt idx="101">
                  <c:v>12.760027623182042</c:v>
                </c:pt>
                <c:pt idx="102">
                  <c:v>12.804702298986358</c:v>
                </c:pt>
                <c:pt idx="103">
                  <c:v>12.986802778032756</c:v>
                </c:pt>
                <c:pt idx="104">
                  <c:v>13.040981425314639</c:v>
                </c:pt>
                <c:pt idx="105">
                  <c:v>12.81215615107163</c:v>
                </c:pt>
                <c:pt idx="106">
                  <c:v>12.917846796750348</c:v>
                </c:pt>
                <c:pt idx="107">
                  <c:v>13.01768918755231</c:v>
                </c:pt>
                <c:pt idx="108">
                  <c:v>12.948386603219721</c:v>
                </c:pt>
                <c:pt idx="109">
                  <c:v>12.81215615107163</c:v>
                </c:pt>
                <c:pt idx="110">
                  <c:v>13.025460585856701</c:v>
                </c:pt>
                <c:pt idx="111">
                  <c:v>12.994535325282067</c:v>
                </c:pt>
                <c:pt idx="112">
                  <c:v>13.01768918755231</c:v>
                </c:pt>
                <c:pt idx="113">
                  <c:v>13.214299678168395</c:v>
                </c:pt>
                <c:pt idx="114">
                  <c:v>13.11128228792859</c:v>
                </c:pt>
                <c:pt idx="115">
                  <c:v>13.254386045932025</c:v>
                </c:pt>
                <c:pt idx="116">
                  <c:v>13.359692896568838</c:v>
                </c:pt>
                <c:pt idx="117">
                  <c:v>13.166557081919708</c:v>
                </c:pt>
                <c:pt idx="118">
                  <c:v>13.643435929500221</c:v>
                </c:pt>
                <c:pt idx="119">
                  <c:v>13.450191654109407</c:v>
                </c:pt>
                <c:pt idx="120">
                  <c:v>13.617891623854783</c:v>
                </c:pt>
                <c:pt idx="121">
                  <c:v>13.384271151396069</c:v>
                </c:pt>
                <c:pt idx="122">
                  <c:v>13.367893422312559</c:v>
                </c:pt>
                <c:pt idx="123">
                  <c:v>13.475054171383722</c:v>
                </c:pt>
                <c:pt idx="124">
                  <c:v>13.384271151396069</c:v>
                </c:pt>
                <c:pt idx="125">
                  <c:v>13.351556471248108</c:v>
                </c:pt>
                <c:pt idx="126">
                  <c:v>13.327100481415327</c:v>
                </c:pt>
                <c:pt idx="127">
                  <c:v>13.174463139449955</c:v>
                </c:pt>
                <c:pt idx="128">
                  <c:v>13.351556471248108</c:v>
                </c:pt>
                <c:pt idx="129">
                  <c:v>13.127018275880577</c:v>
                </c:pt>
                <c:pt idx="130">
                  <c:v>13.095585632746431</c:v>
                </c:pt>
                <c:pt idx="131">
                  <c:v>13.142793686911839</c:v>
                </c:pt>
                <c:pt idx="132">
                  <c:v>13.327100481415327</c:v>
                </c:pt>
                <c:pt idx="133">
                  <c:v>13.127018275880577</c:v>
                </c:pt>
                <c:pt idx="134">
                  <c:v>13.294670274647371</c:v>
                </c:pt>
                <c:pt idx="135">
                  <c:v>13.483398921625948</c:v>
                </c:pt>
                <c:pt idx="136">
                  <c:v>13.351556471248108</c:v>
                </c:pt>
                <c:pt idx="137">
                  <c:v>13.550311101356671</c:v>
                </c:pt>
                <c:pt idx="138">
                  <c:v>13.516771829883178</c:v>
                </c:pt>
              </c:numCache>
            </c:numRef>
          </c:yVal>
          <c:smooth val="0"/>
          <c:extLst>
            <c:ext xmlns:c16="http://schemas.microsoft.com/office/drawing/2014/chart" uri="{C3380CC4-5D6E-409C-BE32-E72D297353CC}">
              <c16:uniqueId val="{00000008-E3D6-4DE1-B3D8-1156BF5309DC}"/>
            </c:ext>
          </c:extLst>
        </c:ser>
        <c:ser>
          <c:idx val="21"/>
          <c:order val="20"/>
          <c:tx>
            <c:v>EV12_2</c:v>
          </c:tx>
          <c:spPr>
            <a:ln w="9525" cap="rnd">
              <a:solidFill>
                <a:schemeClr val="accent4">
                  <a:lumMod val="80000"/>
                  <a:alpha val="50000"/>
                </a:schemeClr>
              </a:solidFill>
              <a:round/>
            </a:ln>
            <a:effectLst/>
          </c:spPr>
          <c:marker>
            <c:symbol val="x"/>
            <c:size val="6"/>
            <c:spPr>
              <a:noFill/>
              <a:ln w="15875">
                <a:solidFill>
                  <a:schemeClr val="accent4">
                    <a:lumMod val="80000"/>
                  </a:schemeClr>
                </a:solidFill>
                <a:round/>
              </a:ln>
              <a:effectLst/>
            </c:spPr>
          </c:marker>
          <c:xVal>
            <c:numRef>
              <c:f>'Tray 1'!$A$11:$A$149</c:f>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f>'Tray 1'!$W$11:$W$149</c:f>
              <c:numCache>
                <c:formatCode>General</c:formatCode>
                <c:ptCount val="139"/>
                <c:pt idx="0">
                  <c:v>0.66268761447004643</c:v>
                </c:pt>
                <c:pt idx="1">
                  <c:v>0.67056502813066199</c:v>
                </c:pt>
                <c:pt idx="2">
                  <c:v>0.67056502813066199</c:v>
                </c:pt>
                <c:pt idx="3">
                  <c:v>0.69122379910555665</c:v>
                </c:pt>
                <c:pt idx="4">
                  <c:v>0.67451394578423451</c:v>
                </c:pt>
                <c:pt idx="5">
                  <c:v>0.65407866672279946</c:v>
                </c:pt>
                <c:pt idx="6">
                  <c:v>0.61103160733973594</c:v>
                </c:pt>
                <c:pt idx="7">
                  <c:v>0.67847829165892992</c:v>
                </c:pt>
                <c:pt idx="8">
                  <c:v>0.59973289481656322</c:v>
                </c:pt>
                <c:pt idx="9">
                  <c:v>0.57744528367966375</c:v>
                </c:pt>
                <c:pt idx="10">
                  <c:v>0.60725255764828723</c:v>
                </c:pt>
                <c:pt idx="11">
                  <c:v>0.62395697199338385</c:v>
                </c:pt>
                <c:pt idx="12">
                  <c:v>0.60951965089342885</c:v>
                </c:pt>
                <c:pt idx="13">
                  <c:v>0.61330036321722936</c:v>
                </c:pt>
                <c:pt idx="14">
                  <c:v>0.60499444947023018</c:v>
                </c:pt>
                <c:pt idx="15">
                  <c:v>0.60574504981720734</c:v>
                </c:pt>
                <c:pt idx="16">
                  <c:v>0.66111813504482564</c:v>
                </c:pt>
                <c:pt idx="17">
                  <c:v>0.67689237677587466</c:v>
                </c:pt>
                <c:pt idx="18">
                  <c:v>0.68165499087269943</c:v>
                </c:pt>
                <c:pt idx="19">
                  <c:v>0.73827573634665622</c:v>
                </c:pt>
                <c:pt idx="20">
                  <c:v>0.71215247361787315</c:v>
                </c:pt>
                <c:pt idx="21">
                  <c:v>0.77146091284917184</c:v>
                </c:pt>
                <c:pt idx="22">
                  <c:v>0.86124061566401233</c:v>
                </c:pt>
                <c:pt idx="23">
                  <c:v>0.85426688994181554</c:v>
                </c:pt>
                <c:pt idx="24">
                  <c:v>0.89020486597857751</c:v>
                </c:pt>
                <c:pt idx="25">
                  <c:v>0.97186310487052197</c:v>
                </c:pt>
                <c:pt idx="26">
                  <c:v>1.101516541346298</c:v>
                </c:pt>
                <c:pt idx="27">
                  <c:v>1.101516541346298</c:v>
                </c:pt>
                <c:pt idx="28">
                  <c:v>1.1582741800043208</c:v>
                </c:pt>
                <c:pt idx="29">
                  <c:v>1.2437804081490234</c:v>
                </c:pt>
                <c:pt idx="30">
                  <c:v>1.3385101565542348</c:v>
                </c:pt>
                <c:pt idx="31">
                  <c:v>1.4053807492001962</c:v>
                </c:pt>
                <c:pt idx="32">
                  <c:v>1.497643988086061</c:v>
                </c:pt>
                <c:pt idx="33">
                  <c:v>1.5637875122052931</c:v>
                </c:pt>
                <c:pt idx="34">
                  <c:v>1.7098567071092541</c:v>
                </c:pt>
                <c:pt idx="35">
                  <c:v>1.8361637858164446</c:v>
                </c:pt>
                <c:pt idx="36">
                  <c:v>1.9157373571383147</c:v>
                </c:pt>
                <c:pt idx="37">
                  <c:v>2.0601010984304886</c:v>
                </c:pt>
                <c:pt idx="38">
                  <c:v>2.193991978761765</c:v>
                </c:pt>
                <c:pt idx="39">
                  <c:v>2.3141137686864175</c:v>
                </c:pt>
                <c:pt idx="40">
                  <c:v>2.4535097099964553</c:v>
                </c:pt>
                <c:pt idx="41">
                  <c:v>2.5855903482462876</c:v>
                </c:pt>
                <c:pt idx="42">
                  <c:v>2.8297413019055537</c:v>
                </c:pt>
                <c:pt idx="43">
                  <c:v>2.9350805704414853</c:v>
                </c:pt>
                <c:pt idx="44">
                  <c:v>3.1041637891633886</c:v>
                </c:pt>
                <c:pt idx="45">
                  <c:v>3.2744761858965585</c:v>
                </c:pt>
                <c:pt idx="46">
                  <c:v>3.4325292600216857</c:v>
                </c:pt>
                <c:pt idx="47">
                  <c:v>3.6138718124522402</c:v>
                </c:pt>
                <c:pt idx="48">
                  <c:v>3.797656525455039</c:v>
                </c:pt>
                <c:pt idx="49">
                  <c:v>3.9385578692029819</c:v>
                </c:pt>
                <c:pt idx="50">
                  <c:v>4.1701481339319235</c:v>
                </c:pt>
                <c:pt idx="51">
                  <c:v>4.3528738437795402</c:v>
                </c:pt>
                <c:pt idx="52">
                  <c:v>4.5320687840807725</c:v>
                </c:pt>
                <c:pt idx="53">
                  <c:v>4.6983904611666425</c:v>
                </c:pt>
                <c:pt idx="54">
                  <c:v>4.9918549894166455</c:v>
                </c:pt>
                <c:pt idx="55">
                  <c:v>5.2255617006954145</c:v>
                </c:pt>
                <c:pt idx="56">
                  <c:v>5.5282294638650367</c:v>
                </c:pt>
                <c:pt idx="57">
                  <c:v>5.8601958745667462</c:v>
                </c:pt>
                <c:pt idx="58">
                  <c:v>6.2692956262235917</c:v>
                </c:pt>
                <c:pt idx="59">
                  <c:v>6.7238134295879011</c:v>
                </c:pt>
                <c:pt idx="60">
                  <c:v>7.0375969171376926</c:v>
                </c:pt>
                <c:pt idx="61">
                  <c:v>7.5060941899228526</c:v>
                </c:pt>
                <c:pt idx="62">
                  <c:v>7.8833551344406239</c:v>
                </c:pt>
                <c:pt idx="63">
                  <c:v>8.27864718190202</c:v>
                </c:pt>
                <c:pt idx="64">
                  <c:v>8.6888721730091927</c:v>
                </c:pt>
                <c:pt idx="65">
                  <c:v>9.0366529471977355</c:v>
                </c:pt>
                <c:pt idx="66">
                  <c:v>9.4417770098111085</c:v>
                </c:pt>
                <c:pt idx="67">
                  <c:v>9.7041698141101893</c:v>
                </c:pt>
                <c:pt idx="68">
                  <c:v>9.9177979534904193</c:v>
                </c:pt>
                <c:pt idx="69">
                  <c:v>10.435857097253011</c:v>
                </c:pt>
                <c:pt idx="70">
                  <c:v>10.614803958900897</c:v>
                </c:pt>
                <c:pt idx="71">
                  <c:v>11.02774069374542</c:v>
                </c:pt>
                <c:pt idx="72">
                  <c:v>11.221849029994768</c:v>
                </c:pt>
                <c:pt idx="73">
                  <c:v>11.564624540437023</c:v>
                </c:pt>
                <c:pt idx="74">
                  <c:v>11.751843709511604</c:v>
                </c:pt>
                <c:pt idx="75">
                  <c:v>11.991353917180959</c:v>
                </c:pt>
                <c:pt idx="76">
                  <c:v>12.181958161299365</c:v>
                </c:pt>
                <c:pt idx="77">
                  <c:v>12.484727096582935</c:v>
                </c:pt>
                <c:pt idx="78">
                  <c:v>12.407447845542064</c:v>
                </c:pt>
                <c:pt idx="79">
                  <c:v>12.563082061944371</c:v>
                </c:pt>
                <c:pt idx="80">
                  <c:v>13.002226632490681</c:v>
                </c:pt>
                <c:pt idx="81">
                  <c:v>13.174463139449955</c:v>
                </c:pt>
                <c:pt idx="82">
                  <c:v>13.310865147137875</c:v>
                </c:pt>
                <c:pt idx="83">
                  <c:v>13.310865147137875</c:v>
                </c:pt>
                <c:pt idx="84">
                  <c:v>13.677605637379926</c:v>
                </c:pt>
                <c:pt idx="85">
                  <c:v>13.567143349073127</c:v>
                </c:pt>
                <c:pt idx="86">
                  <c:v>13.859828110805685</c:v>
                </c:pt>
                <c:pt idx="87">
                  <c:v>14.303402655182376</c:v>
                </c:pt>
                <c:pt idx="88">
                  <c:v>14.183216661412692</c:v>
                </c:pt>
                <c:pt idx="89">
                  <c:v>14.340727263115625</c:v>
                </c:pt>
                <c:pt idx="90">
                  <c:v>14.587330328317286</c:v>
                </c:pt>
                <c:pt idx="91">
                  <c:v>14.529813022047534</c:v>
                </c:pt>
                <c:pt idx="92">
                  <c:v>14.558558034439223</c:v>
                </c:pt>
                <c:pt idx="93">
                  <c:v>14.821050302695712</c:v>
                </c:pt>
                <c:pt idx="94">
                  <c:v>14.999989368356882</c:v>
                </c:pt>
                <c:pt idx="95">
                  <c:v>15.151506187102463</c:v>
                </c:pt>
                <c:pt idx="96">
                  <c:v>15.141307627070022</c:v>
                </c:pt>
                <c:pt idx="97">
                  <c:v>15.294796806405667</c:v>
                </c:pt>
                <c:pt idx="98">
                  <c:v>15.398256225683983</c:v>
                </c:pt>
                <c:pt idx="99">
                  <c:v>15.367156399819461</c:v>
                </c:pt>
                <c:pt idx="100">
                  <c:v>15.534148940653631</c:v>
                </c:pt>
                <c:pt idx="101">
                  <c:v>15.523609522158097</c:v>
                </c:pt>
                <c:pt idx="102">
                  <c:v>15.555185357932077</c:v>
                </c:pt>
                <c:pt idx="103">
                  <c:v>15.419057833208722</c:v>
                </c:pt>
                <c:pt idx="104">
                  <c:v>15.492183797356203</c:v>
                </c:pt>
                <c:pt idx="105">
                  <c:v>15.534148940653631</c:v>
                </c:pt>
                <c:pt idx="106">
                  <c:v>15.671487674079735</c:v>
                </c:pt>
                <c:pt idx="107">
                  <c:v>15.767502346720654</c:v>
                </c:pt>
                <c:pt idx="108">
                  <c:v>15.513148390358548</c:v>
                </c:pt>
                <c:pt idx="109">
                  <c:v>15.4295066652003</c:v>
                </c:pt>
                <c:pt idx="110">
                  <c:v>15.544627958046961</c:v>
                </c:pt>
                <c:pt idx="111">
                  <c:v>15.682152010923355</c:v>
                </c:pt>
                <c:pt idx="112">
                  <c:v>15.650255660966826</c:v>
                </c:pt>
                <c:pt idx="113">
                  <c:v>15.746112226628604</c:v>
                </c:pt>
                <c:pt idx="114">
                  <c:v>15.682152010923355</c:v>
                </c:pt>
                <c:pt idx="115">
                  <c:v>15.481680477550997</c:v>
                </c:pt>
                <c:pt idx="116">
                  <c:v>15.555185357932077</c:v>
                </c:pt>
                <c:pt idx="117">
                  <c:v>15.471255251956078</c:v>
                </c:pt>
                <c:pt idx="118">
                  <c:v>15.682152010923355</c:v>
                </c:pt>
                <c:pt idx="119">
                  <c:v>15.523609522158097</c:v>
                </c:pt>
                <c:pt idx="120">
                  <c:v>15.513148390358548</c:v>
                </c:pt>
                <c:pt idx="121">
                  <c:v>15.544627958046961</c:v>
                </c:pt>
                <c:pt idx="122">
                  <c:v>15.398256225683983</c:v>
                </c:pt>
                <c:pt idx="123">
                  <c:v>15.4295066652003</c:v>
                </c:pt>
                <c:pt idx="124">
                  <c:v>15.346377746174864</c:v>
                </c:pt>
                <c:pt idx="125">
                  <c:v>15.305067391920344</c:v>
                </c:pt>
                <c:pt idx="126">
                  <c:v>15.387903352566768</c:v>
                </c:pt>
                <c:pt idx="127">
                  <c:v>15.471255251956078</c:v>
                </c:pt>
                <c:pt idx="128">
                  <c:v>15.492183797356203</c:v>
                </c:pt>
                <c:pt idx="129">
                  <c:v>15.315415240117133</c:v>
                </c:pt>
                <c:pt idx="130">
                  <c:v>15.387903352566768</c:v>
                </c:pt>
                <c:pt idx="131">
                  <c:v>15.671487674079735</c:v>
                </c:pt>
                <c:pt idx="132">
                  <c:v>15.555185357932077</c:v>
                </c:pt>
                <c:pt idx="133">
                  <c:v>15.481680477550997</c:v>
                </c:pt>
                <c:pt idx="134">
                  <c:v>15.513148390358548</c:v>
                </c:pt>
                <c:pt idx="135">
                  <c:v>15.618508908572826</c:v>
                </c:pt>
                <c:pt idx="136">
                  <c:v>15.586772205448177</c:v>
                </c:pt>
                <c:pt idx="137">
                  <c:v>15.597365432201103</c:v>
                </c:pt>
                <c:pt idx="138">
                  <c:v>15.629059018284284</c:v>
                </c:pt>
              </c:numCache>
            </c:numRef>
          </c:yVal>
          <c:smooth val="0"/>
          <c:extLst>
            <c:ext xmlns:c16="http://schemas.microsoft.com/office/drawing/2014/chart" uri="{C3380CC4-5D6E-409C-BE32-E72D297353CC}">
              <c16:uniqueId val="{0000000B-E3D6-4DE1-B3D8-1156BF5309DC}"/>
            </c:ext>
          </c:extLst>
        </c:ser>
        <c:ser>
          <c:idx val="20"/>
          <c:order val="21"/>
          <c:tx>
            <c:v>XylC2 V1</c:v>
          </c:tx>
          <c:spPr>
            <a:ln w="12700" cap="rnd">
              <a:solidFill>
                <a:schemeClr val="tx1">
                  <a:alpha val="50000"/>
                </a:schemeClr>
              </a:solidFill>
              <a:round/>
            </a:ln>
            <a:effectLst/>
          </c:spPr>
          <c:marker>
            <c:symbol val="triangle"/>
            <c:size val="6"/>
            <c:spPr>
              <a:solidFill>
                <a:schemeClr val="tx1"/>
              </a:solidFill>
              <a:ln w="15875">
                <a:solidFill>
                  <a:schemeClr val="tx1"/>
                </a:solidFill>
                <a:round/>
              </a:ln>
              <a:effectLst/>
            </c:spPr>
          </c:marker>
          <c:xVal>
            <c:numRef>
              <c:f>'Tray 1'!$A$11:$A$149</c:f>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f>'Tray 1'!$V$11:$V$149</c:f>
              <c:numCache>
                <c:formatCode>General</c:formatCode>
                <c:ptCount val="139"/>
                <c:pt idx="0">
                  <c:v>0.59748821097539528</c:v>
                </c:pt>
                <c:pt idx="1">
                  <c:v>0.58705039793120328</c:v>
                </c:pt>
                <c:pt idx="2">
                  <c:v>0.65095974593981432</c:v>
                </c:pt>
                <c:pt idx="3">
                  <c:v>0.62014044553815095</c:v>
                </c:pt>
                <c:pt idx="4">
                  <c:v>0.65876961711484583</c:v>
                </c:pt>
                <c:pt idx="5">
                  <c:v>0.65407866672279946</c:v>
                </c:pt>
                <c:pt idx="6">
                  <c:v>0.61027291238910275</c:v>
                </c:pt>
                <c:pt idx="7">
                  <c:v>0.65641968072157275</c:v>
                </c:pt>
                <c:pt idx="8">
                  <c:v>0.64551529702785926</c:v>
                </c:pt>
                <c:pt idx="9">
                  <c:v>0.58482883250288509</c:v>
                </c:pt>
                <c:pt idx="10">
                  <c:v>0.6462940020356025</c:v>
                </c:pt>
                <c:pt idx="11">
                  <c:v>0.66504753726636667</c:v>
                </c:pt>
                <c:pt idx="12">
                  <c:v>0.65017849787789783</c:v>
                </c:pt>
                <c:pt idx="13">
                  <c:v>0.65407866672279946</c:v>
                </c:pt>
                <c:pt idx="14">
                  <c:v>0.69122379910555665</c:v>
                </c:pt>
                <c:pt idx="15">
                  <c:v>0.72434925460595279</c:v>
                </c:pt>
                <c:pt idx="16">
                  <c:v>0.68882354258842471</c:v>
                </c:pt>
                <c:pt idx="17">
                  <c:v>0.77314094510905262</c:v>
                </c:pt>
                <c:pt idx="18">
                  <c:v>0.7874287485382605</c:v>
                </c:pt>
                <c:pt idx="19">
                  <c:v>0.85426688994181554</c:v>
                </c:pt>
                <c:pt idx="20">
                  <c:v>0.8499253259919366</c:v>
                </c:pt>
                <c:pt idx="21">
                  <c:v>0.88402938236068962</c:v>
                </c:pt>
                <c:pt idx="22">
                  <c:v>1.0159771299819269</c:v>
                </c:pt>
                <c:pt idx="23">
                  <c:v>1.0654945292398561</c:v>
                </c:pt>
                <c:pt idx="24">
                  <c:v>1.1738441100299615</c:v>
                </c:pt>
                <c:pt idx="25">
                  <c:v>1.1934006337288015</c:v>
                </c:pt>
                <c:pt idx="26">
                  <c:v>1.4064214506170338</c:v>
                </c:pt>
                <c:pt idx="27">
                  <c:v>1.4701794418744971</c:v>
                </c:pt>
                <c:pt idx="28">
                  <c:v>1.5842459604650698</c:v>
                </c:pt>
                <c:pt idx="29">
                  <c:v>1.7286818638109431</c:v>
                </c:pt>
                <c:pt idx="30">
                  <c:v>1.880377621837906</c:v>
                </c:pt>
                <c:pt idx="31">
                  <c:v>2.0252085114454479</c:v>
                </c:pt>
                <c:pt idx="32">
                  <c:v>2.2592432507034808</c:v>
                </c:pt>
                <c:pt idx="33">
                  <c:v>2.4341977871489302</c:v>
                </c:pt>
                <c:pt idx="34">
                  <c:v>2.6830367462063731</c:v>
                </c:pt>
                <c:pt idx="35">
                  <c:v>2.9044496038957468</c:v>
                </c:pt>
                <c:pt idx="36">
                  <c:v>3.0870120587863372</c:v>
                </c:pt>
                <c:pt idx="37">
                  <c:v>3.3259313770277044</c:v>
                </c:pt>
                <c:pt idx="38">
                  <c:v>3.5832396791810313</c:v>
                </c:pt>
                <c:pt idx="39">
                  <c:v>3.7817258753641578</c:v>
                </c:pt>
                <c:pt idx="40">
                  <c:v>4.0218743605158043</c:v>
                </c:pt>
                <c:pt idx="41">
                  <c:v>4.3024986756158832</c:v>
                </c:pt>
                <c:pt idx="42">
                  <c:v>4.4944133851075723</c:v>
                </c:pt>
                <c:pt idx="43">
                  <c:v>4.8181198468136195</c:v>
                </c:pt>
                <c:pt idx="44">
                  <c:v>5.2043246971572286</c:v>
                </c:pt>
                <c:pt idx="45">
                  <c:v>5.5215185409162544</c:v>
                </c:pt>
                <c:pt idx="46">
                  <c:v>5.9673293384979331</c:v>
                </c:pt>
                <c:pt idx="47">
                  <c:v>6.5386373960417483</c:v>
                </c:pt>
                <c:pt idx="48">
                  <c:v>6.9111516491156095</c:v>
                </c:pt>
                <c:pt idx="49">
                  <c:v>7.5026888966745711</c:v>
                </c:pt>
                <c:pt idx="50">
                  <c:v>7.8763572409201466</c:v>
                </c:pt>
                <c:pt idx="51">
                  <c:v>8.3747069314125255</c:v>
                </c:pt>
                <c:pt idx="52">
                  <c:v>8.6853089348034107</c:v>
                </c:pt>
                <c:pt idx="53">
                  <c:v>8.9717940803512981</c:v>
                </c:pt>
                <c:pt idx="54">
                  <c:v>9.2700805337384402</c:v>
                </c:pt>
                <c:pt idx="55">
                  <c:v>9.4720629942206216</c:v>
                </c:pt>
                <c:pt idx="56">
                  <c:v>9.735849974117313</c:v>
                </c:pt>
                <c:pt idx="57">
                  <c:v>9.9508543315237823</c:v>
                </c:pt>
                <c:pt idx="58">
                  <c:v>10.184686043875477</c:v>
                </c:pt>
                <c:pt idx="59">
                  <c:v>10.344493015698131</c:v>
                </c:pt>
                <c:pt idx="60">
                  <c:v>10.500938366817358</c:v>
                </c:pt>
                <c:pt idx="61">
                  <c:v>10.571772583976285</c:v>
                </c:pt>
                <c:pt idx="62">
                  <c:v>10.726788970778431</c:v>
                </c:pt>
                <c:pt idx="63">
                  <c:v>10.687518271251413</c:v>
                </c:pt>
                <c:pt idx="64">
                  <c:v>10.887469915853851</c:v>
                </c:pt>
                <c:pt idx="65">
                  <c:v>11.017199297364435</c:v>
                </c:pt>
                <c:pt idx="66">
                  <c:v>11.091548180860466</c:v>
                </c:pt>
                <c:pt idx="67">
                  <c:v>10.964861026506174</c:v>
                </c:pt>
                <c:pt idx="68">
                  <c:v>11.205338476864982</c:v>
                </c:pt>
                <c:pt idx="69">
                  <c:v>11.299604601578054</c:v>
                </c:pt>
                <c:pt idx="70">
                  <c:v>11.294025506314433</c:v>
                </c:pt>
                <c:pt idx="71">
                  <c:v>11.221849029994768</c:v>
                </c:pt>
                <c:pt idx="72">
                  <c:v>11.384404601098243</c:v>
                </c:pt>
                <c:pt idx="73">
                  <c:v>11.384404601098243</c:v>
                </c:pt>
                <c:pt idx="74">
                  <c:v>11.344629458800737</c:v>
                </c:pt>
                <c:pt idx="75">
                  <c:v>11.499879314780191</c:v>
                </c:pt>
                <c:pt idx="76">
                  <c:v>11.447585876219636</c:v>
                </c:pt>
                <c:pt idx="77">
                  <c:v>11.535075905918188</c:v>
                </c:pt>
                <c:pt idx="78">
                  <c:v>11.505746766317815</c:v>
                </c:pt>
                <c:pt idx="79">
                  <c:v>11.482397016362157</c:v>
                </c:pt>
                <c:pt idx="80">
                  <c:v>11.7089236365958</c:v>
                </c:pt>
                <c:pt idx="81">
                  <c:v>11.570532605925107</c:v>
                </c:pt>
                <c:pt idx="82">
                  <c:v>11.636240050750628</c:v>
                </c:pt>
                <c:pt idx="83">
                  <c:v>11.636240050750628</c:v>
                </c:pt>
                <c:pt idx="84">
                  <c:v>11.745672053730452</c:v>
                </c:pt>
                <c:pt idx="85">
                  <c:v>11.576487114747318</c:v>
                </c:pt>
                <c:pt idx="86">
                  <c:v>11.654329969006515</c:v>
                </c:pt>
                <c:pt idx="87">
                  <c:v>11.776525606984375</c:v>
                </c:pt>
                <c:pt idx="88">
                  <c:v>11.85131116864355</c:v>
                </c:pt>
                <c:pt idx="89">
                  <c:v>11.863884274766914</c:v>
                </c:pt>
                <c:pt idx="90">
                  <c:v>11.721142777939971</c:v>
                </c:pt>
                <c:pt idx="91">
                  <c:v>11.997832610583984</c:v>
                </c:pt>
                <c:pt idx="92">
                  <c:v>11.838769311849322</c:v>
                </c:pt>
                <c:pt idx="93">
                  <c:v>11.795097106384544</c:v>
                </c:pt>
                <c:pt idx="94">
                  <c:v>11.914490998740565</c:v>
                </c:pt>
                <c:pt idx="95">
                  <c:v>11.751843709511604</c:v>
                </c:pt>
                <c:pt idx="96">
                  <c:v>11.8013303343469</c:v>
                </c:pt>
                <c:pt idx="97">
                  <c:v>11.795097106384544</c:v>
                </c:pt>
                <c:pt idx="98">
                  <c:v>11.782694804813259</c:v>
                </c:pt>
                <c:pt idx="99">
                  <c:v>11.8013303343469</c:v>
                </c:pt>
                <c:pt idx="100">
                  <c:v>11.863884274766914</c:v>
                </c:pt>
                <c:pt idx="101">
                  <c:v>11.826258614074764</c:v>
                </c:pt>
                <c:pt idx="102">
                  <c:v>11.870203374000688</c:v>
                </c:pt>
                <c:pt idx="103">
                  <c:v>11.908158494001414</c:v>
                </c:pt>
                <c:pt idx="104">
                  <c:v>11.745672053730452</c:v>
                </c:pt>
                <c:pt idx="105">
                  <c:v>11.721142777939971</c:v>
                </c:pt>
                <c:pt idx="106">
                  <c:v>12.023743024439916</c:v>
                </c:pt>
                <c:pt idx="107">
                  <c:v>11.889124596238805</c:v>
                </c:pt>
                <c:pt idx="108">
                  <c:v>11.972051348875251</c:v>
                </c:pt>
                <c:pt idx="109">
                  <c:v>12.141957515989798</c:v>
                </c:pt>
                <c:pt idx="110">
                  <c:v>11.927221706151276</c:v>
                </c:pt>
                <c:pt idx="111">
                  <c:v>12.12869065084732</c:v>
                </c:pt>
                <c:pt idx="112">
                  <c:v>12.122091508379473</c:v>
                </c:pt>
                <c:pt idx="113">
                  <c:v>12.269687857015139</c:v>
                </c:pt>
                <c:pt idx="114">
                  <c:v>12.208792869501991</c:v>
                </c:pt>
                <c:pt idx="115">
                  <c:v>12.249298154989297</c:v>
                </c:pt>
                <c:pt idx="116">
                  <c:v>12.317533539780126</c:v>
                </c:pt>
                <c:pt idx="117">
                  <c:v>12.089088840969778</c:v>
                </c:pt>
                <c:pt idx="118">
                  <c:v>12.188676341119816</c:v>
                </c:pt>
                <c:pt idx="119">
                  <c:v>12.365756010512055</c:v>
                </c:pt>
                <c:pt idx="120">
                  <c:v>12.181958161299365</c:v>
                </c:pt>
                <c:pt idx="121">
                  <c:v>12.269687857015139</c:v>
                </c:pt>
                <c:pt idx="122">
                  <c:v>12.242548423566117</c:v>
                </c:pt>
                <c:pt idx="123">
                  <c:v>12.22226077793054</c:v>
                </c:pt>
                <c:pt idx="124">
                  <c:v>12.20209373944855</c:v>
                </c:pt>
                <c:pt idx="125">
                  <c:v>12.407447845542064</c:v>
                </c:pt>
                <c:pt idx="126">
                  <c:v>12.400500361052437</c:v>
                </c:pt>
                <c:pt idx="127">
                  <c:v>12.345050360523736</c:v>
                </c:pt>
                <c:pt idx="128">
                  <c:v>12.414450129456709</c:v>
                </c:pt>
                <c:pt idx="129">
                  <c:v>12.534472497520113</c:v>
                </c:pt>
                <c:pt idx="130">
                  <c:v>12.317533539780126</c:v>
                </c:pt>
                <c:pt idx="131">
                  <c:v>12.5060063559241</c:v>
                </c:pt>
                <c:pt idx="132">
                  <c:v>12.393515644987337</c:v>
                </c:pt>
                <c:pt idx="133">
                  <c:v>12.520221544023293</c:v>
                </c:pt>
                <c:pt idx="134">
                  <c:v>12.520221544023293</c:v>
                </c:pt>
                <c:pt idx="135">
                  <c:v>12.563082061944371</c:v>
                </c:pt>
                <c:pt idx="136">
                  <c:v>12.657038337781252</c:v>
                </c:pt>
                <c:pt idx="137">
                  <c:v>12.760027623182042</c:v>
                </c:pt>
                <c:pt idx="138">
                  <c:v>12.498888747195297</c:v>
                </c:pt>
              </c:numCache>
            </c:numRef>
          </c:yVal>
          <c:smooth val="0"/>
          <c:extLst>
            <c:ext xmlns:c16="http://schemas.microsoft.com/office/drawing/2014/chart" uri="{C3380CC4-5D6E-409C-BE32-E72D297353CC}">
              <c16:uniqueId val="{0000000A-E3D6-4DE1-B3D8-1156BF5309DC}"/>
            </c:ext>
          </c:extLst>
        </c:ser>
        <c:dLbls>
          <c:showLegendKey val="0"/>
          <c:showVal val="0"/>
          <c:showCatName val="0"/>
          <c:showSerName val="0"/>
          <c:showPercent val="0"/>
          <c:showBubbleSize val="0"/>
        </c:dLbls>
        <c:axId val="315890960"/>
        <c:axId val="401543472"/>
        <c:extLst>
          <c:ext xmlns:c15="http://schemas.microsoft.com/office/drawing/2012/chart" uri="{02D57815-91ED-43cb-92C2-25804820EDAC}">
            <c15:filteredScatterSeries>
              <c15:ser>
                <c:idx val="1"/>
                <c:order val="1"/>
                <c:tx>
                  <c:strRef>
                    <c:extLst>
                      <c:ext uri="{02D57815-91ED-43cb-92C2-25804820EDAC}">
                        <c15:formulaRef>
                          <c15:sqref>'Tray 1'!$C$10</c15:sqref>
                        </c15:formulaRef>
                      </c:ext>
                    </c:extLst>
                    <c:strCache>
                      <c:ptCount val="1"/>
                      <c:pt idx="0">
                        <c:v>EV7</c:v>
                      </c:pt>
                    </c:strCache>
                  </c:strRef>
                </c:tx>
                <c:spPr>
                  <a:ln w="9525" cap="rnd">
                    <a:solidFill>
                      <a:schemeClr val="accent2">
                        <a:alpha val="50000"/>
                      </a:schemeClr>
                    </a:solidFill>
                    <a:round/>
                  </a:ln>
                  <a:effectLst/>
                </c:spPr>
                <c:marker>
                  <c:symbol val="square"/>
                  <c:size val="6"/>
                  <c:spPr>
                    <a:solidFill>
                      <a:schemeClr val="lt1"/>
                    </a:solidFill>
                    <a:ln w="15875">
                      <a:solidFill>
                        <a:schemeClr val="accent2"/>
                      </a:solidFill>
                      <a:round/>
                    </a:ln>
                    <a:effectLst/>
                  </c:spPr>
                </c:marker>
                <c:xVal>
                  <c:numRef>
                    <c:extLst>
                      <c:ext uri="{02D57815-91ED-43cb-92C2-25804820EDAC}">
                        <c15:formulaRef>
                          <c15:sqref>'Tray 1'!$A$11:$A$149</c15:sqref>
                        </c15:formulaRef>
                      </c:ext>
                    </c:extLst>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extLst>
                      <c:ext uri="{02D57815-91ED-43cb-92C2-25804820EDAC}">
                        <c15:formulaRef>
                          <c15:sqref>'Tray 1'!$C$11:$C$149</c15:sqref>
                        </c15:formulaRef>
                      </c:ext>
                    </c:extLst>
                    <c:numCache>
                      <c:formatCode>General</c:formatCode>
                      <c:ptCount val="139"/>
                      <c:pt idx="0">
                        <c:v>0.42743815569674182</c:v>
                      </c:pt>
                      <c:pt idx="1">
                        <c:v>0.4368633538668017</c:v>
                      </c:pt>
                      <c:pt idx="2">
                        <c:v>0.41814213220959862</c:v>
                      </c:pt>
                      <c:pt idx="3">
                        <c:v>0.43876495430687656</c:v>
                      </c:pt>
                      <c:pt idx="4">
                        <c:v>0.48178645646431972</c:v>
                      </c:pt>
                      <c:pt idx="5">
                        <c:v>0.47578213993623353</c:v>
                      </c:pt>
                      <c:pt idx="6">
                        <c:v>0.41018405141385017</c:v>
                      </c:pt>
                      <c:pt idx="7">
                        <c:v>0.47644914583629805</c:v>
                      </c:pt>
                      <c:pt idx="8">
                        <c:v>0.4925607134604062</c:v>
                      </c:pt>
                      <c:pt idx="9">
                        <c:v>0.48379432692580981</c:v>
                      </c:pt>
                      <c:pt idx="10">
                        <c:v>0.53200208872300614</c:v>
                      </c:pt>
                      <c:pt idx="11">
                        <c:v>0.51728055376857585</c:v>
                      </c:pt>
                      <c:pt idx="12">
                        <c:v>0.52707383825317156</c:v>
                      </c:pt>
                      <c:pt idx="13">
                        <c:v>0.54837282750251748</c:v>
                      </c:pt>
                      <c:pt idx="14">
                        <c:v>0.62243005644976879</c:v>
                      </c:pt>
                      <c:pt idx="15">
                        <c:v>0.60499444947023018</c:v>
                      </c:pt>
                      <c:pt idx="16">
                        <c:v>0.68006583082541638</c:v>
                      </c:pt>
                      <c:pt idx="17">
                        <c:v>0.72680112760175897</c:v>
                      </c:pt>
                      <c:pt idx="18">
                        <c:v>0.7473457926896474</c:v>
                      </c:pt>
                      <c:pt idx="19">
                        <c:v>0.8009766045415645</c:v>
                      </c:pt>
                      <c:pt idx="20">
                        <c:v>0.8317648553719359</c:v>
                      </c:pt>
                      <c:pt idx="21">
                        <c:v>0.87085253155033471</c:v>
                      </c:pt>
                      <c:pt idx="22">
                        <c:v>0.97095472608264255</c:v>
                      </c:pt>
                      <c:pt idx="23">
                        <c:v>0.99475095739217001</c:v>
                      </c:pt>
                      <c:pt idx="24">
                        <c:v>1.0749372466067513</c:v>
                      </c:pt>
                      <c:pt idx="25">
                        <c:v>1.1621646284959533</c:v>
                      </c:pt>
                      <c:pt idx="26">
                        <c:v>1.3080163526556849</c:v>
                      </c:pt>
                      <c:pt idx="27">
                        <c:v>1.302961860577273</c:v>
                      </c:pt>
                      <c:pt idx="28">
                        <c:v>1.4188887640209078</c:v>
                      </c:pt>
                      <c:pt idx="29">
                        <c:v>1.515683632487917</c:v>
                      </c:pt>
                      <c:pt idx="30">
                        <c:v>1.6384878727234051</c:v>
                      </c:pt>
                      <c:pt idx="31">
                        <c:v>1.7397832087730711</c:v>
                      </c:pt>
                      <c:pt idx="32">
                        <c:v>1.8395498833055175</c:v>
                      </c:pt>
                      <c:pt idx="33">
                        <c:v>2.0043380440206029</c:v>
                      </c:pt>
                      <c:pt idx="34">
                        <c:v>2.173903018180098</c:v>
                      </c:pt>
                      <c:pt idx="35">
                        <c:v>2.3236805205372835</c:v>
                      </c:pt>
                      <c:pt idx="36">
                        <c:v>2.3980675376669618</c:v>
                      </c:pt>
                      <c:pt idx="37">
                        <c:v>2.6867012971172421</c:v>
                      </c:pt>
                      <c:pt idx="38">
                        <c:v>2.818720589901158</c:v>
                      </c:pt>
                      <c:pt idx="39">
                        <c:v>2.9877649173824952</c:v>
                      </c:pt>
                      <c:pt idx="40">
                        <c:v>3.1838089529934548</c:v>
                      </c:pt>
                      <c:pt idx="41">
                        <c:v>3.400676046464314</c:v>
                      </c:pt>
                      <c:pt idx="42">
                        <c:v>3.6248938815252743</c:v>
                      </c:pt>
                      <c:pt idx="43">
                        <c:v>3.7964273585444728</c:v>
                      </c:pt>
                      <c:pt idx="44">
                        <c:v>4.0549567409836982</c:v>
                      </c:pt>
                      <c:pt idx="45">
                        <c:v>4.2378507088582227</c:v>
                      </c:pt>
                      <c:pt idx="46">
                        <c:v>4.4507819057968643</c:v>
                      </c:pt>
                      <c:pt idx="47">
                        <c:v>4.7580659476894089</c:v>
                      </c:pt>
                      <c:pt idx="48">
                        <c:v>5.0125820574739635</c:v>
                      </c:pt>
                      <c:pt idx="49">
                        <c:v>5.2946677026399573</c:v>
                      </c:pt>
                      <c:pt idx="50">
                        <c:v>5.6362151237687081</c:v>
                      </c:pt>
                      <c:pt idx="51">
                        <c:v>6.031728096880947</c:v>
                      </c:pt>
                      <c:pt idx="52">
                        <c:v>6.4392868556199545</c:v>
                      </c:pt>
                      <c:pt idx="53">
                        <c:v>6.7300811290128468</c:v>
                      </c:pt>
                      <c:pt idx="54">
                        <c:v>7.1361767662806148</c:v>
                      </c:pt>
                      <c:pt idx="55">
                        <c:v>7.4277335023484925</c:v>
                      </c:pt>
                      <c:pt idx="56">
                        <c:v>7.7473566439543866</c:v>
                      </c:pt>
                      <c:pt idx="57">
                        <c:v>7.9640155226391496</c:v>
                      </c:pt>
                      <c:pt idx="58">
                        <c:v>8.2360349243352751</c:v>
                      </c:pt>
                      <c:pt idx="59">
                        <c:v>8.4959281465068717</c:v>
                      </c:pt>
                      <c:pt idx="60">
                        <c:v>8.5352084255931153</c:v>
                      </c:pt>
                      <c:pt idx="61">
                        <c:v>8.7031727510750017</c:v>
                      </c:pt>
                      <c:pt idx="62">
                        <c:v>8.8641591535796884</c:v>
                      </c:pt>
                      <c:pt idx="63">
                        <c:v>9.0005887913158489</c:v>
                      </c:pt>
                      <c:pt idx="64">
                        <c:v>9.033054618924659</c:v>
                      </c:pt>
                      <c:pt idx="65">
                        <c:v>9.218561215056555</c:v>
                      </c:pt>
                      <c:pt idx="66">
                        <c:v>9.2996602083564959</c:v>
                      </c:pt>
                      <c:pt idx="67">
                        <c:v>9.3966022550372372</c:v>
                      </c:pt>
                      <c:pt idx="68">
                        <c:v>9.4872589982202111</c:v>
                      </c:pt>
                      <c:pt idx="69">
                        <c:v>9.6218650981214449</c:v>
                      </c:pt>
                      <c:pt idx="70">
                        <c:v>9.8239750204941299</c:v>
                      </c:pt>
                      <c:pt idx="71">
                        <c:v>9.8849655504379985</c:v>
                      </c:pt>
                      <c:pt idx="72">
                        <c:v>9.9716446171036086</c:v>
                      </c:pt>
                      <c:pt idx="73">
                        <c:v>10.064163642875929</c:v>
                      </c:pt>
                      <c:pt idx="74">
                        <c:v>10.136954731573704</c:v>
                      </c:pt>
                      <c:pt idx="75">
                        <c:v>10.422020485489792</c:v>
                      </c:pt>
                      <c:pt idx="76">
                        <c:v>10.44509558122019</c:v>
                      </c:pt>
                      <c:pt idx="77">
                        <c:v>10.463631028173044</c:v>
                      </c:pt>
                      <c:pt idx="78">
                        <c:v>10.51971170345997</c:v>
                      </c:pt>
                      <c:pt idx="79">
                        <c:v>10.571772583976285</c:v>
                      </c:pt>
                      <c:pt idx="80">
                        <c:v>10.826527265571514</c:v>
                      </c:pt>
                      <c:pt idx="81">
                        <c:v>10.913128995692951</c:v>
                      </c:pt>
                      <c:pt idx="82">
                        <c:v>10.923427444508683</c:v>
                      </c:pt>
                      <c:pt idx="83">
                        <c:v>10.938937009791468</c:v>
                      </c:pt>
                      <c:pt idx="84">
                        <c:v>11.064848966075848</c:v>
                      </c:pt>
                      <c:pt idx="85">
                        <c:v>11.150789252504108</c:v>
                      </c:pt>
                      <c:pt idx="86">
                        <c:v>11.238382669566731</c:v>
                      </c:pt>
                      <c:pt idx="87">
                        <c:v>11.310820015871013</c:v>
                      </c:pt>
                      <c:pt idx="88">
                        <c:v>11.361645271815551</c:v>
                      </c:pt>
                      <c:pt idx="89">
                        <c:v>11.299604601578054</c:v>
                      </c:pt>
                      <c:pt idx="90">
                        <c:v>11.564624540437023</c:v>
                      </c:pt>
                      <c:pt idx="91">
                        <c:v>11.582409729342377</c:v>
                      </c:pt>
                      <c:pt idx="92">
                        <c:v>11.666413922997585</c:v>
                      </c:pt>
                      <c:pt idx="93">
                        <c:v>11.696734705873091</c:v>
                      </c:pt>
                      <c:pt idx="94">
                        <c:v>11.666413922997585</c:v>
                      </c:pt>
                      <c:pt idx="95">
                        <c:v>11.624230487258224</c:v>
                      </c:pt>
                      <c:pt idx="96">
                        <c:v>11.733392220215032</c:v>
                      </c:pt>
                      <c:pt idx="97">
                        <c:v>11.576487114747318</c:v>
                      </c:pt>
                      <c:pt idx="98">
                        <c:v>11.857614557631015</c:v>
                      </c:pt>
                      <c:pt idx="99">
                        <c:v>11.678527771676062</c:v>
                      </c:pt>
                      <c:pt idx="100">
                        <c:v>11.564624540437023</c:v>
                      </c:pt>
                      <c:pt idx="101">
                        <c:v>11.61821703417132</c:v>
                      </c:pt>
                      <c:pt idx="102">
                        <c:v>11.606251853156031</c:v>
                      </c:pt>
                      <c:pt idx="103">
                        <c:v>11.624230487258224</c:v>
                      </c:pt>
                      <c:pt idx="104">
                        <c:v>11.733392220215032</c:v>
                      </c:pt>
                      <c:pt idx="105">
                        <c:v>11.59431611498287</c:v>
                      </c:pt>
                      <c:pt idx="106">
                        <c:v>11.702845514333033</c:v>
                      </c:pt>
                      <c:pt idx="107">
                        <c:v>11.813778985010433</c:v>
                      </c:pt>
                      <c:pt idx="108">
                        <c:v>11.819994328199314</c:v>
                      </c:pt>
                      <c:pt idx="109">
                        <c:v>11.600300005329924</c:v>
                      </c:pt>
                      <c:pt idx="110">
                        <c:v>11.517464609182188</c:v>
                      </c:pt>
                      <c:pt idx="111">
                        <c:v>11.666413922997585</c:v>
                      </c:pt>
                      <c:pt idx="112">
                        <c:v>11.690671605351392</c:v>
                      </c:pt>
                      <c:pt idx="113">
                        <c:v>11.733392220215032</c:v>
                      </c:pt>
                      <c:pt idx="114">
                        <c:v>11.630251383848828</c:v>
                      </c:pt>
                      <c:pt idx="115">
                        <c:v>11.606251853156031</c:v>
                      </c:pt>
                      <c:pt idx="116">
                        <c:v>11.672447115054219</c:v>
                      </c:pt>
                      <c:pt idx="117">
                        <c:v>11.390092887711793</c:v>
                      </c:pt>
                      <c:pt idx="118">
                        <c:v>11.588378906275128</c:v>
                      </c:pt>
                      <c:pt idx="119">
                        <c:v>11.494057598814283</c:v>
                      </c:pt>
                      <c:pt idx="120">
                        <c:v>11.666413922997585</c:v>
                      </c:pt>
                      <c:pt idx="121">
                        <c:v>11.564624540437023</c:v>
                      </c:pt>
                      <c:pt idx="122">
                        <c:v>11.648279283007795</c:v>
                      </c:pt>
                      <c:pt idx="123">
                        <c:v>11.745672053730452</c:v>
                      </c:pt>
                      <c:pt idx="124">
                        <c:v>11.73954859621027</c:v>
                      </c:pt>
                      <c:pt idx="125">
                        <c:v>11.636240050750628</c:v>
                      </c:pt>
                      <c:pt idx="126">
                        <c:v>11.770323255720111</c:v>
                      </c:pt>
                      <c:pt idx="127">
                        <c:v>11.511582761356498</c:v>
                      </c:pt>
                      <c:pt idx="128">
                        <c:v>11.7089236365958</c:v>
                      </c:pt>
                      <c:pt idx="129">
                        <c:v>11.52921121771684</c:v>
                      </c:pt>
                      <c:pt idx="130">
                        <c:v>11.564624540437023</c:v>
                      </c:pt>
                      <c:pt idx="131">
                        <c:v>11.606251853156031</c:v>
                      </c:pt>
                      <c:pt idx="132">
                        <c:v>11.470764928651962</c:v>
                      </c:pt>
                      <c:pt idx="133">
                        <c:v>11.511582761356498</c:v>
                      </c:pt>
                      <c:pt idx="134">
                        <c:v>11.570532605925107</c:v>
                      </c:pt>
                      <c:pt idx="135">
                        <c:v>11.517464609182188</c:v>
                      </c:pt>
                      <c:pt idx="136">
                        <c:v>11.476558221489388</c:v>
                      </c:pt>
                      <c:pt idx="137">
                        <c:v>11.696734705873091</c:v>
                      </c:pt>
                      <c:pt idx="138">
                        <c:v>11.59431611498287</c:v>
                      </c:pt>
                    </c:numCache>
                  </c:numRef>
                </c:yVal>
                <c:smooth val="0"/>
                <c:extLst>
                  <c:ext xmlns:c16="http://schemas.microsoft.com/office/drawing/2014/chart" uri="{C3380CC4-5D6E-409C-BE32-E72D297353CC}">
                    <c16:uniqueId val="{0000000C-E3D6-4DE1-B3D8-1156BF5309DC}"/>
                  </c:ext>
                </c:extLst>
              </c15:ser>
            </c15:filteredScatterSeries>
            <c15:filteredScatterSeries>
              <c15:ser>
                <c:idx val="2"/>
                <c:order val="2"/>
                <c:tx>
                  <c:strRef>
                    <c:extLst xmlns:c15="http://schemas.microsoft.com/office/drawing/2012/chart">
                      <c:ext xmlns:c15="http://schemas.microsoft.com/office/drawing/2012/chart" uri="{02D57815-91ED-43cb-92C2-25804820EDAC}">
                        <c15:formulaRef>
                          <c15:sqref>'Tray 1'!$D$10</c15:sqref>
                        </c15:formulaRef>
                      </c:ext>
                    </c:extLst>
                    <c:strCache>
                      <c:ptCount val="1"/>
                      <c:pt idx="0">
                        <c:v>EV1</c:v>
                      </c:pt>
                    </c:strCache>
                  </c:strRef>
                </c:tx>
                <c:spPr>
                  <a:ln w="9525" cap="rnd">
                    <a:solidFill>
                      <a:schemeClr val="accent3">
                        <a:alpha val="50000"/>
                      </a:schemeClr>
                    </a:solidFill>
                    <a:round/>
                  </a:ln>
                  <a:effectLst/>
                </c:spPr>
                <c:marker>
                  <c:symbol val="triangle"/>
                  <c:size val="6"/>
                  <c:spPr>
                    <a:solidFill>
                      <a:schemeClr val="lt1"/>
                    </a:solidFill>
                    <a:ln w="15875">
                      <a:solidFill>
                        <a:schemeClr val="accent3"/>
                      </a:solidFill>
                      <a:round/>
                    </a:ln>
                    <a:effectLst/>
                  </c:spPr>
                </c:marker>
                <c:xVal>
                  <c:numRef>
                    <c:extLst xmlns:c15="http://schemas.microsoft.com/office/drawing/2012/chart">
                      <c:ext xmlns:c15="http://schemas.microsoft.com/office/drawing/2012/chart" uri="{02D57815-91ED-43cb-92C2-25804820EDAC}">
                        <c15:formulaRef>
                          <c15:sqref>'Tray 1'!$A$11:$A$149</c15:sqref>
                        </c15:formulaRef>
                      </c:ext>
                    </c:extLst>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extLst xmlns:c15="http://schemas.microsoft.com/office/drawing/2012/chart">
                      <c:ext xmlns:c15="http://schemas.microsoft.com/office/drawing/2012/chart" uri="{02D57815-91ED-43cb-92C2-25804820EDAC}">
                        <c15:formulaRef>
                          <c15:sqref>'Tray 1'!$D$11:$D$149</c15:sqref>
                        </c15:formulaRef>
                      </c:ext>
                    </c:extLst>
                    <c:numCache>
                      <c:formatCode>General</c:formatCode>
                      <c:ptCount val="139"/>
                      <c:pt idx="0">
                        <c:v>0.43371057909692678</c:v>
                      </c:pt>
                      <c:pt idx="1">
                        <c:v>0.49120670989699844</c:v>
                      </c:pt>
                      <c:pt idx="2">
                        <c:v>0.46916291522392972</c:v>
                      </c:pt>
                      <c:pt idx="3">
                        <c:v>0.49323624763776408</c:v>
                      </c:pt>
                      <c:pt idx="4">
                        <c:v>0.48044899987858092</c:v>
                      </c:pt>
                      <c:pt idx="5">
                        <c:v>0.4645586940911014</c:v>
                      </c:pt>
                      <c:pt idx="6">
                        <c:v>0.45868218844929198</c:v>
                      </c:pt>
                      <c:pt idx="7">
                        <c:v>0.52146841704964908</c:v>
                      </c:pt>
                      <c:pt idx="8">
                        <c:v>0.53766635791916584</c:v>
                      </c:pt>
                      <c:pt idx="9">
                        <c:v>0.50209603354653953</c:v>
                      </c:pt>
                      <c:pt idx="10">
                        <c:v>0.5892809714173538</c:v>
                      </c:pt>
                      <c:pt idx="11">
                        <c:v>0.57670703630703002</c:v>
                      </c:pt>
                      <c:pt idx="12">
                        <c:v>0.60725255764828723</c:v>
                      </c:pt>
                      <c:pt idx="13">
                        <c:v>0.58779509891696802</c:v>
                      </c:pt>
                      <c:pt idx="14">
                        <c:v>0.6462940020356025</c:v>
                      </c:pt>
                      <c:pt idx="15">
                        <c:v>0.72925103304090988</c:v>
                      </c:pt>
                      <c:pt idx="16">
                        <c:v>0.78658809355181836</c:v>
                      </c:pt>
                      <c:pt idx="17">
                        <c:v>0.85079069659212647</c:v>
                      </c:pt>
                      <c:pt idx="18">
                        <c:v>0.85862231367733133</c:v>
                      </c:pt>
                      <c:pt idx="19">
                        <c:v>0.92040819346582714</c:v>
                      </c:pt>
                      <c:pt idx="20">
                        <c:v>1.0457778899711181</c:v>
                      </c:pt>
                      <c:pt idx="21">
                        <c:v>1.1072420479693108</c:v>
                      </c:pt>
                      <c:pt idx="22">
                        <c:v>1.2318620760566095</c:v>
                      </c:pt>
                      <c:pt idx="23">
                        <c:v>1.3293355396876552</c:v>
                      </c:pt>
                      <c:pt idx="24">
                        <c:v>1.4313928061414718</c:v>
                      </c:pt>
                      <c:pt idx="25">
                        <c:v>1.5434223788105697</c:v>
                      </c:pt>
                      <c:pt idx="26">
                        <c:v>1.7698699787149583</c:v>
                      </c:pt>
                      <c:pt idx="27">
                        <c:v>1.8712839991354377</c:v>
                      </c:pt>
                      <c:pt idx="28">
                        <c:v>2.081107267025776</c:v>
                      </c:pt>
                      <c:pt idx="29">
                        <c:v>2.2366546834575072</c:v>
                      </c:pt>
                      <c:pt idx="30">
                        <c:v>2.4161258360324398</c:v>
                      </c:pt>
                      <c:pt idx="31">
                        <c:v>2.6099154046109296</c:v>
                      </c:pt>
                      <c:pt idx="32">
                        <c:v>2.8456612131037802</c:v>
                      </c:pt>
                      <c:pt idx="33">
                        <c:v>3.0980422144837902</c:v>
                      </c:pt>
                      <c:pt idx="34">
                        <c:v>3.2756972661827137</c:v>
                      </c:pt>
                      <c:pt idx="35">
                        <c:v>3.5268759070320503</c:v>
                      </c:pt>
                      <c:pt idx="36">
                        <c:v>3.7461932476995203</c:v>
                      </c:pt>
                      <c:pt idx="37">
                        <c:v>3.9667397552774455</c:v>
                      </c:pt>
                      <c:pt idx="38">
                        <c:v>4.1701481339319235</c:v>
                      </c:pt>
                      <c:pt idx="39">
                        <c:v>4.3872926406269581</c:v>
                      </c:pt>
                      <c:pt idx="40">
                        <c:v>4.6533676205888597</c:v>
                      </c:pt>
                      <c:pt idx="41">
                        <c:v>4.8850315140696701</c:v>
                      </c:pt>
                      <c:pt idx="42">
                        <c:v>5.2986888637626937</c:v>
                      </c:pt>
                      <c:pt idx="43">
                        <c:v>5.5237483312384752</c:v>
                      </c:pt>
                      <c:pt idx="44">
                        <c:v>5.9806357764073468</c:v>
                      </c:pt>
                      <c:pt idx="45">
                        <c:v>6.3388904007000493</c:v>
                      </c:pt>
                      <c:pt idx="46">
                        <c:v>6.7994151997912713</c:v>
                      </c:pt>
                      <c:pt idx="47">
                        <c:v>7.3634002205219762</c:v>
                      </c:pt>
                      <c:pt idx="48">
                        <c:v>7.6159058997564264</c:v>
                      </c:pt>
                      <c:pt idx="49">
                        <c:v>8.0837938105899667</c:v>
                      </c:pt>
                      <c:pt idx="50">
                        <c:v>8.4424281343954668</c:v>
                      </c:pt>
                      <c:pt idx="51">
                        <c:v>8.7747050071431101</c:v>
                      </c:pt>
                      <c:pt idx="52">
                        <c:v>8.9825984995320525</c:v>
                      </c:pt>
                      <c:pt idx="53">
                        <c:v>9.1928984428723552</c:v>
                      </c:pt>
                      <c:pt idx="54">
                        <c:v>9.4910762039305645</c:v>
                      </c:pt>
                      <c:pt idx="55">
                        <c:v>9.7757200937530442</c:v>
                      </c:pt>
                      <c:pt idx="56">
                        <c:v>9.9136953520188005</c:v>
                      </c:pt>
                      <c:pt idx="57">
                        <c:v>10.085463354290683</c:v>
                      </c:pt>
                      <c:pt idx="58">
                        <c:v>10.281663770030173</c:v>
                      </c:pt>
                      <c:pt idx="59">
                        <c:v>10.605201325333825</c:v>
                      </c:pt>
                      <c:pt idx="60">
                        <c:v>10.590852495118661</c:v>
                      </c:pt>
                      <c:pt idx="61">
                        <c:v>10.816451289959543</c:v>
                      </c:pt>
                      <c:pt idx="62">
                        <c:v>10.918292233865865</c:v>
                      </c:pt>
                      <c:pt idx="63">
                        <c:v>11.282850587907303</c:v>
                      </c:pt>
                      <c:pt idx="64">
                        <c:v>11.282850587907303</c:v>
                      </c:pt>
                      <c:pt idx="65">
                        <c:v>11.277254831160889</c:v>
                      </c:pt>
                      <c:pt idx="66">
                        <c:v>11.499879314780191</c:v>
                      </c:pt>
                      <c:pt idx="67">
                        <c:v>11.390092887711793</c:v>
                      </c:pt>
                      <c:pt idx="68">
                        <c:v>11.535075905918188</c:v>
                      </c:pt>
                      <c:pt idx="69">
                        <c:v>11.612250502221132</c:v>
                      </c:pt>
                      <c:pt idx="70">
                        <c:v>11.316456446899231</c:v>
                      </c:pt>
                      <c:pt idx="71">
                        <c:v>11.59431611498287</c:v>
                      </c:pt>
                      <c:pt idx="72">
                        <c:v>11.612250502221132</c:v>
                      </c:pt>
                      <c:pt idx="73">
                        <c:v>11.499879314780191</c:v>
                      </c:pt>
                      <c:pt idx="74">
                        <c:v>11.338996127907745</c:v>
                      </c:pt>
                      <c:pt idx="75">
                        <c:v>11.453350925951376</c:v>
                      </c:pt>
                      <c:pt idx="76">
                        <c:v>11.624230487258224</c:v>
                      </c:pt>
                      <c:pt idx="77">
                        <c:v>11.624230487258224</c:v>
                      </c:pt>
                      <c:pt idx="78">
                        <c:v>11.476558221489388</c:v>
                      </c:pt>
                      <c:pt idx="79">
                        <c:v>11.367305990557433</c:v>
                      </c:pt>
                      <c:pt idx="80">
                        <c:v>11.636240050750628</c:v>
                      </c:pt>
                      <c:pt idx="81">
                        <c:v>11.441789726566048</c:v>
                      </c:pt>
                      <c:pt idx="82">
                        <c:v>11.564624540437023</c:v>
                      </c:pt>
                      <c:pt idx="83">
                        <c:v>11.401527949086722</c:v>
                      </c:pt>
                      <c:pt idx="84">
                        <c:v>11.52921121771684</c:v>
                      </c:pt>
                      <c:pt idx="85">
                        <c:v>11.441789726566048</c:v>
                      </c:pt>
                      <c:pt idx="86">
                        <c:v>11.499879314780191</c:v>
                      </c:pt>
                      <c:pt idx="87">
                        <c:v>11.696734705873091</c:v>
                      </c:pt>
                      <c:pt idx="88">
                        <c:v>11.540986682231239</c:v>
                      </c:pt>
                      <c:pt idx="89">
                        <c:v>11.660348274339182</c:v>
                      </c:pt>
                      <c:pt idx="90">
                        <c:v>11.630251383848828</c:v>
                      </c:pt>
                      <c:pt idx="91">
                        <c:v>11.660348274339182</c:v>
                      </c:pt>
                      <c:pt idx="92">
                        <c:v>11.7089236365958</c:v>
                      </c:pt>
                      <c:pt idx="93">
                        <c:v>11.745672053730452</c:v>
                      </c:pt>
                      <c:pt idx="94">
                        <c:v>11.666413922997585</c:v>
                      </c:pt>
                      <c:pt idx="95">
                        <c:v>11.870203374000688</c:v>
                      </c:pt>
                      <c:pt idx="96">
                        <c:v>11.71504958893043</c:v>
                      </c:pt>
                      <c:pt idx="97">
                        <c:v>11.73954859621027</c:v>
                      </c:pt>
                      <c:pt idx="98">
                        <c:v>11.85131116864355</c:v>
                      </c:pt>
                      <c:pt idx="99">
                        <c:v>11.845057035894236</c:v>
                      </c:pt>
                      <c:pt idx="100">
                        <c:v>11.782694804813259</c:v>
                      </c:pt>
                      <c:pt idx="101">
                        <c:v>11.764169349666494</c:v>
                      </c:pt>
                      <c:pt idx="102">
                        <c:v>11.882823575312681</c:v>
                      </c:pt>
                      <c:pt idx="103">
                        <c:v>11.882823575312681</c:v>
                      </c:pt>
                      <c:pt idx="104">
                        <c:v>11.87648872052884</c:v>
                      </c:pt>
                      <c:pt idx="105">
                        <c:v>11.908158494001414</c:v>
                      </c:pt>
                      <c:pt idx="106">
                        <c:v>11.901791992206228</c:v>
                      </c:pt>
                      <c:pt idx="107">
                        <c:v>11.901791992206228</c:v>
                      </c:pt>
                      <c:pt idx="108">
                        <c:v>11.914490998740565</c:v>
                      </c:pt>
                      <c:pt idx="109">
                        <c:v>11.776525606984375</c:v>
                      </c:pt>
                      <c:pt idx="110">
                        <c:v>11.933620036172812</c:v>
                      </c:pt>
                      <c:pt idx="111">
                        <c:v>11.98492588086595</c:v>
                      </c:pt>
                      <c:pt idx="112">
                        <c:v>11.845057035894236</c:v>
                      </c:pt>
                      <c:pt idx="113">
                        <c:v>12.049783312918652</c:v>
                      </c:pt>
                      <c:pt idx="114">
                        <c:v>11.927221706151276</c:v>
                      </c:pt>
                      <c:pt idx="115">
                        <c:v>11.952778584839578</c:v>
                      </c:pt>
                      <c:pt idx="116">
                        <c:v>12.017231868558044</c:v>
                      </c:pt>
                      <c:pt idx="117">
                        <c:v>11.807530250743406</c:v>
                      </c:pt>
                      <c:pt idx="118">
                        <c:v>12.017231868558044</c:v>
                      </c:pt>
                      <c:pt idx="119">
                        <c:v>12.095690230328527</c:v>
                      </c:pt>
                      <c:pt idx="120">
                        <c:v>12.242548423566117</c:v>
                      </c:pt>
                      <c:pt idx="121">
                        <c:v>12.095690230328527</c:v>
                      </c:pt>
                      <c:pt idx="122">
                        <c:v>12.188676341119816</c:v>
                      </c:pt>
                      <c:pt idx="123">
                        <c:v>12.075954198495733</c:v>
                      </c:pt>
                      <c:pt idx="124">
                        <c:v>12.069420814304301</c:v>
                      </c:pt>
                      <c:pt idx="125">
                        <c:v>12.049783312918652</c:v>
                      </c:pt>
                      <c:pt idx="126">
                        <c:v>12.317533539780126</c:v>
                      </c:pt>
                      <c:pt idx="127">
                        <c:v>12.089088840969778</c:v>
                      </c:pt>
                      <c:pt idx="128">
                        <c:v>12.195358694061413</c:v>
                      </c:pt>
                      <c:pt idx="129">
                        <c:v>12.181958161299365</c:v>
                      </c:pt>
                      <c:pt idx="130">
                        <c:v>11.959208924302459</c:v>
                      </c:pt>
                      <c:pt idx="131">
                        <c:v>12.043282537831244</c:v>
                      </c:pt>
                      <c:pt idx="132">
                        <c:v>11.920873391997063</c:v>
                      </c:pt>
                      <c:pt idx="133">
                        <c:v>12.056335328778605</c:v>
                      </c:pt>
                      <c:pt idx="134">
                        <c:v>12.188676341119816</c:v>
                      </c:pt>
                      <c:pt idx="135">
                        <c:v>12.122091508379473</c:v>
                      </c:pt>
                      <c:pt idx="136">
                        <c:v>12.049783312918652</c:v>
                      </c:pt>
                      <c:pt idx="137">
                        <c:v>12.188676341119816</c:v>
                      </c:pt>
                      <c:pt idx="138">
                        <c:v>12.317533539780126</c:v>
                      </c:pt>
                    </c:numCache>
                  </c:numRef>
                </c:yVal>
                <c:smooth val="0"/>
                <c:extLst xmlns:c15="http://schemas.microsoft.com/office/drawing/2012/chart">
                  <c:ext xmlns:c16="http://schemas.microsoft.com/office/drawing/2014/chart" uri="{C3380CC4-5D6E-409C-BE32-E72D297353CC}">
                    <c16:uniqueId val="{0000000D-E3D6-4DE1-B3D8-1156BF5309DC}"/>
                  </c:ext>
                </c:extLst>
              </c15:ser>
            </c15:filteredScatterSeries>
            <c15:filteredScatterSeries>
              <c15:ser>
                <c:idx val="4"/>
                <c:order val="3"/>
                <c:tx>
                  <c:strRef>
                    <c:extLst xmlns:c15="http://schemas.microsoft.com/office/drawing/2012/chart">
                      <c:ext xmlns:c15="http://schemas.microsoft.com/office/drawing/2012/chart" uri="{02D57815-91ED-43cb-92C2-25804820EDAC}">
                        <c15:formulaRef>
                          <c15:sqref>'Tray 1'!$F$10</c15:sqref>
                        </c15:formulaRef>
                      </c:ext>
                    </c:extLst>
                    <c:strCache>
                      <c:ptCount val="1"/>
                      <c:pt idx="0">
                        <c:v>EV2</c:v>
                      </c:pt>
                    </c:strCache>
                  </c:strRef>
                </c:tx>
                <c:spPr>
                  <a:ln w="9525" cap="rnd">
                    <a:solidFill>
                      <a:schemeClr val="accent5">
                        <a:alpha val="50000"/>
                      </a:schemeClr>
                    </a:solidFill>
                    <a:round/>
                  </a:ln>
                  <a:effectLst/>
                </c:spPr>
                <c:marker>
                  <c:symbol val="star"/>
                  <c:size val="6"/>
                  <c:spPr>
                    <a:noFill/>
                    <a:ln w="15875">
                      <a:solidFill>
                        <a:schemeClr val="accent5"/>
                      </a:solidFill>
                      <a:round/>
                    </a:ln>
                    <a:effectLst/>
                  </c:spPr>
                </c:marker>
                <c:xVal>
                  <c:numRef>
                    <c:extLst xmlns:c15="http://schemas.microsoft.com/office/drawing/2012/chart">
                      <c:ext xmlns:c15="http://schemas.microsoft.com/office/drawing/2012/chart" uri="{02D57815-91ED-43cb-92C2-25804820EDAC}">
                        <c15:formulaRef>
                          <c15:sqref>'Tray 1'!$A$11:$A$149</c15:sqref>
                        </c15:formulaRef>
                      </c:ext>
                    </c:extLst>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extLst xmlns:c15="http://schemas.microsoft.com/office/drawing/2012/chart">
                      <c:ext xmlns:c15="http://schemas.microsoft.com/office/drawing/2012/chart" uri="{02D57815-91ED-43cb-92C2-25804820EDAC}">
                        <c15:formulaRef>
                          <c15:sqref>'Tray 1'!$F$11:$F$149</c15:sqref>
                        </c15:formulaRef>
                      </c:ext>
                    </c:extLst>
                    <c:numCache>
                      <c:formatCode>General</c:formatCode>
                      <c:ptCount val="139"/>
                      <c:pt idx="0">
                        <c:v>0.47114097529274146</c:v>
                      </c:pt>
                      <c:pt idx="1">
                        <c:v>0.48782848132792866</c:v>
                      </c:pt>
                      <c:pt idx="2">
                        <c:v>0.48850487556177791</c:v>
                      </c:pt>
                      <c:pt idx="3">
                        <c:v>0.46982029041439388</c:v>
                      </c:pt>
                      <c:pt idx="4">
                        <c:v>0.47180429109106348</c:v>
                      </c:pt>
                      <c:pt idx="5">
                        <c:v>0.50896792177511085</c:v>
                      </c:pt>
                      <c:pt idx="6">
                        <c:v>0.46982029041439388</c:v>
                      </c:pt>
                      <c:pt idx="7">
                        <c:v>0.50072773001600634</c:v>
                      </c:pt>
                      <c:pt idx="8">
                        <c:v>0.49936145913001467</c:v>
                      </c:pt>
                      <c:pt idx="9">
                        <c:v>0.50621310597904146</c:v>
                      </c:pt>
                      <c:pt idx="10">
                        <c:v>0.55268475031751763</c:v>
                      </c:pt>
                      <c:pt idx="11">
                        <c:v>0.53341523040917171</c:v>
                      </c:pt>
                      <c:pt idx="12">
                        <c:v>0.55412587593100349</c:v>
                      </c:pt>
                      <c:pt idx="13">
                        <c:v>0.5826065000012991</c:v>
                      </c:pt>
                      <c:pt idx="14">
                        <c:v>0.5892809714173538</c:v>
                      </c:pt>
                      <c:pt idx="15">
                        <c:v>0.65173627378226973</c:v>
                      </c:pt>
                      <c:pt idx="16">
                        <c:v>0.6462940020356025</c:v>
                      </c:pt>
                      <c:pt idx="17">
                        <c:v>0.70972676113257038</c:v>
                      </c:pt>
                      <c:pt idx="18">
                        <c:v>0.74899922590793211</c:v>
                      </c:pt>
                      <c:pt idx="19">
                        <c:v>0.80012482196681356</c:v>
                      </c:pt>
                      <c:pt idx="20">
                        <c:v>0.84385392906971668</c:v>
                      </c:pt>
                      <c:pt idx="21">
                        <c:v>0.83866505002865843</c:v>
                      </c:pt>
                      <c:pt idx="22">
                        <c:v>0.92219627734019727</c:v>
                      </c:pt>
                      <c:pt idx="23">
                        <c:v>0.98191174978069051</c:v>
                      </c:pt>
                      <c:pt idx="24">
                        <c:v>1.0844033459642994</c:v>
                      </c:pt>
                      <c:pt idx="25">
                        <c:v>1.1158531698363492</c:v>
                      </c:pt>
                      <c:pt idx="26">
                        <c:v>1.238812883698436</c:v>
                      </c:pt>
                      <c:pt idx="27">
                        <c:v>1.260735852306633</c:v>
                      </c:pt>
                      <c:pt idx="28">
                        <c:v>1.3702667607576402</c:v>
                      </c:pt>
                      <c:pt idx="29">
                        <c:v>1.46386693657068</c:v>
                      </c:pt>
                      <c:pt idx="30">
                        <c:v>1.5509130099405408</c:v>
                      </c:pt>
                      <c:pt idx="31">
                        <c:v>1.6713065111261352</c:v>
                      </c:pt>
                      <c:pt idx="32">
                        <c:v>1.8418107933397692</c:v>
                      </c:pt>
                      <c:pt idx="33">
                        <c:v>1.9719968237179812</c:v>
                      </c:pt>
                      <c:pt idx="34">
                        <c:v>2.1115476207762174</c:v>
                      </c:pt>
                      <c:pt idx="35">
                        <c:v>2.2461662493656345</c:v>
                      </c:pt>
                      <c:pt idx="36">
                        <c:v>2.4004735057651656</c:v>
                      </c:pt>
                      <c:pt idx="37">
                        <c:v>2.6281791962435483</c:v>
                      </c:pt>
                      <c:pt idx="38">
                        <c:v>2.7612184401546389</c:v>
                      </c:pt>
                      <c:pt idx="39">
                        <c:v>2.9595830313079889</c:v>
                      </c:pt>
                      <c:pt idx="40">
                        <c:v>3.1396964168280563</c:v>
                      </c:pt>
                      <c:pt idx="41">
                        <c:v>3.3136801410440975</c:v>
                      </c:pt>
                      <c:pt idx="42">
                        <c:v>3.4962437737608374</c:v>
                      </c:pt>
                      <c:pt idx="43">
                        <c:v>3.6677772507800803</c:v>
                      </c:pt>
                      <c:pt idx="44">
                        <c:v>3.8576916250868587</c:v>
                      </c:pt>
                      <c:pt idx="45">
                        <c:v>4.0341255964993934</c:v>
                      </c:pt>
                      <c:pt idx="46">
                        <c:v>4.2033203290198351</c:v>
                      </c:pt>
                      <c:pt idx="47">
                        <c:v>4.4040026594950614</c:v>
                      </c:pt>
                      <c:pt idx="48">
                        <c:v>4.5772641759263779</c:v>
                      </c:pt>
                      <c:pt idx="49">
                        <c:v>4.8560644951415579</c:v>
                      </c:pt>
                      <c:pt idx="50">
                        <c:v>5.0689985090605614</c:v>
                      </c:pt>
                      <c:pt idx="51">
                        <c:v>5.3168764498765659</c:v>
                      </c:pt>
                      <c:pt idx="52">
                        <c:v>5.5850233471717985</c:v>
                      </c:pt>
                      <c:pt idx="53">
                        <c:v>5.91721662103296</c:v>
                      </c:pt>
                      <c:pt idx="54">
                        <c:v>6.3126773613684355</c:v>
                      </c:pt>
                      <c:pt idx="55">
                        <c:v>6.7238134295879011</c:v>
                      </c:pt>
                      <c:pt idx="56">
                        <c:v>7.1659423168246388</c:v>
                      </c:pt>
                      <c:pt idx="57">
                        <c:v>7.4481251100065755</c:v>
                      </c:pt>
                      <c:pt idx="58">
                        <c:v>7.8204657275816167</c:v>
                      </c:pt>
                      <c:pt idx="59">
                        <c:v>8.1226488895385476</c:v>
                      </c:pt>
                      <c:pt idx="60">
                        <c:v>8.3782565708579408</c:v>
                      </c:pt>
                      <c:pt idx="61">
                        <c:v>8.6424129632614139</c:v>
                      </c:pt>
                      <c:pt idx="62">
                        <c:v>8.8498146420395489</c:v>
                      </c:pt>
                      <c:pt idx="63">
                        <c:v>9.1163478304182579</c:v>
                      </c:pt>
                      <c:pt idx="64">
                        <c:v>9.2590272660339963</c:v>
                      </c:pt>
                      <c:pt idx="65">
                        <c:v>9.3256439787693033</c:v>
                      </c:pt>
                      <c:pt idx="66">
                        <c:v>9.4720629942206216</c:v>
                      </c:pt>
                      <c:pt idx="67">
                        <c:v>9.5637980351897163</c:v>
                      </c:pt>
                      <c:pt idx="68">
                        <c:v>9.6726753354937678</c:v>
                      </c:pt>
                      <c:pt idx="69">
                        <c:v>9.8564298050338852</c:v>
                      </c:pt>
                      <c:pt idx="70">
                        <c:v>9.8931529696297122</c:v>
                      </c:pt>
                      <c:pt idx="71">
                        <c:v>9.7877543931198083</c:v>
                      </c:pt>
                      <c:pt idx="72">
                        <c:v>9.992526183046019</c:v>
                      </c:pt>
                      <c:pt idx="73">
                        <c:v>9.9550161108802335</c:v>
                      </c:pt>
                      <c:pt idx="74">
                        <c:v>10.034540954246946</c:v>
                      </c:pt>
                      <c:pt idx="75">
                        <c:v>10.030308576428885</c:v>
                      </c:pt>
                      <c:pt idx="76">
                        <c:v>9.9013541163293812</c:v>
                      </c:pt>
                      <c:pt idx="77">
                        <c:v>9.9591540994437544</c:v>
                      </c:pt>
                      <c:pt idx="78">
                        <c:v>9.9550161108802335</c:v>
                      </c:pt>
                      <c:pt idx="79">
                        <c:v>9.868631533340686</c:v>
                      </c:pt>
                      <c:pt idx="80">
                        <c:v>9.9177979534904193</c:v>
                      </c:pt>
                      <c:pt idx="81">
                        <c:v>9.9136953520188005</c:v>
                      </c:pt>
                      <c:pt idx="82">
                        <c:v>9.7957841263528529</c:v>
                      </c:pt>
                      <c:pt idx="83">
                        <c:v>9.7957841263528529</c:v>
                      </c:pt>
                      <c:pt idx="84">
                        <c:v>9.9301811631054075</c:v>
                      </c:pt>
                      <c:pt idx="85">
                        <c:v>9.8159006601874736</c:v>
                      </c:pt>
                      <c:pt idx="86">
                        <c:v>9.8931529696297122</c:v>
                      </c:pt>
                      <c:pt idx="87">
                        <c:v>9.9633231163482758</c:v>
                      </c:pt>
                      <c:pt idx="88">
                        <c:v>9.9799807034556949</c:v>
                      </c:pt>
                      <c:pt idx="89">
                        <c:v>10.094005211391121</c:v>
                      </c:pt>
                      <c:pt idx="90">
                        <c:v>10.141286229255019</c:v>
                      </c:pt>
                      <c:pt idx="91">
                        <c:v>10.167276219300462</c:v>
                      </c:pt>
                      <c:pt idx="92">
                        <c:v>10.141286229255019</c:v>
                      </c:pt>
                      <c:pt idx="93">
                        <c:v>10.149933046773821</c:v>
                      </c:pt>
                      <c:pt idx="94">
                        <c:v>10.246155745510123</c:v>
                      </c:pt>
                      <c:pt idx="95">
                        <c:v>10.171608047903085</c:v>
                      </c:pt>
                      <c:pt idx="96">
                        <c:v>10.219708539072926</c:v>
                      </c:pt>
                      <c:pt idx="97">
                        <c:v>10.171608047903085</c:v>
                      </c:pt>
                      <c:pt idx="98">
                        <c:v>10.219708539072926</c:v>
                      </c:pt>
                      <c:pt idx="99">
                        <c:v>10.158596346685826</c:v>
                      </c:pt>
                      <c:pt idx="100">
                        <c:v>10.286136942983973</c:v>
                      </c:pt>
                      <c:pt idx="101">
                        <c:v>10.193416176454736</c:v>
                      </c:pt>
                      <c:pt idx="102">
                        <c:v>10.206528692517107</c:v>
                      </c:pt>
                      <c:pt idx="103">
                        <c:v>10.189034592936721</c:v>
                      </c:pt>
                      <c:pt idx="104">
                        <c:v>10.145593314712432</c:v>
                      </c:pt>
                      <c:pt idx="105">
                        <c:v>10.145593314712432</c:v>
                      </c:pt>
                      <c:pt idx="106">
                        <c:v>10.295067297894349</c:v>
                      </c:pt>
                      <c:pt idx="107">
                        <c:v>10.228506949270621</c:v>
                      </c:pt>
                      <c:pt idx="108">
                        <c:v>10.180312921256281</c:v>
                      </c:pt>
                      <c:pt idx="109">
                        <c:v>10.380799777409282</c:v>
                      </c:pt>
                      <c:pt idx="110">
                        <c:v>10.344493015698131</c:v>
                      </c:pt>
                      <c:pt idx="111">
                        <c:v>10.349030013797567</c:v>
                      </c:pt>
                      <c:pt idx="112">
                        <c:v>10.571772583976285</c:v>
                      </c:pt>
                      <c:pt idx="113">
                        <c:v>10.629263394060846</c:v>
                      </c:pt>
                      <c:pt idx="114">
                        <c:v>10.600423699807855</c:v>
                      </c:pt>
                      <c:pt idx="115">
                        <c:v>10.731738874485302</c:v>
                      </c:pt>
                      <c:pt idx="116">
                        <c:v>10.682617928445719</c:v>
                      </c:pt>
                      <c:pt idx="117">
                        <c:v>10.543276395210524</c:v>
                      </c:pt>
                      <c:pt idx="118">
                        <c:v>10.712005061649915</c:v>
                      </c:pt>
                      <c:pt idx="119">
                        <c:v>10.687518271251413</c:v>
                      </c:pt>
                      <c:pt idx="120">
                        <c:v>10.801396862242616</c:v>
                      </c:pt>
                      <c:pt idx="121">
                        <c:v>10.648595826811812</c:v>
                      </c:pt>
                      <c:pt idx="122">
                        <c:v>10.668013878383467</c:v>
                      </c:pt>
                      <c:pt idx="123">
                        <c:v>10.454353528090385</c:v>
                      </c:pt>
                      <c:pt idx="124">
                        <c:v>10.51971170345997</c:v>
                      </c:pt>
                      <c:pt idx="125">
                        <c:v>10.477568763770268</c:v>
                      </c:pt>
                      <c:pt idx="126">
                        <c:v>10.58130215327796</c:v>
                      </c:pt>
                      <c:pt idx="127">
                        <c:v>10.458974518962632</c:v>
                      </c:pt>
                      <c:pt idx="128">
                        <c:v>10.548023324537041</c:v>
                      </c:pt>
                      <c:pt idx="129">
                        <c:v>10.468261797102645</c:v>
                      </c:pt>
                      <c:pt idx="130">
                        <c:v>10.463631028173044</c:v>
                      </c:pt>
                      <c:pt idx="131">
                        <c:v>10.349030013797567</c:v>
                      </c:pt>
                      <c:pt idx="132">
                        <c:v>10.590852495118661</c:v>
                      </c:pt>
                      <c:pt idx="133">
                        <c:v>10.658294105090336</c:v>
                      </c:pt>
                      <c:pt idx="134">
                        <c:v>10.668013878383467</c:v>
                      </c:pt>
                      <c:pt idx="135">
                        <c:v>10.77140841720318</c:v>
                      </c:pt>
                      <c:pt idx="136">
                        <c:v>10.658294105090336</c:v>
                      </c:pt>
                      <c:pt idx="137">
                        <c:v>10.791378029658093</c:v>
                      </c:pt>
                      <c:pt idx="138">
                        <c:v>10.851834901113744</c:v>
                      </c:pt>
                    </c:numCache>
                  </c:numRef>
                </c:yVal>
                <c:smooth val="0"/>
                <c:extLst xmlns:c15="http://schemas.microsoft.com/office/drawing/2012/chart">
                  <c:ext xmlns:c16="http://schemas.microsoft.com/office/drawing/2014/chart" uri="{C3380CC4-5D6E-409C-BE32-E72D297353CC}">
                    <c16:uniqueId val="{0000000E-E3D6-4DE1-B3D8-1156BF5309DC}"/>
                  </c:ext>
                </c:extLst>
              </c15:ser>
            </c15:filteredScatterSeries>
            <c15:filteredScatterSeries>
              <c15:ser>
                <c:idx val="5"/>
                <c:order val="4"/>
                <c:tx>
                  <c:strRef>
                    <c:extLst xmlns:c15="http://schemas.microsoft.com/office/drawing/2012/chart">
                      <c:ext xmlns:c15="http://schemas.microsoft.com/office/drawing/2012/chart" uri="{02D57815-91ED-43cb-92C2-25804820EDAC}">
                        <c15:formulaRef>
                          <c15:sqref>'Tray 1'!$G$10</c15:sqref>
                        </c15:formulaRef>
                      </c:ext>
                    </c:extLst>
                    <c:strCache>
                      <c:ptCount val="1"/>
                      <c:pt idx="0">
                        <c:v>EV8</c:v>
                      </c:pt>
                    </c:strCache>
                  </c:strRef>
                </c:tx>
                <c:spPr>
                  <a:ln w="9525" cap="rnd">
                    <a:solidFill>
                      <a:schemeClr val="accent6">
                        <a:alpha val="50000"/>
                      </a:schemeClr>
                    </a:solidFill>
                    <a:round/>
                  </a:ln>
                  <a:effectLst/>
                </c:spPr>
                <c:marker>
                  <c:symbol val="circle"/>
                  <c:size val="6"/>
                  <c:spPr>
                    <a:solidFill>
                      <a:schemeClr val="lt1"/>
                    </a:solidFill>
                    <a:ln w="15875">
                      <a:solidFill>
                        <a:schemeClr val="accent6"/>
                      </a:solidFill>
                      <a:round/>
                    </a:ln>
                    <a:effectLst/>
                  </c:spPr>
                </c:marker>
                <c:xVal>
                  <c:numRef>
                    <c:extLst xmlns:c15="http://schemas.microsoft.com/office/drawing/2012/chart">
                      <c:ext xmlns:c15="http://schemas.microsoft.com/office/drawing/2012/chart" uri="{02D57815-91ED-43cb-92C2-25804820EDAC}">
                        <c15:formulaRef>
                          <c15:sqref>'Tray 1'!$A$11:$A$149</c15:sqref>
                        </c15:formulaRef>
                      </c:ext>
                    </c:extLst>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extLst xmlns:c15="http://schemas.microsoft.com/office/drawing/2012/chart">
                      <c:ext xmlns:c15="http://schemas.microsoft.com/office/drawing/2012/chart" uri="{02D57815-91ED-43cb-92C2-25804820EDAC}">
                        <c15:formulaRef>
                          <c15:sqref>'Tray 1'!$G$11:$G$149</c15:sqref>
                        </c15:formulaRef>
                      </c:ext>
                    </c:extLst>
                    <c:numCache>
                      <c:formatCode>General</c:formatCode>
                      <c:ptCount val="139"/>
                      <c:pt idx="0">
                        <c:v>0.4286873764117643</c:v>
                      </c:pt>
                      <c:pt idx="1">
                        <c:v>0.44705092325422152</c:v>
                      </c:pt>
                      <c:pt idx="2">
                        <c:v>0.44897873077957773</c:v>
                      </c:pt>
                      <c:pt idx="3">
                        <c:v>0.44897873077957773</c:v>
                      </c:pt>
                      <c:pt idx="4">
                        <c:v>0.44130531100007048</c:v>
                      </c:pt>
                      <c:pt idx="5">
                        <c:v>0.46324859782097805</c:v>
                      </c:pt>
                      <c:pt idx="6">
                        <c:v>0.42060931228483994</c:v>
                      </c:pt>
                      <c:pt idx="7">
                        <c:v>0.44130531100007048</c:v>
                      </c:pt>
                      <c:pt idx="8">
                        <c:v>0.45220116820710882</c:v>
                      </c:pt>
                      <c:pt idx="9">
                        <c:v>0.45026523267973428</c:v>
                      </c:pt>
                      <c:pt idx="10">
                        <c:v>0.51728055376857585</c:v>
                      </c:pt>
                      <c:pt idx="11">
                        <c:v>0.47578213993623353</c:v>
                      </c:pt>
                      <c:pt idx="12">
                        <c:v>0.50828073679336017</c:v>
                      </c:pt>
                      <c:pt idx="13">
                        <c:v>0.54622569234777063</c:v>
                      </c:pt>
                      <c:pt idx="14">
                        <c:v>0.51034834971756138</c:v>
                      </c:pt>
                      <c:pt idx="15">
                        <c:v>0.57670703630703002</c:v>
                      </c:pt>
                      <c:pt idx="16">
                        <c:v>0.6231907764250797</c:v>
                      </c:pt>
                      <c:pt idx="17">
                        <c:v>0.65095974593981432</c:v>
                      </c:pt>
                      <c:pt idx="18">
                        <c:v>0.6729321091934698</c:v>
                      </c:pt>
                      <c:pt idx="19">
                        <c:v>0.73663198418075071</c:v>
                      </c:pt>
                      <c:pt idx="20">
                        <c:v>0.7798532129495892</c:v>
                      </c:pt>
                      <c:pt idx="21">
                        <c:v>0.7840570976384853</c:v>
                      </c:pt>
                      <c:pt idx="22">
                        <c:v>0.95098266167879186</c:v>
                      </c:pt>
                      <c:pt idx="23">
                        <c:v>0.96549290172558111</c:v>
                      </c:pt>
                      <c:pt idx="24">
                        <c:v>1.0410990659204924</c:v>
                      </c:pt>
                      <c:pt idx="25">
                        <c:v>1.1043811284710254</c:v>
                      </c:pt>
                      <c:pt idx="26">
                        <c:v>1.2557384002640259</c:v>
                      </c:pt>
                      <c:pt idx="27">
                        <c:v>1.3222138479175238</c:v>
                      </c:pt>
                      <c:pt idx="28">
                        <c:v>1.4512689484625696</c:v>
                      </c:pt>
                      <c:pt idx="29">
                        <c:v>1.5896466230209827</c:v>
                      </c:pt>
                      <c:pt idx="30">
                        <c:v>1.664726327793566</c:v>
                      </c:pt>
                      <c:pt idx="31">
                        <c:v>1.8271333187197532</c:v>
                      </c:pt>
                      <c:pt idx="32">
                        <c:v>1.9766084985358494</c:v>
                      </c:pt>
                      <c:pt idx="33">
                        <c:v>2.1632822953699424</c:v>
                      </c:pt>
                      <c:pt idx="34">
                        <c:v>2.376431918618306</c:v>
                      </c:pt>
                      <c:pt idx="35">
                        <c:v>2.6050484002906442</c:v>
                      </c:pt>
                      <c:pt idx="36">
                        <c:v>2.7355459468341183</c:v>
                      </c:pt>
                      <c:pt idx="37">
                        <c:v>3.0330985338340519</c:v>
                      </c:pt>
                      <c:pt idx="38">
                        <c:v>3.1997315164599391</c:v>
                      </c:pt>
                      <c:pt idx="39">
                        <c:v>3.4215071909486481</c:v>
                      </c:pt>
                      <c:pt idx="40">
                        <c:v>3.6457250260096004</c:v>
                      </c:pt>
                      <c:pt idx="41">
                        <c:v>3.8821940970540472</c:v>
                      </c:pt>
                      <c:pt idx="42">
                        <c:v>4.080688379861436</c:v>
                      </c:pt>
                      <c:pt idx="43">
                        <c:v>4.2601366090739621</c:v>
                      </c:pt>
                      <c:pt idx="44">
                        <c:v>4.5266530124668591</c:v>
                      </c:pt>
                      <c:pt idx="45">
                        <c:v>4.7702284902131309</c:v>
                      </c:pt>
                      <c:pt idx="46">
                        <c:v>5.0335407538067791</c:v>
                      </c:pt>
                      <c:pt idx="47">
                        <c:v>5.3599753841329569</c:v>
                      </c:pt>
                      <c:pt idx="48">
                        <c:v>5.7151610061376745</c:v>
                      </c:pt>
                      <c:pt idx="49">
                        <c:v>6.0643818608581777</c:v>
                      </c:pt>
                      <c:pt idx="50">
                        <c:v>6.4962484370844127</c:v>
                      </c:pt>
                      <c:pt idx="51">
                        <c:v>6.9660316194069782</c:v>
                      </c:pt>
                      <c:pt idx="52">
                        <c:v>7.2658819112573418</c:v>
                      </c:pt>
                      <c:pt idx="53">
                        <c:v>7.6262312844590756</c:v>
                      </c:pt>
                      <c:pt idx="54">
                        <c:v>8.0590785197905763</c:v>
                      </c:pt>
                      <c:pt idx="55">
                        <c:v>8.3854036623810853</c:v>
                      </c:pt>
                      <c:pt idx="56">
                        <c:v>8.5995046991259567</c:v>
                      </c:pt>
                      <c:pt idx="57">
                        <c:v>8.8677284015685327</c:v>
                      </c:pt>
                      <c:pt idx="58">
                        <c:v>9.1855822456538938</c:v>
                      </c:pt>
                      <c:pt idx="59">
                        <c:v>9.4948705692517841</c:v>
                      </c:pt>
                      <c:pt idx="60">
                        <c:v>9.5637980351897163</c:v>
                      </c:pt>
                      <c:pt idx="61">
                        <c:v>9.8038265033804919</c:v>
                      </c:pt>
                      <c:pt idx="62">
                        <c:v>10.000899153009634</c:v>
                      </c:pt>
                      <c:pt idx="63">
                        <c:v>10.259423543294545</c:v>
                      </c:pt>
                      <c:pt idx="64">
                        <c:v>10.538565781616995</c:v>
                      </c:pt>
                      <c:pt idx="65">
                        <c:v>10.634072581763725</c:v>
                      </c:pt>
                      <c:pt idx="66">
                        <c:v>10.867062373866176</c:v>
                      </c:pt>
                      <c:pt idx="67">
                        <c:v>11.043616777563548</c:v>
                      </c:pt>
                      <c:pt idx="68">
                        <c:v>11.107615357863008</c:v>
                      </c:pt>
                      <c:pt idx="69">
                        <c:v>11.588378906275128</c:v>
                      </c:pt>
                      <c:pt idx="70">
                        <c:v>11.52921121771684</c:v>
                      </c:pt>
                      <c:pt idx="71">
                        <c:v>11.636240050750628</c:v>
                      </c:pt>
                      <c:pt idx="72">
                        <c:v>11.776525606984375</c:v>
                      </c:pt>
                      <c:pt idx="73">
                        <c:v>12.030219434119797</c:v>
                      </c:pt>
                      <c:pt idx="74">
                        <c:v>12.043282537831244</c:v>
                      </c:pt>
                      <c:pt idx="75">
                        <c:v>12.148625370932734</c:v>
                      </c:pt>
                      <c:pt idx="76">
                        <c:v>12.428434985788705</c:v>
                      </c:pt>
                      <c:pt idx="77">
                        <c:v>12.477636293864325</c:v>
                      </c:pt>
                      <c:pt idx="78">
                        <c:v>12.276516501103057</c:v>
                      </c:pt>
                      <c:pt idx="79">
                        <c:v>12.324377120742783</c:v>
                      </c:pt>
                      <c:pt idx="80">
                        <c:v>12.819668790336946</c:v>
                      </c:pt>
                      <c:pt idx="81">
                        <c:v>12.782298322655665</c:v>
                      </c:pt>
                      <c:pt idx="82">
                        <c:v>12.563082061944371</c:v>
                      </c:pt>
                      <c:pt idx="83">
                        <c:v>12.498888747195297</c:v>
                      </c:pt>
                      <c:pt idx="84">
                        <c:v>12.760027623182042</c:v>
                      </c:pt>
                      <c:pt idx="85">
                        <c:v>12.657038337781252</c:v>
                      </c:pt>
                      <c:pt idx="86">
                        <c:v>12.649778516942444</c:v>
                      </c:pt>
                      <c:pt idx="87">
                        <c:v>12.819668790336946</c:v>
                      </c:pt>
                      <c:pt idx="88">
                        <c:v>12.760027623182042</c:v>
                      </c:pt>
                      <c:pt idx="89">
                        <c:v>12.71563965380142</c:v>
                      </c:pt>
                      <c:pt idx="90">
                        <c:v>12.7525900581104</c:v>
                      </c:pt>
                      <c:pt idx="91">
                        <c:v>12.971417533869062</c:v>
                      </c:pt>
                      <c:pt idx="92">
                        <c:v>13.025460585856701</c:v>
                      </c:pt>
                      <c:pt idx="93">
                        <c:v>13.009978582615656</c:v>
                      </c:pt>
                      <c:pt idx="94">
                        <c:v>12.948386603219721</c:v>
                      </c:pt>
                      <c:pt idx="95">
                        <c:v>12.956070809690152</c:v>
                      </c:pt>
                      <c:pt idx="96">
                        <c:v>12.92549256004896</c:v>
                      </c:pt>
                      <c:pt idx="97">
                        <c:v>12.842164265833846</c:v>
                      </c:pt>
                      <c:pt idx="98">
                        <c:v>13.002226632490681</c:v>
                      </c:pt>
                      <c:pt idx="99">
                        <c:v>12.760027623182042</c:v>
                      </c:pt>
                      <c:pt idx="100">
                        <c:v>12.577440853490716</c:v>
                      </c:pt>
                      <c:pt idx="101">
                        <c:v>12.62795778013902</c:v>
                      </c:pt>
                      <c:pt idx="102">
                        <c:v>12.555892550583385</c:v>
                      </c:pt>
                      <c:pt idx="103">
                        <c:v>12.723030634960249</c:v>
                      </c:pt>
                      <c:pt idx="104">
                        <c:v>12.723030634960249</c:v>
                      </c:pt>
                      <c:pt idx="105">
                        <c:v>12.555892550583385</c:v>
                      </c:pt>
                      <c:pt idx="106">
                        <c:v>12.827141377504724</c:v>
                      </c:pt>
                      <c:pt idx="107">
                        <c:v>12.71563965380142</c:v>
                      </c:pt>
                      <c:pt idx="108">
                        <c:v>12.671633506230171</c:v>
                      </c:pt>
                      <c:pt idx="109">
                        <c:v>12.789773334216655</c:v>
                      </c:pt>
                      <c:pt idx="110">
                        <c:v>12.81215615107163</c:v>
                      </c:pt>
                      <c:pt idx="111">
                        <c:v>12.994535325282067</c:v>
                      </c:pt>
                      <c:pt idx="112">
                        <c:v>13.119171326688248</c:v>
                      </c:pt>
                      <c:pt idx="113">
                        <c:v>13.127018275880577</c:v>
                      </c:pt>
                      <c:pt idx="114">
                        <c:v>13.119171326688248</c:v>
                      </c:pt>
                      <c:pt idx="115">
                        <c:v>13.214299678168395</c:v>
                      </c:pt>
                      <c:pt idx="116">
                        <c:v>13.359692896568838</c:v>
                      </c:pt>
                      <c:pt idx="117">
                        <c:v>13.142793686911839</c:v>
                      </c:pt>
                      <c:pt idx="118">
                        <c:v>13.367893422312559</c:v>
                      </c:pt>
                      <c:pt idx="119">
                        <c:v>13.198345679901175</c:v>
                      </c:pt>
                      <c:pt idx="120">
                        <c:v>13.417149304857974</c:v>
                      </c:pt>
                      <c:pt idx="121">
                        <c:v>13.095585632746431</c:v>
                      </c:pt>
                      <c:pt idx="122">
                        <c:v>13.127018275880577</c:v>
                      </c:pt>
                      <c:pt idx="123">
                        <c:v>13.142793686911839</c:v>
                      </c:pt>
                      <c:pt idx="124">
                        <c:v>13.048730760724411</c:v>
                      </c:pt>
                      <c:pt idx="125">
                        <c:v>13.087777864084222</c:v>
                      </c:pt>
                      <c:pt idx="126">
                        <c:v>13.064309959453794</c:v>
                      </c:pt>
                      <c:pt idx="127">
                        <c:v>13.064309959453794</c:v>
                      </c:pt>
                      <c:pt idx="128">
                        <c:v>13.025460585856701</c:v>
                      </c:pt>
                      <c:pt idx="129">
                        <c:v>13.072139974118942</c:v>
                      </c:pt>
                      <c:pt idx="130">
                        <c:v>12.819668790336946</c:v>
                      </c:pt>
                      <c:pt idx="131">
                        <c:v>13.040981425314639</c:v>
                      </c:pt>
                      <c:pt idx="132">
                        <c:v>13.206291368018528</c:v>
                      </c:pt>
                      <c:pt idx="133">
                        <c:v>13.158608611331806</c:v>
                      </c:pt>
                      <c:pt idx="134">
                        <c:v>13.119171326688248</c:v>
                      </c:pt>
                      <c:pt idx="135">
                        <c:v>13.417149304857974</c:v>
                      </c:pt>
                      <c:pt idx="136">
                        <c:v>13.425367241934904</c:v>
                      </c:pt>
                      <c:pt idx="137">
                        <c:v>13.458450617098634</c:v>
                      </c:pt>
                      <c:pt idx="138">
                        <c:v>13.458450617098634</c:v>
                      </c:pt>
                    </c:numCache>
                  </c:numRef>
                </c:yVal>
                <c:smooth val="0"/>
                <c:extLst xmlns:c15="http://schemas.microsoft.com/office/drawing/2012/chart">
                  <c:ext xmlns:c16="http://schemas.microsoft.com/office/drawing/2014/chart" uri="{C3380CC4-5D6E-409C-BE32-E72D297353CC}">
                    <c16:uniqueId val="{0000000F-E3D6-4DE1-B3D8-1156BF5309DC}"/>
                  </c:ext>
                </c:extLst>
              </c15:ser>
            </c15:filteredScatterSeries>
            <c15:filteredScatterSeries>
              <c15:ser>
                <c:idx val="9"/>
                <c:order val="11"/>
                <c:tx>
                  <c:strRef>
                    <c:extLst xmlns:c15="http://schemas.microsoft.com/office/drawing/2012/chart">
                      <c:ext xmlns:c15="http://schemas.microsoft.com/office/drawing/2012/chart" uri="{02D57815-91ED-43cb-92C2-25804820EDAC}">
                        <c15:formulaRef>
                          <c15:sqref>'Tray 1'!$K$10</c15:sqref>
                        </c15:formulaRef>
                      </c:ext>
                    </c:extLst>
                    <c:strCache>
                      <c:ptCount val="1"/>
                      <c:pt idx="0">
                        <c:v>EV9</c:v>
                      </c:pt>
                    </c:strCache>
                  </c:strRef>
                </c:tx>
                <c:spPr>
                  <a:ln w="9525" cap="rnd">
                    <a:solidFill>
                      <a:schemeClr val="accent4">
                        <a:lumMod val="60000"/>
                        <a:alpha val="50000"/>
                      </a:schemeClr>
                    </a:solidFill>
                    <a:round/>
                  </a:ln>
                  <a:effectLst/>
                </c:spPr>
                <c:marker>
                  <c:symbol val="diamond"/>
                  <c:size val="6"/>
                  <c:spPr>
                    <a:solidFill>
                      <a:schemeClr val="lt1"/>
                    </a:solidFill>
                    <a:ln w="15875">
                      <a:solidFill>
                        <a:schemeClr val="accent4">
                          <a:lumMod val="60000"/>
                        </a:schemeClr>
                      </a:solidFill>
                      <a:round/>
                    </a:ln>
                    <a:effectLst/>
                  </c:spPr>
                </c:marker>
                <c:xVal>
                  <c:numRef>
                    <c:extLst xmlns:c15="http://schemas.microsoft.com/office/drawing/2012/chart">
                      <c:ext xmlns:c15="http://schemas.microsoft.com/office/drawing/2012/chart" uri="{02D57815-91ED-43cb-92C2-25804820EDAC}">
                        <c15:formulaRef>
                          <c15:sqref>'Tray 1'!$A$11:$A$149</c15:sqref>
                        </c15:formulaRef>
                      </c:ext>
                    </c:extLst>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extLst xmlns:c15="http://schemas.microsoft.com/office/drawing/2012/chart">
                      <c:ext xmlns:c15="http://schemas.microsoft.com/office/drawing/2012/chart" uri="{02D57815-91ED-43cb-92C2-25804820EDAC}">
                        <c15:formulaRef>
                          <c15:sqref>'Tray 1'!$K$11:$K$149</c15:sqref>
                        </c15:formulaRef>
                      </c:ext>
                    </c:extLst>
                    <c:numCache>
                      <c:formatCode>General</c:formatCode>
                      <c:ptCount val="139"/>
                      <c:pt idx="0">
                        <c:v>0.37586609714584329</c:v>
                      </c:pt>
                      <c:pt idx="1">
                        <c:v>0.41262189100554097</c:v>
                      </c:pt>
                      <c:pt idx="2">
                        <c:v>0.4268164365869388</c:v>
                      </c:pt>
                      <c:pt idx="3">
                        <c:v>0.42557054829545937</c:v>
                      </c:pt>
                      <c:pt idx="4">
                        <c:v>0.43182220482910783</c:v>
                      </c:pt>
                      <c:pt idx="5">
                        <c:v>0.44641222645750051</c:v>
                      </c:pt>
                      <c:pt idx="6">
                        <c:v>0.40473017425201629</c:v>
                      </c:pt>
                      <c:pt idx="7">
                        <c:v>0.4368633538668017</c:v>
                      </c:pt>
                      <c:pt idx="8">
                        <c:v>0.44576984471477343</c:v>
                      </c:pt>
                      <c:pt idx="9">
                        <c:v>0.43182220482910783</c:v>
                      </c:pt>
                      <c:pt idx="10">
                        <c:v>0.47114097529274146</c:v>
                      </c:pt>
                      <c:pt idx="11">
                        <c:v>0.47048254855277549</c:v>
                      </c:pt>
                      <c:pt idx="12">
                        <c:v>0.47911362697690729</c:v>
                      </c:pt>
                      <c:pt idx="13">
                        <c:v>0.53554094150320675</c:v>
                      </c:pt>
                      <c:pt idx="14">
                        <c:v>0.53129857988914275</c:v>
                      </c:pt>
                      <c:pt idx="15">
                        <c:v>0.62624808768727225</c:v>
                      </c:pt>
                      <c:pt idx="16">
                        <c:v>0.68722713333181784</c:v>
                      </c:pt>
                      <c:pt idx="17">
                        <c:v>0.72598165798506398</c:v>
                      </c:pt>
                      <c:pt idx="18">
                        <c:v>0.77314094510905262</c:v>
                      </c:pt>
                      <c:pt idx="19">
                        <c:v>0.79588228109044912</c:v>
                      </c:pt>
                      <c:pt idx="20">
                        <c:v>0.92846746678901715</c:v>
                      </c:pt>
                      <c:pt idx="21">
                        <c:v>1.0095039033867661</c:v>
                      </c:pt>
                      <c:pt idx="22">
                        <c:v>1.1398907541871171</c:v>
                      </c:pt>
                      <c:pt idx="23">
                        <c:v>1.1963470847766136</c:v>
                      </c:pt>
                      <c:pt idx="24">
                        <c:v>1.3323936008228112</c:v>
                      </c:pt>
                      <c:pt idx="25">
                        <c:v>1.4544115973789846</c:v>
                      </c:pt>
                      <c:pt idx="26">
                        <c:v>1.6428517655160684</c:v>
                      </c:pt>
                      <c:pt idx="27">
                        <c:v>1.7598282989007175</c:v>
                      </c:pt>
                      <c:pt idx="28">
                        <c:v>2.0054994490515594</c:v>
                      </c:pt>
                      <c:pt idx="29">
                        <c:v>2.2141206288937019</c:v>
                      </c:pt>
                      <c:pt idx="30">
                        <c:v>2.4329960474842567</c:v>
                      </c:pt>
                      <c:pt idx="31">
                        <c:v>2.6549832615709237</c:v>
                      </c:pt>
                      <c:pt idx="32">
                        <c:v>2.9252796879141387</c:v>
                      </c:pt>
                      <c:pt idx="33">
                        <c:v>3.1470471584182205</c:v>
                      </c:pt>
                      <c:pt idx="34">
                        <c:v>3.4349795072184062</c:v>
                      </c:pt>
                      <c:pt idx="35">
                        <c:v>3.7094395397487281</c:v>
                      </c:pt>
                      <c:pt idx="36">
                        <c:v>3.8956744999482047</c:v>
                      </c:pt>
                      <c:pt idx="37">
                        <c:v>4.2205702030321284</c:v>
                      </c:pt>
                      <c:pt idx="38">
                        <c:v>4.4560300717545482</c:v>
                      </c:pt>
                      <c:pt idx="39">
                        <c:v>4.7840107185004737</c:v>
                      </c:pt>
                      <c:pt idx="40">
                        <c:v>5.1401216309986912</c:v>
                      </c:pt>
                      <c:pt idx="41">
                        <c:v>5.5965618822387206</c:v>
                      </c:pt>
                      <c:pt idx="42">
                        <c:v>6.0480175685280582</c:v>
                      </c:pt>
                      <c:pt idx="43">
                        <c:v>6.4872220223486643</c:v>
                      </c:pt>
                      <c:pt idx="44">
                        <c:v>6.9111516491156095</c:v>
                      </c:pt>
                      <c:pt idx="45">
                        <c:v>7.2224504859044956</c:v>
                      </c:pt>
                      <c:pt idx="46">
                        <c:v>7.4958584509570727</c:v>
                      </c:pt>
                      <c:pt idx="47">
                        <c:v>7.6711182964846465</c:v>
                      </c:pt>
                      <c:pt idx="48">
                        <c:v>7.6642057024368988</c:v>
                      </c:pt>
                      <c:pt idx="49">
                        <c:v>7.6918745670373347</c:v>
                      </c:pt>
                      <c:pt idx="50">
                        <c:v>7.7543050417844137</c:v>
                      </c:pt>
                      <c:pt idx="51">
                        <c:v>7.7716999504660471</c:v>
                      </c:pt>
                      <c:pt idx="52">
                        <c:v>7.7543050417844137</c:v>
                      </c:pt>
                      <c:pt idx="53">
                        <c:v>7.6814815670460845</c:v>
                      </c:pt>
                      <c:pt idx="54">
                        <c:v>7.6538312619121633</c:v>
                      </c:pt>
                      <c:pt idx="55">
                        <c:v>7.6331264898155746</c:v>
                      </c:pt>
                      <c:pt idx="56">
                        <c:v>7.7057272854993046</c:v>
                      </c:pt>
                      <c:pt idx="57">
                        <c:v>7.6331264898155746</c:v>
                      </c:pt>
                      <c:pt idx="58">
                        <c:v>7.7577917822486517</c:v>
                      </c:pt>
                      <c:pt idx="59">
                        <c:v>7.7716999504660471</c:v>
                      </c:pt>
                      <c:pt idx="60">
                        <c:v>7.6365866795888495</c:v>
                      </c:pt>
                      <c:pt idx="61">
                        <c:v>7.6503898798947523</c:v>
                      </c:pt>
                      <c:pt idx="62">
                        <c:v>7.733468485755985</c:v>
                      </c:pt>
                      <c:pt idx="63">
                        <c:v>7.7890894092519876</c:v>
                      </c:pt>
                      <c:pt idx="64">
                        <c:v>7.7577917822486517</c:v>
                      </c:pt>
                      <c:pt idx="65">
                        <c:v>7.7438949821983165</c:v>
                      </c:pt>
                      <c:pt idx="66">
                        <c:v>7.7022744090311903</c:v>
                      </c:pt>
                      <c:pt idx="67">
                        <c:v>7.7195919790049068</c:v>
                      </c:pt>
                      <c:pt idx="68">
                        <c:v>7.7057272854993046</c:v>
                      </c:pt>
                      <c:pt idx="69">
                        <c:v>7.8553786305818996</c:v>
                      </c:pt>
                      <c:pt idx="70">
                        <c:v>7.827443069043067</c:v>
                      </c:pt>
                      <c:pt idx="71">
                        <c:v>7.827443069043067</c:v>
                      </c:pt>
                      <c:pt idx="72">
                        <c:v>7.8763572409201466</c:v>
                      </c:pt>
                      <c:pt idx="73">
                        <c:v>7.8833551344406239</c:v>
                      </c:pt>
                      <c:pt idx="74">
                        <c:v>7.8588850162925148</c:v>
                      </c:pt>
                      <c:pt idx="75">
                        <c:v>7.8518959508052344</c:v>
                      </c:pt>
                      <c:pt idx="76">
                        <c:v>7.897358335244566</c:v>
                      </c:pt>
                      <c:pt idx="77">
                        <c:v>7.9464684293402739</c:v>
                      </c:pt>
                      <c:pt idx="78">
                        <c:v>7.8588850162925148</c:v>
                      </c:pt>
                      <c:pt idx="79">
                        <c:v>7.7612562918019616</c:v>
                      </c:pt>
                      <c:pt idx="80">
                        <c:v>7.7716999504660471</c:v>
                      </c:pt>
                      <c:pt idx="81">
                        <c:v>7.8169895624742463</c:v>
                      </c:pt>
                      <c:pt idx="82">
                        <c:v>7.7369508957977224</c:v>
                      </c:pt>
                      <c:pt idx="83">
                        <c:v>7.6953480422985656</c:v>
                      </c:pt>
                      <c:pt idx="84">
                        <c:v>7.7543050417844137</c:v>
                      </c:pt>
                      <c:pt idx="85">
                        <c:v>7.6711182964846465</c:v>
                      </c:pt>
                      <c:pt idx="86">
                        <c:v>7.6365866795888495</c:v>
                      </c:pt>
                      <c:pt idx="87">
                        <c:v>7.7404111185366586</c:v>
                      </c:pt>
                      <c:pt idx="88">
                        <c:v>7.7890894092519876</c:v>
                      </c:pt>
                      <c:pt idx="89">
                        <c:v>7.6607391705374894</c:v>
                      </c:pt>
                      <c:pt idx="90">
                        <c:v>7.7925831641718908</c:v>
                      </c:pt>
                      <c:pt idx="91">
                        <c:v>7.8379255469774387</c:v>
                      </c:pt>
                      <c:pt idx="92">
                        <c:v>7.7438949821983165</c:v>
                      </c:pt>
                      <c:pt idx="93">
                        <c:v>7.8833551344406239</c:v>
                      </c:pt>
                      <c:pt idx="94">
                        <c:v>7.8623689687660114</c:v>
                      </c:pt>
                      <c:pt idx="95">
                        <c:v>7.8169895624742463</c:v>
                      </c:pt>
                      <c:pt idx="96">
                        <c:v>7.8309442490864765</c:v>
                      </c:pt>
                      <c:pt idx="97">
                        <c:v>7.848390851292776</c:v>
                      </c:pt>
                      <c:pt idx="98">
                        <c:v>7.9886327855210588</c:v>
                      </c:pt>
                      <c:pt idx="99">
                        <c:v>7.9289125152863402</c:v>
                      </c:pt>
                      <c:pt idx="100">
                        <c:v>7.8833551344406239</c:v>
                      </c:pt>
                      <c:pt idx="101">
                        <c:v>7.8553786305818996</c:v>
                      </c:pt>
                      <c:pt idx="102">
                        <c:v>7.8903555059570225</c:v>
                      </c:pt>
                      <c:pt idx="103">
                        <c:v>7.8379255469774387</c:v>
                      </c:pt>
                      <c:pt idx="104">
                        <c:v>7.9113712862340169</c:v>
                      </c:pt>
                      <c:pt idx="105">
                        <c:v>7.8239655808438213</c:v>
                      </c:pt>
                      <c:pt idx="106">
                        <c:v>7.848390851292776</c:v>
                      </c:pt>
                      <c:pt idx="107">
                        <c:v>7.8588850162925148</c:v>
                      </c:pt>
                      <c:pt idx="108">
                        <c:v>7.7890894092519876</c:v>
                      </c:pt>
                      <c:pt idx="109">
                        <c:v>7.7543050417844137</c:v>
                      </c:pt>
                      <c:pt idx="110">
                        <c:v>7.8204657275816167</c:v>
                      </c:pt>
                      <c:pt idx="111">
                        <c:v>7.7995497442093713</c:v>
                      </c:pt>
                      <c:pt idx="112">
                        <c:v>7.8100162142025269</c:v>
                      </c:pt>
                      <c:pt idx="113">
                        <c:v>8.0062130064539971</c:v>
                      </c:pt>
                      <c:pt idx="114">
                        <c:v>7.9254169729497894</c:v>
                      </c:pt>
                      <c:pt idx="115">
                        <c:v>7.8728707732900158</c:v>
                      </c:pt>
                      <c:pt idx="116">
                        <c:v>7.8833551344406239</c:v>
                      </c:pt>
                      <c:pt idx="117">
                        <c:v>7.9148875962826271</c:v>
                      </c:pt>
                      <c:pt idx="118">
                        <c:v>7.999174664434336</c:v>
                      </c:pt>
                      <c:pt idx="119">
                        <c:v>7.8169895624742463</c:v>
                      </c:pt>
                      <c:pt idx="120">
                        <c:v>8.0449729472645775</c:v>
                      </c:pt>
                      <c:pt idx="121">
                        <c:v>7.9815998384523716</c:v>
                      </c:pt>
                      <c:pt idx="122">
                        <c:v>7.9218988724213313</c:v>
                      </c:pt>
                      <c:pt idx="123">
                        <c:v>7.8623689687660114</c:v>
                      </c:pt>
                      <c:pt idx="124">
                        <c:v>8.0238297347335443</c:v>
                      </c:pt>
                      <c:pt idx="125">
                        <c:v>8.0344106724605382</c:v>
                      </c:pt>
                      <c:pt idx="126">
                        <c:v>7.9359285046528987</c:v>
                      </c:pt>
                      <c:pt idx="127">
                        <c:v>7.9464684293402739</c:v>
                      </c:pt>
                      <c:pt idx="128">
                        <c:v>7.9745690861660767</c:v>
                      </c:pt>
                      <c:pt idx="129">
                        <c:v>7.7960546168356091</c:v>
                      </c:pt>
                      <c:pt idx="130">
                        <c:v>7.8239655808438213</c:v>
                      </c:pt>
                      <c:pt idx="131">
                        <c:v>7.8728707732900158</c:v>
                      </c:pt>
                      <c:pt idx="132">
                        <c:v>7.9218988724213313</c:v>
                      </c:pt>
                      <c:pt idx="133">
                        <c:v>7.7995497442093713</c:v>
                      </c:pt>
                      <c:pt idx="134">
                        <c:v>7.8588850162925148</c:v>
                      </c:pt>
                      <c:pt idx="135">
                        <c:v>7.9464684293402739</c:v>
                      </c:pt>
                      <c:pt idx="136">
                        <c:v>7.9113712862340169</c:v>
                      </c:pt>
                      <c:pt idx="137">
                        <c:v>7.9429468202962248</c:v>
                      </c:pt>
                      <c:pt idx="138">
                        <c:v>7.9008722250832317</c:v>
                      </c:pt>
                    </c:numCache>
                  </c:numRef>
                </c:yVal>
                <c:smooth val="0"/>
                <c:extLst xmlns:c15="http://schemas.microsoft.com/office/drawing/2012/chart">
                  <c:ext xmlns:c16="http://schemas.microsoft.com/office/drawing/2014/chart" uri="{C3380CC4-5D6E-409C-BE32-E72D297353CC}">
                    <c16:uniqueId val="{00000010-E3D6-4DE1-B3D8-1156BF5309DC}"/>
                  </c:ext>
                </c:extLst>
              </c15:ser>
            </c15:filteredScatterSeries>
            <c15:filteredScatterSeries>
              <c15:ser>
                <c:idx val="10"/>
                <c:order val="12"/>
                <c:tx>
                  <c:strRef>
                    <c:extLst xmlns:c15="http://schemas.microsoft.com/office/drawing/2012/chart">
                      <c:ext xmlns:c15="http://schemas.microsoft.com/office/drawing/2012/chart" uri="{02D57815-91ED-43cb-92C2-25804820EDAC}">
                        <c15:formulaRef>
                          <c15:sqref>'Tray 1'!$L$10</c15:sqref>
                        </c15:formulaRef>
                      </c:ext>
                    </c:extLst>
                    <c:strCache>
                      <c:ptCount val="1"/>
                      <c:pt idx="0">
                        <c:v>EV4</c:v>
                      </c:pt>
                    </c:strCache>
                  </c:strRef>
                </c:tx>
                <c:spPr>
                  <a:ln w="9525" cap="rnd">
                    <a:solidFill>
                      <a:schemeClr val="accent5">
                        <a:lumMod val="60000"/>
                        <a:alpha val="50000"/>
                      </a:schemeClr>
                    </a:solidFill>
                    <a:round/>
                  </a:ln>
                  <a:effectLst/>
                </c:spPr>
                <c:marker>
                  <c:symbol val="square"/>
                  <c:size val="6"/>
                  <c:spPr>
                    <a:solidFill>
                      <a:schemeClr val="lt1"/>
                    </a:solidFill>
                    <a:ln w="15875">
                      <a:solidFill>
                        <a:schemeClr val="accent5">
                          <a:lumMod val="60000"/>
                        </a:schemeClr>
                      </a:solidFill>
                      <a:round/>
                    </a:ln>
                    <a:effectLst/>
                  </c:spPr>
                </c:marker>
                <c:xVal>
                  <c:numRef>
                    <c:extLst xmlns:c15="http://schemas.microsoft.com/office/drawing/2012/chart">
                      <c:ext xmlns:c15="http://schemas.microsoft.com/office/drawing/2012/chart" uri="{02D57815-91ED-43cb-92C2-25804820EDAC}">
                        <c15:formulaRef>
                          <c15:sqref>'Tray 1'!$A$11:$A$149</c15:sqref>
                        </c15:formulaRef>
                      </c:ext>
                    </c:extLst>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extLst xmlns:c15="http://schemas.microsoft.com/office/drawing/2012/chart">
                      <c:ext xmlns:c15="http://schemas.microsoft.com/office/drawing/2012/chart" uri="{02D57815-91ED-43cb-92C2-25804820EDAC}">
                        <c15:formulaRef>
                          <c15:sqref>'Tray 1'!$L$11:$L$149</c15:sqref>
                        </c15:formulaRef>
                      </c:ext>
                    </c:extLst>
                    <c:numCache>
                      <c:formatCode>General</c:formatCode>
                      <c:ptCount val="139"/>
                      <c:pt idx="0">
                        <c:v>0.55052900988971065</c:v>
                      </c:pt>
                      <c:pt idx="1">
                        <c:v>0.61406083377439913</c:v>
                      </c:pt>
                      <c:pt idx="2">
                        <c:v>0.62471856121058589</c:v>
                      </c:pt>
                      <c:pt idx="3">
                        <c:v>0.62548563092388232</c:v>
                      </c:pt>
                      <c:pt idx="4">
                        <c:v>0.55484953393906344</c:v>
                      </c:pt>
                      <c:pt idx="5">
                        <c:v>0.59374950526027159</c:v>
                      </c:pt>
                      <c:pt idx="6">
                        <c:v>0.56718606355236356</c:v>
                      </c:pt>
                      <c:pt idx="7">
                        <c:v>0.61178575249356959</c:v>
                      </c:pt>
                      <c:pt idx="8">
                        <c:v>0.6729321091934698</c:v>
                      </c:pt>
                      <c:pt idx="9">
                        <c:v>0.65095974593981432</c:v>
                      </c:pt>
                      <c:pt idx="10">
                        <c:v>0.69362765692357797</c:v>
                      </c:pt>
                      <c:pt idx="11">
                        <c:v>0.73088799791237347</c:v>
                      </c:pt>
                      <c:pt idx="12">
                        <c:v>0.72108903315852602</c:v>
                      </c:pt>
                      <c:pt idx="13">
                        <c:v>0.68403913494490076</c:v>
                      </c:pt>
                      <c:pt idx="14">
                        <c:v>0.7874287485382605</c:v>
                      </c:pt>
                      <c:pt idx="15">
                        <c:v>0.87786963002971219</c:v>
                      </c:pt>
                      <c:pt idx="16">
                        <c:v>0.89727843236607707</c:v>
                      </c:pt>
                      <c:pt idx="17">
                        <c:v>0.88402938236068962</c:v>
                      </c:pt>
                      <c:pt idx="18">
                        <c:v>0.97186310487052197</c:v>
                      </c:pt>
                      <c:pt idx="19">
                        <c:v>1.0122745771619899</c:v>
                      </c:pt>
                      <c:pt idx="20">
                        <c:v>1.0891443251451161</c:v>
                      </c:pt>
                      <c:pt idx="21">
                        <c:v>1.2042080165857101</c:v>
                      </c:pt>
                      <c:pt idx="22">
                        <c:v>1.2577352404271787</c:v>
                      </c:pt>
                      <c:pt idx="23">
                        <c:v>1.3374867029924145</c:v>
                      </c:pt>
                      <c:pt idx="24">
                        <c:v>1.4324399059607842</c:v>
                      </c:pt>
                      <c:pt idx="25">
                        <c:v>1.5114318176688033</c:v>
                      </c:pt>
                      <c:pt idx="26">
                        <c:v>1.7054374636693865</c:v>
                      </c:pt>
                      <c:pt idx="27">
                        <c:v>1.7665232564028017</c:v>
                      </c:pt>
                      <c:pt idx="28">
                        <c:v>1.9535789767957616</c:v>
                      </c:pt>
                      <c:pt idx="29">
                        <c:v>2.1162388319714287</c:v>
                      </c:pt>
                      <c:pt idx="30">
                        <c:v>2.2794928203898666</c:v>
                      </c:pt>
                      <c:pt idx="31">
                        <c:v>2.4354075783418603</c:v>
                      </c:pt>
                      <c:pt idx="32">
                        <c:v>2.6135703106371846</c:v>
                      </c:pt>
                      <c:pt idx="33">
                        <c:v>2.8113771474518638</c:v>
                      </c:pt>
                      <c:pt idx="34">
                        <c:v>3.0220764647610086</c:v>
                      </c:pt>
                      <c:pt idx="35">
                        <c:v>3.2438440526253354</c:v>
                      </c:pt>
                      <c:pt idx="36">
                        <c:v>3.4288579325388104</c:v>
                      </c:pt>
                      <c:pt idx="37">
                        <c:v>3.6592054289037659</c:v>
                      </c:pt>
                      <c:pt idx="38">
                        <c:v>3.8209379171360744</c:v>
                      </c:pt>
                      <c:pt idx="39">
                        <c:v>4.0549567409836982</c:v>
                      </c:pt>
                      <c:pt idx="40">
                        <c:v>4.2539335665937488</c:v>
                      </c:pt>
                      <c:pt idx="41">
                        <c:v>4.4455442656857542</c:v>
                      </c:pt>
                      <c:pt idx="42">
                        <c:v>4.7459809460857265</c:v>
                      </c:pt>
                      <c:pt idx="43">
                        <c:v>5.0230321790715484</c:v>
                      </c:pt>
                      <c:pt idx="44">
                        <c:v>5.387114709301402</c:v>
                      </c:pt>
                      <c:pt idx="45">
                        <c:v>5.629161321163477</c:v>
                      </c:pt>
                      <c:pt idx="46">
                        <c:v>6.0561993975217412</c:v>
                      </c:pt>
                      <c:pt idx="47">
                        <c:v>6.5355902161173489</c:v>
                      </c:pt>
                      <c:pt idx="48">
                        <c:v>6.9466222707491934</c:v>
                      </c:pt>
                      <c:pt idx="49">
                        <c:v>7.4924333154270668</c:v>
                      </c:pt>
                      <c:pt idx="50">
                        <c:v>7.8449094542919484</c:v>
                      </c:pt>
                      <c:pt idx="51">
                        <c:v>8.2822121772017159</c:v>
                      </c:pt>
                      <c:pt idx="52">
                        <c:v>8.6316787687667258</c:v>
                      </c:pt>
                      <c:pt idx="53">
                        <c:v>8.9107325859219628</c:v>
                      </c:pt>
                      <c:pt idx="54">
                        <c:v>9.2222434494222334</c:v>
                      </c:pt>
                      <c:pt idx="55">
                        <c:v>9.3628987504576919</c:v>
                      </c:pt>
                      <c:pt idx="56">
                        <c:v>9.6257691268540135</c:v>
                      </c:pt>
                      <c:pt idx="57">
                        <c:v>9.8159006601874736</c:v>
                      </c:pt>
                      <c:pt idx="58">
                        <c:v>10.038749290622707</c:v>
                      </c:pt>
                      <c:pt idx="59">
                        <c:v>10.224091069119817</c:v>
                      </c:pt>
                      <c:pt idx="60">
                        <c:v>10.317457187108833</c:v>
                      </c:pt>
                      <c:pt idx="61">
                        <c:v>10.25056423385608</c:v>
                      </c:pt>
                      <c:pt idx="62">
                        <c:v>10.472928171777632</c:v>
                      </c:pt>
                      <c:pt idx="63">
                        <c:v>10.571772583976285</c:v>
                      </c:pt>
                      <c:pt idx="64">
                        <c:v>10.634072581763725</c:v>
                      </c:pt>
                      <c:pt idx="65">
                        <c:v>10.77140841720318</c:v>
                      </c:pt>
                      <c:pt idx="66">
                        <c:v>10.756474014738558</c:v>
                      </c:pt>
                      <c:pt idx="67">
                        <c:v>10.751528939637438</c:v>
                      </c:pt>
                      <c:pt idx="68">
                        <c:v>10.716938330899158</c:v>
                      </c:pt>
                      <c:pt idx="69">
                        <c:v>10.867062373866176</c:v>
                      </c:pt>
                      <c:pt idx="70">
                        <c:v>10.619629058969501</c:v>
                      </c:pt>
                      <c:pt idx="71">
                        <c:v>10.776375884075055</c:v>
                      </c:pt>
                      <c:pt idx="72">
                        <c:v>10.841701142181552</c:v>
                      </c:pt>
                      <c:pt idx="73">
                        <c:v>10.756474014738558</c:v>
                      </c:pt>
                      <c:pt idx="74">
                        <c:v>10.687518271251413</c:v>
                      </c:pt>
                      <c:pt idx="75">
                        <c:v>10.653426280994459</c:v>
                      </c:pt>
                      <c:pt idx="76">
                        <c:v>10.682617928445719</c:v>
                      </c:pt>
                      <c:pt idx="77">
                        <c:v>10.913128995692951</c:v>
                      </c:pt>
                      <c:pt idx="78">
                        <c:v>10.614803958900897</c:v>
                      </c:pt>
                      <c:pt idx="79">
                        <c:v>10.562232348580515</c:v>
                      </c:pt>
                      <c:pt idx="80">
                        <c:v>10.586058962381141</c:v>
                      </c:pt>
                      <c:pt idx="81">
                        <c:v>10.58130215327796</c:v>
                      </c:pt>
                      <c:pt idx="82">
                        <c:v>10.51971170345997</c:v>
                      </c:pt>
                      <c:pt idx="83">
                        <c:v>10.514995321905898</c:v>
                      </c:pt>
                      <c:pt idx="84">
                        <c:v>10.543276395210524</c:v>
                      </c:pt>
                      <c:pt idx="85">
                        <c:v>10.677755237000683</c:v>
                      </c:pt>
                      <c:pt idx="86">
                        <c:v>10.663135260021413</c:v>
                      </c:pt>
                      <c:pt idx="87">
                        <c:v>10.687518271251413</c:v>
                      </c:pt>
                      <c:pt idx="88">
                        <c:v>10.638918953238468</c:v>
                      </c:pt>
                      <c:pt idx="89">
                        <c:v>10.882376076335355</c:v>
                      </c:pt>
                      <c:pt idx="90">
                        <c:v>10.791378029658093</c:v>
                      </c:pt>
                      <c:pt idx="91">
                        <c:v>10.831590549137793</c:v>
                      </c:pt>
                      <c:pt idx="92">
                        <c:v>10.78138191141476</c:v>
                      </c:pt>
                      <c:pt idx="93">
                        <c:v>11.075502676713157</c:v>
                      </c:pt>
                      <c:pt idx="94">
                        <c:v>10.954466482377724</c:v>
                      </c:pt>
                      <c:pt idx="95">
                        <c:v>10.980515571844732</c:v>
                      </c:pt>
                      <c:pt idx="96">
                        <c:v>11.054220363129126</c:v>
                      </c:pt>
                      <c:pt idx="97">
                        <c:v>10.841701142181552</c:v>
                      </c:pt>
                      <c:pt idx="98">
                        <c:v>11.0066826021325</c:v>
                      </c:pt>
                      <c:pt idx="99">
                        <c:v>11.048897951192295</c:v>
                      </c:pt>
                      <c:pt idx="100">
                        <c:v>11.070190257697462</c:v>
                      </c:pt>
                      <c:pt idx="101">
                        <c:v>11.043616777563548</c:v>
                      </c:pt>
                      <c:pt idx="102">
                        <c:v>11.11300743847638</c:v>
                      </c:pt>
                      <c:pt idx="103">
                        <c:v>11.070190257697462</c:v>
                      </c:pt>
                      <c:pt idx="104">
                        <c:v>11.0119552220591</c:v>
                      </c:pt>
                      <c:pt idx="105">
                        <c:v>10.980515571844732</c:v>
                      </c:pt>
                      <c:pt idx="106">
                        <c:v>10.902854344931793</c:v>
                      </c:pt>
                      <c:pt idx="107">
                        <c:v>10.97008457928254</c:v>
                      </c:pt>
                      <c:pt idx="108">
                        <c:v>10.933749781688416</c:v>
                      </c:pt>
                      <c:pt idx="109">
                        <c:v>10.938937009791468</c:v>
                      </c:pt>
                      <c:pt idx="110">
                        <c:v>10.902854344931793</c:v>
                      </c:pt>
                      <c:pt idx="111">
                        <c:v>11.033038119069641</c:v>
                      </c:pt>
                      <c:pt idx="112">
                        <c:v>11.022484297337979</c:v>
                      </c:pt>
                      <c:pt idx="113">
                        <c:v>11.043616777563548</c:v>
                      </c:pt>
                      <c:pt idx="114">
                        <c:v>10.980515571844732</c:v>
                      </c:pt>
                      <c:pt idx="115">
                        <c:v>11.145387907414761</c:v>
                      </c:pt>
                      <c:pt idx="116">
                        <c:v>10.990970949621929</c:v>
                      </c:pt>
                      <c:pt idx="117">
                        <c:v>10.887469915853851</c:v>
                      </c:pt>
                      <c:pt idx="118">
                        <c:v>11.161647075806163</c:v>
                      </c:pt>
                      <c:pt idx="119">
                        <c:v>11.075502676713157</c:v>
                      </c:pt>
                      <c:pt idx="120">
                        <c:v>11.21632680563957</c:v>
                      </c:pt>
                      <c:pt idx="121">
                        <c:v>11.221849029994768</c:v>
                      </c:pt>
                      <c:pt idx="122">
                        <c:v>11.260581403316364</c:v>
                      </c:pt>
                      <c:pt idx="123">
                        <c:v>11.221849029994768</c:v>
                      </c:pt>
                      <c:pt idx="124">
                        <c:v>11.183440574146566</c:v>
                      </c:pt>
                      <c:pt idx="125">
                        <c:v>11.232876994336998</c:v>
                      </c:pt>
                      <c:pt idx="126">
                        <c:v>11.022484297337979</c:v>
                      </c:pt>
                      <c:pt idx="127">
                        <c:v>11.118370402357108</c:v>
                      </c:pt>
                      <c:pt idx="128">
                        <c:v>11.064848966075848</c:v>
                      </c:pt>
                      <c:pt idx="129">
                        <c:v>10.990970949621929</c:v>
                      </c:pt>
                      <c:pt idx="130">
                        <c:v>10.902854344931793</c:v>
                      </c:pt>
                      <c:pt idx="131">
                        <c:v>11.064848966075848</c:v>
                      </c:pt>
                      <c:pt idx="132">
                        <c:v>10.975279820236437</c:v>
                      </c:pt>
                      <c:pt idx="133">
                        <c:v>10.985722953877939</c:v>
                      </c:pt>
                      <c:pt idx="134">
                        <c:v>10.949295388565348</c:v>
                      </c:pt>
                      <c:pt idx="135">
                        <c:v>11.080856597627081</c:v>
                      </c:pt>
                      <c:pt idx="136">
                        <c:v>10.97008457928254</c:v>
                      </c:pt>
                      <c:pt idx="137">
                        <c:v>11.080856597627081</c:v>
                      </c:pt>
                      <c:pt idx="138">
                        <c:v>11.118370402357108</c:v>
                      </c:pt>
                    </c:numCache>
                  </c:numRef>
                </c:yVal>
                <c:smooth val="0"/>
                <c:extLst xmlns:c15="http://schemas.microsoft.com/office/drawing/2012/chart">
                  <c:ext xmlns:c16="http://schemas.microsoft.com/office/drawing/2014/chart" uri="{C3380CC4-5D6E-409C-BE32-E72D297353CC}">
                    <c16:uniqueId val="{00000011-E3D6-4DE1-B3D8-1156BF5309DC}"/>
                  </c:ext>
                </c:extLst>
              </c15:ser>
            </c15:filteredScatterSeries>
            <c15:filteredScatterSeries>
              <c15:ser>
                <c:idx val="14"/>
                <c:order val="15"/>
                <c:tx>
                  <c:strRef>
                    <c:extLst xmlns:c15="http://schemas.microsoft.com/office/drawing/2012/chart">
                      <c:ext xmlns:c15="http://schemas.microsoft.com/office/drawing/2012/chart" uri="{02D57815-91ED-43cb-92C2-25804820EDAC}">
                        <c15:formulaRef>
                          <c15:sqref>'Tray 1'!$P$10</c15:sqref>
                        </c15:formulaRef>
                      </c:ext>
                    </c:extLst>
                    <c:strCache>
                      <c:ptCount val="1"/>
                      <c:pt idx="0">
                        <c:v>EV5</c:v>
                      </c:pt>
                    </c:strCache>
                  </c:strRef>
                </c:tx>
                <c:spPr>
                  <a:ln w="9525" cap="rnd">
                    <a:solidFill>
                      <a:schemeClr val="accent3">
                        <a:lumMod val="80000"/>
                        <a:lumOff val="20000"/>
                        <a:alpha val="50000"/>
                      </a:schemeClr>
                    </a:solidFill>
                    <a:round/>
                  </a:ln>
                  <a:effectLst/>
                </c:spPr>
                <c:marker>
                  <c:symbol val="circle"/>
                  <c:size val="6"/>
                  <c:spPr>
                    <a:solidFill>
                      <a:schemeClr val="lt1"/>
                    </a:solidFill>
                    <a:ln w="15875">
                      <a:solidFill>
                        <a:schemeClr val="accent3">
                          <a:lumMod val="80000"/>
                          <a:lumOff val="20000"/>
                        </a:schemeClr>
                      </a:solidFill>
                      <a:round/>
                    </a:ln>
                    <a:effectLst/>
                  </c:spPr>
                </c:marker>
                <c:xVal>
                  <c:numRef>
                    <c:extLst xmlns:c15="http://schemas.microsoft.com/office/drawing/2012/chart">
                      <c:ext xmlns:c15="http://schemas.microsoft.com/office/drawing/2012/chart" uri="{02D57815-91ED-43cb-92C2-25804820EDAC}">
                        <c15:formulaRef>
                          <c15:sqref>'Tray 1'!$A$11:$A$149</c15:sqref>
                        </c15:formulaRef>
                      </c:ext>
                    </c:extLst>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extLst xmlns:c15="http://schemas.microsoft.com/office/drawing/2012/chart">
                      <c:ext xmlns:c15="http://schemas.microsoft.com/office/drawing/2012/chart" uri="{02D57815-91ED-43cb-92C2-25804820EDAC}">
                        <c15:formulaRef>
                          <c15:sqref>'Tray 1'!$P$11:$P$149</c15:sqref>
                        </c15:formulaRef>
                      </c:ext>
                    </c:extLst>
                    <c:numCache>
                      <c:formatCode>General</c:formatCode>
                      <c:ptCount val="139"/>
                      <c:pt idx="0">
                        <c:v>0.50828073679336017</c:v>
                      </c:pt>
                      <c:pt idx="1">
                        <c:v>0.56426685800701892</c:v>
                      </c:pt>
                      <c:pt idx="2">
                        <c:v>0.64551529702785926</c:v>
                      </c:pt>
                      <c:pt idx="3">
                        <c:v>0.63932145227335879</c:v>
                      </c:pt>
                      <c:pt idx="4">
                        <c:v>0.57670703630703002</c:v>
                      </c:pt>
                      <c:pt idx="5">
                        <c:v>0.58556726731610487</c:v>
                      </c:pt>
                      <c:pt idx="6">
                        <c:v>0.56354183407543978</c:v>
                      </c:pt>
                      <c:pt idx="7">
                        <c:v>0.60273539024688105</c:v>
                      </c:pt>
                      <c:pt idx="8">
                        <c:v>0.58853535531458656</c:v>
                      </c:pt>
                      <c:pt idx="9">
                        <c:v>0.55990937769044391</c:v>
                      </c:pt>
                      <c:pt idx="10">
                        <c:v>0.61027291238910275</c:v>
                      </c:pt>
                      <c:pt idx="11">
                        <c:v>0.59823434216049443</c:v>
                      </c:pt>
                      <c:pt idx="12">
                        <c:v>0.62701602983862936</c:v>
                      </c:pt>
                      <c:pt idx="13">
                        <c:v>0.62777935245250427</c:v>
                      </c:pt>
                      <c:pt idx="14">
                        <c:v>0.68563232964976517</c:v>
                      </c:pt>
                      <c:pt idx="15">
                        <c:v>0.73580796106931046</c:v>
                      </c:pt>
                      <c:pt idx="16">
                        <c:v>0.74486569473101816</c:v>
                      </c:pt>
                      <c:pt idx="17">
                        <c:v>0.77817301753645929</c:v>
                      </c:pt>
                      <c:pt idx="18">
                        <c:v>0.83090664631120992</c:v>
                      </c:pt>
                      <c:pt idx="19">
                        <c:v>0.86211019231517605</c:v>
                      </c:pt>
                      <c:pt idx="20">
                        <c:v>0.98557395212777199</c:v>
                      </c:pt>
                      <c:pt idx="21">
                        <c:v>1.0224713401974073</c:v>
                      </c:pt>
                      <c:pt idx="22">
                        <c:v>1.1447161056178905</c:v>
                      </c:pt>
                      <c:pt idx="23">
                        <c:v>1.1699463983143934</c:v>
                      </c:pt>
                      <c:pt idx="24">
                        <c:v>1.2797791782270134</c:v>
                      </c:pt>
                      <c:pt idx="25">
                        <c:v>1.3242463280721426</c:v>
                      </c:pt>
                      <c:pt idx="26">
                        <c:v>1.5284624872356094</c:v>
                      </c:pt>
                      <c:pt idx="27">
                        <c:v>1.5788583338433571</c:v>
                      </c:pt>
                      <c:pt idx="28">
                        <c:v>1.7297946667665618</c:v>
                      </c:pt>
                      <c:pt idx="29">
                        <c:v>1.9031666434348364</c:v>
                      </c:pt>
                      <c:pt idx="30">
                        <c:v>2.0577703075606584</c:v>
                      </c:pt>
                      <c:pt idx="31">
                        <c:v>2.2425974677997811</c:v>
                      </c:pt>
                      <c:pt idx="32">
                        <c:v>2.4028798694405245</c:v>
                      </c:pt>
                      <c:pt idx="33">
                        <c:v>2.6269574505311741</c:v>
                      </c:pt>
                      <c:pt idx="34">
                        <c:v>2.8040345652672993</c:v>
                      </c:pt>
                      <c:pt idx="35">
                        <c:v>2.9975659061693798</c:v>
                      </c:pt>
                      <c:pt idx="36">
                        <c:v>3.2364933110351721</c:v>
                      </c:pt>
                      <c:pt idx="37">
                        <c:v>3.4215071909486481</c:v>
                      </c:pt>
                      <c:pt idx="38">
                        <c:v>3.5991622426475072</c:v>
                      </c:pt>
                      <c:pt idx="39">
                        <c:v>3.8111288417247886</c:v>
                      </c:pt>
                      <c:pt idx="40">
                        <c:v>3.9642895080807294</c:v>
                      </c:pt>
                      <c:pt idx="41">
                        <c:v>4.1444046855995751</c:v>
                      </c:pt>
                      <c:pt idx="42">
                        <c:v>4.368124334998237</c:v>
                      </c:pt>
                      <c:pt idx="43">
                        <c:v>4.5388523026083369</c:v>
                      </c:pt>
                      <c:pt idx="44">
                        <c:v>4.7429716597677896</c:v>
                      </c:pt>
                      <c:pt idx="45">
                        <c:v>4.9884226907470994</c:v>
                      </c:pt>
                      <c:pt idx="46">
                        <c:v>5.2766641359179198</c:v>
                      </c:pt>
                      <c:pt idx="47">
                        <c:v>5.5485146093473103</c:v>
                      </c:pt>
                      <c:pt idx="48">
                        <c:v>5.940860730064446</c:v>
                      </c:pt>
                      <c:pt idx="49">
                        <c:v>6.3359791069633724</c:v>
                      </c:pt>
                      <c:pt idx="50">
                        <c:v>6.6212657207947778</c:v>
                      </c:pt>
                      <c:pt idx="51">
                        <c:v>7.0474140555189058</c:v>
                      </c:pt>
                      <c:pt idx="52">
                        <c:v>7.3870537831341672</c:v>
                      </c:pt>
                      <c:pt idx="53">
                        <c:v>7.7508419510902211</c:v>
                      </c:pt>
                      <c:pt idx="54">
                        <c:v>8.0802516203421781</c:v>
                      </c:pt>
                      <c:pt idx="55">
                        <c:v>8.356892285658656</c:v>
                      </c:pt>
                      <c:pt idx="56">
                        <c:v>8.5959434154070724</c:v>
                      </c:pt>
                      <c:pt idx="57">
                        <c:v>8.7675537815389895</c:v>
                      </c:pt>
                      <c:pt idx="58">
                        <c:v>9.033054618924659</c:v>
                      </c:pt>
                      <c:pt idx="59">
                        <c:v>9.2811726919712871</c:v>
                      </c:pt>
                      <c:pt idx="60">
                        <c:v>9.3070719464626155</c:v>
                      </c:pt>
                      <c:pt idx="61">
                        <c:v>9.4720629942206216</c:v>
                      </c:pt>
                      <c:pt idx="62">
                        <c:v>9.7002099472605785</c:v>
                      </c:pt>
                      <c:pt idx="63">
                        <c:v>9.7997904575222741</c:v>
                      </c:pt>
                      <c:pt idx="64">
                        <c:v>9.8038265033804919</c:v>
                      </c:pt>
                      <c:pt idx="65">
                        <c:v>9.8442312062682582</c:v>
                      </c:pt>
                      <c:pt idx="66">
                        <c:v>9.9799807034556949</c:v>
                      </c:pt>
                      <c:pt idx="67">
                        <c:v>10.000899153009634</c:v>
                      </c:pt>
                      <c:pt idx="68">
                        <c:v>10.042989336449224</c:v>
                      </c:pt>
                      <c:pt idx="69">
                        <c:v>10.385374243702984</c:v>
                      </c:pt>
                      <c:pt idx="70">
                        <c:v>10.202163242974436</c:v>
                      </c:pt>
                      <c:pt idx="71">
                        <c:v>10.326450811286627</c:v>
                      </c:pt>
                      <c:pt idx="72">
                        <c:v>10.417438156789945</c:v>
                      </c:pt>
                      <c:pt idx="73">
                        <c:v>10.339990468356817</c:v>
                      </c:pt>
                      <c:pt idx="74">
                        <c:v>10.399065779660091</c:v>
                      </c:pt>
                      <c:pt idx="75">
                        <c:v>10.571772583976285</c:v>
                      </c:pt>
                      <c:pt idx="76">
                        <c:v>10.67286577906869</c:v>
                      </c:pt>
                      <c:pt idx="77">
                        <c:v>10.841701142181552</c:v>
                      </c:pt>
                      <c:pt idx="78">
                        <c:v>10.751528939637438</c:v>
                      </c:pt>
                      <c:pt idx="79">
                        <c:v>10.851834901113744</c:v>
                      </c:pt>
                      <c:pt idx="80">
                        <c:v>11.017199297364435</c:v>
                      </c:pt>
                      <c:pt idx="81">
                        <c:v>11.075502676713157</c:v>
                      </c:pt>
                      <c:pt idx="82">
                        <c:v>11.227341506437</c:v>
                      </c:pt>
                      <c:pt idx="83">
                        <c:v>11.21632680563957</c:v>
                      </c:pt>
                      <c:pt idx="84">
                        <c:v>11.266120294417778</c:v>
                      </c:pt>
                      <c:pt idx="85">
                        <c:v>11.407274838231386</c:v>
                      </c:pt>
                      <c:pt idx="86">
                        <c:v>11.540986682231239</c:v>
                      </c:pt>
                      <c:pt idx="87">
                        <c:v>11.920873391997063</c:v>
                      </c:pt>
                      <c:pt idx="88">
                        <c:v>11.770323255720111</c:v>
                      </c:pt>
                      <c:pt idx="89">
                        <c:v>11.978463350746706</c:v>
                      </c:pt>
                      <c:pt idx="90">
                        <c:v>11.895475251876427</c:v>
                      </c:pt>
                      <c:pt idx="91">
                        <c:v>12.310653279433545</c:v>
                      </c:pt>
                      <c:pt idx="92">
                        <c:v>12.155257662572989</c:v>
                      </c:pt>
                      <c:pt idx="93">
                        <c:v>12.22226077793054</c:v>
                      </c:pt>
                      <c:pt idx="94">
                        <c:v>12.175292540463898</c:v>
                      </c:pt>
                      <c:pt idx="95">
                        <c:v>12.188676341119816</c:v>
                      </c:pt>
                      <c:pt idx="96">
                        <c:v>12.256101115680597</c:v>
                      </c:pt>
                      <c:pt idx="97">
                        <c:v>12.20209373944855</c:v>
                      </c:pt>
                      <c:pt idx="98">
                        <c:v>12.242548423566117</c:v>
                      </c:pt>
                      <c:pt idx="99">
                        <c:v>12.256101115680597</c:v>
                      </c:pt>
                      <c:pt idx="100">
                        <c:v>12.122091508379473</c:v>
                      </c:pt>
                      <c:pt idx="101">
                        <c:v>12.155257662572989</c:v>
                      </c:pt>
                      <c:pt idx="102">
                        <c:v>12.161942247171362</c:v>
                      </c:pt>
                      <c:pt idx="103">
                        <c:v>12.141957515989798</c:v>
                      </c:pt>
                      <c:pt idx="104">
                        <c:v>11.946398516838137</c:v>
                      </c:pt>
                      <c:pt idx="105">
                        <c:v>11.908158494001414</c:v>
                      </c:pt>
                      <c:pt idx="106">
                        <c:v>11.901791992206228</c:v>
                      </c:pt>
                      <c:pt idx="107">
                        <c:v>12.043282537831244</c:v>
                      </c:pt>
                      <c:pt idx="108">
                        <c:v>11.997832610583984</c:v>
                      </c:pt>
                      <c:pt idx="109">
                        <c:v>11.959208924302459</c:v>
                      </c:pt>
                      <c:pt idx="110">
                        <c:v>11.87648872052884</c:v>
                      </c:pt>
                      <c:pt idx="111">
                        <c:v>11.901791992206228</c:v>
                      </c:pt>
                      <c:pt idx="112">
                        <c:v>11.946398516838137</c:v>
                      </c:pt>
                      <c:pt idx="113">
                        <c:v>12.102256403646765</c:v>
                      </c:pt>
                      <c:pt idx="114">
                        <c:v>11.889124596238805</c:v>
                      </c:pt>
                      <c:pt idx="115">
                        <c:v>11.870203374000688</c:v>
                      </c:pt>
                      <c:pt idx="116">
                        <c:v>11.745672053730452</c:v>
                      </c:pt>
                      <c:pt idx="117">
                        <c:v>11.636240050750628</c:v>
                      </c:pt>
                      <c:pt idx="118">
                        <c:v>11.895475251876427</c:v>
                      </c:pt>
                      <c:pt idx="119">
                        <c:v>11.690671605351392</c:v>
                      </c:pt>
                      <c:pt idx="120">
                        <c:v>11.764169349666494</c:v>
                      </c:pt>
                      <c:pt idx="121">
                        <c:v>11.648279283007795</c:v>
                      </c:pt>
                      <c:pt idx="122">
                        <c:v>11.564624540437023</c:v>
                      </c:pt>
                      <c:pt idx="123">
                        <c:v>11.666413922997585</c:v>
                      </c:pt>
                      <c:pt idx="124">
                        <c:v>11.660348274339182</c:v>
                      </c:pt>
                      <c:pt idx="125">
                        <c:v>11.606251853156031</c:v>
                      </c:pt>
                      <c:pt idx="126">
                        <c:v>11.412990872739401</c:v>
                      </c:pt>
                      <c:pt idx="127">
                        <c:v>11.470764928651962</c:v>
                      </c:pt>
                      <c:pt idx="128">
                        <c:v>11.505746766317815</c:v>
                      </c:pt>
                      <c:pt idx="129">
                        <c:v>11.459161245374268</c:v>
                      </c:pt>
                      <c:pt idx="130">
                        <c:v>11.390092887711793</c:v>
                      </c:pt>
                      <c:pt idx="131">
                        <c:v>11.535075905918188</c:v>
                      </c:pt>
                      <c:pt idx="132">
                        <c:v>11.576487114747318</c:v>
                      </c:pt>
                      <c:pt idx="133">
                        <c:v>11.702845514333033</c:v>
                      </c:pt>
                      <c:pt idx="134">
                        <c:v>11.727283919453022</c:v>
                      </c:pt>
                      <c:pt idx="135">
                        <c:v>11.642275819393419</c:v>
                      </c:pt>
                      <c:pt idx="136">
                        <c:v>11.696734705873091</c:v>
                      </c:pt>
                      <c:pt idx="137">
                        <c:v>11.73954859621027</c:v>
                      </c:pt>
                      <c:pt idx="138">
                        <c:v>11.642275819393419</c:v>
                      </c:pt>
                    </c:numCache>
                  </c:numRef>
                </c:yVal>
                <c:smooth val="0"/>
                <c:extLst xmlns:c15="http://schemas.microsoft.com/office/drawing/2012/chart">
                  <c:ext xmlns:c16="http://schemas.microsoft.com/office/drawing/2014/chart" uri="{C3380CC4-5D6E-409C-BE32-E72D297353CC}">
                    <c16:uniqueId val="{00000012-E3D6-4DE1-B3D8-1156BF5309DC}"/>
                  </c:ext>
                </c:extLst>
              </c15:ser>
            </c15:filteredScatterSeries>
            <c15:filteredScatterSeries>
              <c15:ser>
                <c:idx val="15"/>
                <c:order val="16"/>
                <c:tx>
                  <c:strRef>
                    <c:extLst xmlns:c15="http://schemas.microsoft.com/office/drawing/2012/chart">
                      <c:ext xmlns:c15="http://schemas.microsoft.com/office/drawing/2012/chart" uri="{02D57815-91ED-43cb-92C2-25804820EDAC}">
                        <c15:formulaRef>
                          <c15:sqref>'Tray 1'!$Q$10</c15:sqref>
                        </c15:formulaRef>
                      </c:ext>
                    </c:extLst>
                    <c:strCache>
                      <c:ptCount val="1"/>
                      <c:pt idx="0">
                        <c:v>EV10</c:v>
                      </c:pt>
                    </c:strCache>
                  </c:strRef>
                </c:tx>
                <c:spPr>
                  <a:ln w="9525" cap="rnd">
                    <a:solidFill>
                      <a:schemeClr val="accent4">
                        <a:lumMod val="80000"/>
                        <a:lumOff val="20000"/>
                        <a:alpha val="50000"/>
                      </a:schemeClr>
                    </a:solidFill>
                    <a:round/>
                  </a:ln>
                  <a:effectLst/>
                </c:spPr>
                <c:marker>
                  <c:symbol val="plus"/>
                  <c:size val="6"/>
                  <c:spPr>
                    <a:noFill/>
                    <a:ln w="15875">
                      <a:solidFill>
                        <a:schemeClr val="accent4">
                          <a:lumMod val="80000"/>
                          <a:lumOff val="20000"/>
                        </a:schemeClr>
                      </a:solidFill>
                      <a:round/>
                    </a:ln>
                    <a:effectLst/>
                  </c:spPr>
                </c:marker>
                <c:xVal>
                  <c:numRef>
                    <c:extLst xmlns:c15="http://schemas.microsoft.com/office/drawing/2012/chart">
                      <c:ext xmlns:c15="http://schemas.microsoft.com/office/drawing/2012/chart" uri="{02D57815-91ED-43cb-92C2-25804820EDAC}">
                        <c15:formulaRef>
                          <c15:sqref>'Tray 1'!$A$11:$A$149</c15:sqref>
                        </c15:formulaRef>
                      </c:ext>
                    </c:extLst>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extLst xmlns:c15="http://schemas.microsoft.com/office/drawing/2012/chart">
                      <c:ext xmlns:c15="http://schemas.microsoft.com/office/drawing/2012/chart" uri="{02D57815-91ED-43cb-92C2-25804820EDAC}">
                        <c15:formulaRef>
                          <c15:sqref>'Tray 1'!$Q$11:$Q$149</c15:sqref>
                        </c15:formulaRef>
                      </c:ext>
                    </c:extLst>
                    <c:numCache>
                      <c:formatCode>General</c:formatCode>
                      <c:ptCount val="139"/>
                      <c:pt idx="0">
                        <c:v>0.77397596894267795</c:v>
                      </c:pt>
                      <c:pt idx="1">
                        <c:v>0.82059406608611629</c:v>
                      </c:pt>
                      <c:pt idx="2">
                        <c:v>0.82059406608611629</c:v>
                      </c:pt>
                      <c:pt idx="3">
                        <c:v>0.8317648553719359</c:v>
                      </c:pt>
                      <c:pt idx="4">
                        <c:v>0.80437595208330825</c:v>
                      </c:pt>
                      <c:pt idx="5">
                        <c:v>0.80267559463422733</c:v>
                      </c:pt>
                      <c:pt idx="6">
                        <c:v>0.7840570976384853</c:v>
                      </c:pt>
                      <c:pt idx="7">
                        <c:v>0.86560325020049755</c:v>
                      </c:pt>
                      <c:pt idx="8">
                        <c:v>0.7874287485382605</c:v>
                      </c:pt>
                      <c:pt idx="9">
                        <c:v>0.86036560511697091</c:v>
                      </c:pt>
                      <c:pt idx="10">
                        <c:v>0.88490730917488636</c:v>
                      </c:pt>
                      <c:pt idx="11">
                        <c:v>0.8499253259919366</c:v>
                      </c:pt>
                      <c:pt idx="12">
                        <c:v>0.86124061566401233</c:v>
                      </c:pt>
                      <c:pt idx="13">
                        <c:v>0.85600693570034947</c:v>
                      </c:pt>
                      <c:pt idx="14">
                        <c:v>0.91059340571673231</c:v>
                      </c:pt>
                      <c:pt idx="15">
                        <c:v>0.95550556815251364</c:v>
                      </c:pt>
                      <c:pt idx="16">
                        <c:v>1.0067298684613659</c:v>
                      </c:pt>
                      <c:pt idx="17">
                        <c:v>1.0796634794437736</c:v>
                      </c:pt>
                      <c:pt idx="18">
                        <c:v>1.1091528873236614</c:v>
                      </c:pt>
                      <c:pt idx="19">
                        <c:v>1.1389227255768701</c:v>
                      </c:pt>
                      <c:pt idx="20">
                        <c:v>1.1748160290593814</c:v>
                      </c:pt>
                      <c:pt idx="21">
                        <c:v>1.2567399785237181</c:v>
                      </c:pt>
                      <c:pt idx="22">
                        <c:v>1.3991624761256758</c:v>
                      </c:pt>
                      <c:pt idx="23">
                        <c:v>1.4796684990875191</c:v>
                      </c:pt>
                      <c:pt idx="24">
                        <c:v>1.5295324926660747</c:v>
                      </c:pt>
                      <c:pt idx="25">
                        <c:v>1.629771167389408</c:v>
                      </c:pt>
                      <c:pt idx="26">
                        <c:v>1.7933809335751478</c:v>
                      </c:pt>
                      <c:pt idx="27">
                        <c:v>1.9397962841547693</c:v>
                      </c:pt>
                      <c:pt idx="28">
                        <c:v>2.1514994172415047</c:v>
                      </c:pt>
                      <c:pt idx="29">
                        <c:v>2.3200881872210868</c:v>
                      </c:pt>
                      <c:pt idx="30">
                        <c:v>2.4462680007645377</c:v>
                      </c:pt>
                      <c:pt idx="31">
                        <c:v>2.6391372641739959</c:v>
                      </c:pt>
                      <c:pt idx="32">
                        <c:v>2.8211685869378642</c:v>
                      </c:pt>
                      <c:pt idx="33">
                        <c:v>3.029427206351174</c:v>
                      </c:pt>
                      <c:pt idx="34">
                        <c:v>3.2646751971096735</c:v>
                      </c:pt>
                      <c:pt idx="35">
                        <c:v>3.4790920433837931</c:v>
                      </c:pt>
                      <c:pt idx="36">
                        <c:v>3.6444958590990346</c:v>
                      </c:pt>
                      <c:pt idx="37">
                        <c:v>3.8919950858409211</c:v>
                      </c:pt>
                      <c:pt idx="38">
                        <c:v>4.0512773268764155</c:v>
                      </c:pt>
                      <c:pt idx="39">
                        <c:v>4.291246295462714</c:v>
                      </c:pt>
                      <c:pt idx="40">
                        <c:v>4.4377071875479555</c:v>
                      </c:pt>
                      <c:pt idx="41">
                        <c:v>4.5981178238957447</c:v>
                      </c:pt>
                      <c:pt idx="42">
                        <c:v>4.8882781296186693</c:v>
                      </c:pt>
                      <c:pt idx="43">
                        <c:v>5.2120185020713716</c:v>
                      </c:pt>
                      <c:pt idx="44">
                        <c:v>5.5827317554694789</c:v>
                      </c:pt>
                      <c:pt idx="45">
                        <c:v>5.8963570631100755</c:v>
                      </c:pt>
                      <c:pt idx="46">
                        <c:v>6.3330503596025292</c:v>
                      </c:pt>
                      <c:pt idx="47">
                        <c:v>6.7835850229474675</c:v>
                      </c:pt>
                      <c:pt idx="48">
                        <c:v>7.199136476516335</c:v>
                      </c:pt>
                      <c:pt idx="49">
                        <c:v>7.6055651075634225</c:v>
                      </c:pt>
                      <c:pt idx="50">
                        <c:v>7.8903555059570225</c:v>
                      </c:pt>
                      <c:pt idx="51">
                        <c:v>8.3462256443770837</c:v>
                      </c:pt>
                      <c:pt idx="52">
                        <c:v>8.6602733656874999</c:v>
                      </c:pt>
                      <c:pt idx="53">
                        <c:v>8.853406190598486</c:v>
                      </c:pt>
                      <c:pt idx="54">
                        <c:v>9.0872950934775467</c:v>
                      </c:pt>
                      <c:pt idx="55">
                        <c:v>9.2259029211913202</c:v>
                      </c:pt>
                      <c:pt idx="56">
                        <c:v>9.5599608352494752</c:v>
                      </c:pt>
                      <c:pt idx="57">
                        <c:v>9.6335595465077581</c:v>
                      </c:pt>
                      <c:pt idx="58">
                        <c:v>9.7199863227021268</c:v>
                      </c:pt>
                      <c:pt idx="59">
                        <c:v>10.064163642875929</c:v>
                      </c:pt>
                      <c:pt idx="60">
                        <c:v>10.013472711020412</c:v>
                      </c:pt>
                      <c:pt idx="61">
                        <c:v>10.085463354290683</c:v>
                      </c:pt>
                      <c:pt idx="62">
                        <c:v>10.29952444326188</c:v>
                      </c:pt>
                      <c:pt idx="63">
                        <c:v>10.376260098386371</c:v>
                      </c:pt>
                      <c:pt idx="64">
                        <c:v>10.472928171777632</c:v>
                      </c:pt>
                      <c:pt idx="65">
                        <c:v>10.505608698033328</c:v>
                      </c:pt>
                      <c:pt idx="66">
                        <c:v>10.682617928445719</c:v>
                      </c:pt>
                      <c:pt idx="67">
                        <c:v>10.682617928445719</c:v>
                      </c:pt>
                      <c:pt idx="68">
                        <c:v>10.67286577906869</c:v>
                      </c:pt>
                      <c:pt idx="69">
                        <c:v>10.836626271458716</c:v>
                      </c:pt>
                      <c:pt idx="70">
                        <c:v>10.731738874485302</c:v>
                      </c:pt>
                      <c:pt idx="71">
                        <c:v>10.985722953877939</c:v>
                      </c:pt>
                      <c:pt idx="72">
                        <c:v>10.954466482377724</c:v>
                      </c:pt>
                      <c:pt idx="73">
                        <c:v>11.156232846969214</c:v>
                      </c:pt>
                      <c:pt idx="74">
                        <c:v>11.150789252504108</c:v>
                      </c:pt>
                      <c:pt idx="75">
                        <c:v>11.288416236777822</c:v>
                      </c:pt>
                      <c:pt idx="76">
                        <c:v>11.333332354172905</c:v>
                      </c:pt>
                      <c:pt idx="77">
                        <c:v>11.447585876219636</c:v>
                      </c:pt>
                      <c:pt idx="78">
                        <c:v>11.361645271815551</c:v>
                      </c:pt>
                      <c:pt idx="79">
                        <c:v>11.582409729342377</c:v>
                      </c:pt>
                      <c:pt idx="80">
                        <c:v>11.727283919453022</c:v>
                      </c:pt>
                      <c:pt idx="81">
                        <c:v>11.826258614074764</c:v>
                      </c:pt>
                      <c:pt idx="82">
                        <c:v>11.863884274766914</c:v>
                      </c:pt>
                      <c:pt idx="83">
                        <c:v>11.965604936736067</c:v>
                      </c:pt>
                      <c:pt idx="84">
                        <c:v>12.310653279433545</c:v>
                      </c:pt>
                      <c:pt idx="85">
                        <c:v>12.181958161299365</c:v>
                      </c:pt>
                      <c:pt idx="86">
                        <c:v>12.345050360523736</c:v>
                      </c:pt>
                      <c:pt idx="87">
                        <c:v>12.620734349179958</c:v>
                      </c:pt>
                      <c:pt idx="88">
                        <c:v>12.664355422942933</c:v>
                      </c:pt>
                      <c:pt idx="89">
                        <c:v>12.782298322655665</c:v>
                      </c:pt>
                      <c:pt idx="90">
                        <c:v>12.577440853490716</c:v>
                      </c:pt>
                      <c:pt idx="91">
                        <c:v>13.01768918755231</c:v>
                      </c:pt>
                      <c:pt idx="92">
                        <c:v>12.81215615107163</c:v>
                      </c:pt>
                      <c:pt idx="93">
                        <c:v>12.917846796750348</c:v>
                      </c:pt>
                      <c:pt idx="94">
                        <c:v>12.789773334216655</c:v>
                      </c:pt>
                      <c:pt idx="95">
                        <c:v>12.737791786515668</c:v>
                      </c:pt>
                      <c:pt idx="96">
                        <c:v>12.730430934757546</c:v>
                      </c:pt>
                      <c:pt idx="97">
                        <c:v>12.513086027592072</c:v>
                      </c:pt>
                      <c:pt idx="98">
                        <c:v>12.664355422942933</c:v>
                      </c:pt>
                      <c:pt idx="99">
                        <c:v>12.548759306723991</c:v>
                      </c:pt>
                      <c:pt idx="100">
                        <c:v>12.520221544023293</c:v>
                      </c:pt>
                      <c:pt idx="101">
                        <c:v>12.527319028082719</c:v>
                      </c:pt>
                      <c:pt idx="102">
                        <c:v>12.407447845542064</c:v>
                      </c:pt>
                      <c:pt idx="103">
                        <c:v>12.470600985445536</c:v>
                      </c:pt>
                      <c:pt idx="104">
                        <c:v>12.484727096582935</c:v>
                      </c:pt>
                      <c:pt idx="105">
                        <c:v>12.22226077793054</c:v>
                      </c:pt>
                      <c:pt idx="106">
                        <c:v>12.686265388176869</c:v>
                      </c:pt>
                      <c:pt idx="107">
                        <c:v>12.414450129456709</c:v>
                      </c:pt>
                      <c:pt idx="108">
                        <c:v>12.498888747195297</c:v>
                      </c:pt>
                      <c:pt idx="109">
                        <c:v>12.664355422942933</c:v>
                      </c:pt>
                      <c:pt idx="110">
                        <c:v>12.477636293864325</c:v>
                      </c:pt>
                      <c:pt idx="111">
                        <c:v>12.678968997435497</c:v>
                      </c:pt>
                      <c:pt idx="112">
                        <c:v>12.879911827736914</c:v>
                      </c:pt>
                      <c:pt idx="113">
                        <c:v>12.971417533869062</c:v>
                      </c:pt>
                      <c:pt idx="114">
                        <c:v>13.025460585856701</c:v>
                      </c:pt>
                      <c:pt idx="115">
                        <c:v>13.158608611331806</c:v>
                      </c:pt>
                      <c:pt idx="116">
                        <c:v>12.92549256004896</c:v>
                      </c:pt>
                      <c:pt idx="117">
                        <c:v>12.849714714018504</c:v>
                      </c:pt>
                      <c:pt idx="118">
                        <c:v>13.002226632490681</c:v>
                      </c:pt>
                      <c:pt idx="119">
                        <c:v>12.940762515186613</c:v>
                      </c:pt>
                      <c:pt idx="120">
                        <c:v>13.048730760724411</c:v>
                      </c:pt>
                      <c:pt idx="121">
                        <c:v>12.895067306633557</c:v>
                      </c:pt>
                      <c:pt idx="122">
                        <c:v>12.657038337781252</c:v>
                      </c:pt>
                      <c:pt idx="123">
                        <c:v>12.804702298986358</c:v>
                      </c:pt>
                      <c:pt idx="124">
                        <c:v>12.70830651313471</c:v>
                      </c:pt>
                      <c:pt idx="125">
                        <c:v>12.804702298986358</c:v>
                      </c:pt>
                      <c:pt idx="126">
                        <c:v>12.7525900581104</c:v>
                      </c:pt>
                      <c:pt idx="127">
                        <c:v>12.745210696298265</c:v>
                      </c:pt>
                      <c:pt idx="128">
                        <c:v>12.700934073930796</c:v>
                      </c:pt>
                      <c:pt idx="129">
                        <c:v>12.879911827736914</c:v>
                      </c:pt>
                      <c:pt idx="130">
                        <c:v>12.760027623182042</c:v>
                      </c:pt>
                      <c:pt idx="131">
                        <c:v>12.613472210326783</c:v>
                      </c:pt>
                      <c:pt idx="132">
                        <c:v>12.872323389417923</c:v>
                      </c:pt>
                      <c:pt idx="133">
                        <c:v>13.072139974118942</c:v>
                      </c:pt>
                      <c:pt idx="134">
                        <c:v>12.760027623182042</c:v>
                      </c:pt>
                      <c:pt idx="135">
                        <c:v>12.956070809690152</c:v>
                      </c:pt>
                      <c:pt idx="136">
                        <c:v>12.887459805291778</c:v>
                      </c:pt>
                      <c:pt idx="137">
                        <c:v>12.842164265833846</c:v>
                      </c:pt>
                      <c:pt idx="138">
                        <c:v>13.025460585856701</c:v>
                      </c:pt>
                    </c:numCache>
                  </c:numRef>
                </c:yVal>
                <c:smooth val="0"/>
                <c:extLst xmlns:c15="http://schemas.microsoft.com/office/drawing/2012/chart">
                  <c:ext xmlns:c16="http://schemas.microsoft.com/office/drawing/2014/chart" uri="{C3380CC4-5D6E-409C-BE32-E72D297353CC}">
                    <c16:uniqueId val="{00000013-E3D6-4DE1-B3D8-1156BF5309DC}"/>
                  </c:ext>
                </c:extLst>
              </c15:ser>
            </c15:filteredScatterSeries>
            <c15:filteredScatterSeries>
              <c15:ser>
                <c:idx val="16"/>
                <c:order val="17"/>
                <c:tx>
                  <c:strRef>
                    <c:extLst xmlns:c15="http://schemas.microsoft.com/office/drawing/2012/chart">
                      <c:ext xmlns:c15="http://schemas.microsoft.com/office/drawing/2012/chart" uri="{02D57815-91ED-43cb-92C2-25804820EDAC}">
                        <c15:formulaRef>
                          <c15:sqref>'Tray 1'!$R$10</c15:sqref>
                        </c15:formulaRef>
                      </c:ext>
                    </c:extLst>
                    <c:strCache>
                      <c:ptCount val="1"/>
                      <c:pt idx="0">
                        <c:v>EV6</c:v>
                      </c:pt>
                    </c:strCache>
                  </c:strRef>
                </c:tx>
                <c:spPr>
                  <a:ln w="9525" cap="rnd">
                    <a:solidFill>
                      <a:schemeClr val="accent5">
                        <a:lumMod val="80000"/>
                        <a:lumOff val="20000"/>
                        <a:alpha val="50000"/>
                      </a:schemeClr>
                    </a:solidFill>
                    <a:round/>
                  </a:ln>
                  <a:effectLst/>
                </c:spPr>
                <c:marker>
                  <c:symbol val="dot"/>
                  <c:size val="6"/>
                  <c:spPr>
                    <a:solidFill>
                      <a:schemeClr val="lt1"/>
                    </a:solidFill>
                    <a:ln w="15875">
                      <a:solidFill>
                        <a:schemeClr val="accent5">
                          <a:lumMod val="80000"/>
                          <a:lumOff val="20000"/>
                        </a:schemeClr>
                      </a:solidFill>
                      <a:round/>
                    </a:ln>
                    <a:effectLst/>
                  </c:spPr>
                </c:marker>
                <c:xVal>
                  <c:numRef>
                    <c:extLst xmlns:c15="http://schemas.microsoft.com/office/drawing/2012/chart">
                      <c:ext xmlns:c15="http://schemas.microsoft.com/office/drawing/2012/chart" uri="{02D57815-91ED-43cb-92C2-25804820EDAC}">
                        <c15:formulaRef>
                          <c15:sqref>'Tray 1'!$A$11:$A$149</c15:sqref>
                        </c15:formulaRef>
                      </c:ext>
                    </c:extLst>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extLst xmlns:c15="http://schemas.microsoft.com/office/drawing/2012/chart">
                      <c:ext xmlns:c15="http://schemas.microsoft.com/office/drawing/2012/chart" uri="{02D57815-91ED-43cb-92C2-25804820EDAC}">
                        <c15:formulaRef>
                          <c15:sqref>'Tray 1'!$R$11:$R$149</c15:sqref>
                        </c15:formulaRef>
                      </c:ext>
                    </c:extLst>
                    <c:numCache>
                      <c:formatCode>General</c:formatCode>
                      <c:ptCount val="139"/>
                      <c:pt idx="0">
                        <c:v>0.6729321091934698</c:v>
                      </c:pt>
                      <c:pt idx="1">
                        <c:v>0.66033660542633932</c:v>
                      </c:pt>
                      <c:pt idx="2">
                        <c:v>0.70004838572131944</c:v>
                      </c:pt>
                      <c:pt idx="3">
                        <c:v>0.68962498522883131</c:v>
                      </c:pt>
                      <c:pt idx="4">
                        <c:v>0.70004838572131944</c:v>
                      </c:pt>
                      <c:pt idx="5">
                        <c:v>0.6579841647679544</c:v>
                      </c:pt>
                      <c:pt idx="6">
                        <c:v>0.68165499087269943</c:v>
                      </c:pt>
                      <c:pt idx="7">
                        <c:v>0.6737254334705971</c:v>
                      </c:pt>
                      <c:pt idx="8">
                        <c:v>0.71865057624016204</c:v>
                      </c:pt>
                      <c:pt idx="9">
                        <c:v>0.67609741517063349</c:v>
                      </c:pt>
                      <c:pt idx="10">
                        <c:v>0.73252647647601821</c:v>
                      </c:pt>
                      <c:pt idx="11">
                        <c:v>0.73007202731691523</c:v>
                      </c:pt>
                      <c:pt idx="12">
                        <c:v>0.73007202731691523</c:v>
                      </c:pt>
                      <c:pt idx="13">
                        <c:v>0.75728846772616343</c:v>
                      </c:pt>
                      <c:pt idx="14">
                        <c:v>0.82230857314891248</c:v>
                      </c:pt>
                      <c:pt idx="15">
                        <c:v>0.82402440844344149</c:v>
                      </c:pt>
                      <c:pt idx="16">
                        <c:v>0.84731970711023863</c:v>
                      </c:pt>
                      <c:pt idx="17">
                        <c:v>0.89993336049183459</c:v>
                      </c:pt>
                      <c:pt idx="18">
                        <c:v>0.92936122958179423</c:v>
                      </c:pt>
                      <c:pt idx="19">
                        <c:v>1.0187602913179818</c:v>
                      </c:pt>
                      <c:pt idx="20">
                        <c:v>1.0039585814108907</c:v>
                      </c:pt>
                      <c:pt idx="21">
                        <c:v>1.059846899610327</c:v>
                      </c:pt>
                      <c:pt idx="22">
                        <c:v>1.2071572423166606</c:v>
                      </c:pt>
                      <c:pt idx="23">
                        <c:v>1.1953624936718739</c:v>
                      </c:pt>
                      <c:pt idx="24">
                        <c:v>1.3273004000648776</c:v>
                      </c:pt>
                      <c:pt idx="25">
                        <c:v>1.3774682353747512</c:v>
                      </c:pt>
                      <c:pt idx="26">
                        <c:v>1.5734695238087399</c:v>
                      </c:pt>
                      <c:pt idx="27">
                        <c:v>1.6026237124571177</c:v>
                      </c:pt>
                      <c:pt idx="28">
                        <c:v>1.7264642427482912</c:v>
                      </c:pt>
                      <c:pt idx="29">
                        <c:v>1.8339049295411018</c:v>
                      </c:pt>
                      <c:pt idx="30">
                        <c:v>2.0356567323435306</c:v>
                      </c:pt>
                      <c:pt idx="31">
                        <c:v>2.173903018180098</c:v>
                      </c:pt>
                      <c:pt idx="32">
                        <c:v>2.3608229811578805</c:v>
                      </c:pt>
                      <c:pt idx="33">
                        <c:v>2.5430810730285569</c:v>
                      </c:pt>
                      <c:pt idx="34">
                        <c:v>2.7416600886352649</c:v>
                      </c:pt>
                      <c:pt idx="35">
                        <c:v>2.9608121982185578</c:v>
                      </c:pt>
                      <c:pt idx="36">
                        <c:v>3.1458260781320653</c:v>
                      </c:pt>
                      <c:pt idx="37">
                        <c:v>3.3749444075865389</c:v>
                      </c:pt>
                      <c:pt idx="38">
                        <c:v>3.5856899263777513</c:v>
                      </c:pt>
                      <c:pt idx="39">
                        <c:v>3.7486434948962413</c:v>
                      </c:pt>
                      <c:pt idx="40">
                        <c:v>3.9704110827603181</c:v>
                      </c:pt>
                      <c:pt idx="41">
                        <c:v>4.1468556817136086</c:v>
                      </c:pt>
                      <c:pt idx="42">
                        <c:v>4.3668549950016207</c:v>
                      </c:pt>
                      <c:pt idx="43">
                        <c:v>4.5925354495765838</c:v>
                      </c:pt>
                      <c:pt idx="44">
                        <c:v>4.8401541224638596</c:v>
                      </c:pt>
                      <c:pt idx="45">
                        <c:v>5.0335407538067791</c:v>
                      </c:pt>
                      <c:pt idx="46">
                        <c:v>5.3434528632741651</c:v>
                      </c:pt>
                      <c:pt idx="47">
                        <c:v>5.6456433079234589</c:v>
                      </c:pt>
                      <c:pt idx="48">
                        <c:v>5.9487698219052323</c:v>
                      </c:pt>
                      <c:pt idx="49">
                        <c:v>6.303959937984084</c:v>
                      </c:pt>
                      <c:pt idx="50">
                        <c:v>6.6459686944480927</c:v>
                      </c:pt>
                      <c:pt idx="51">
                        <c:v>7.0375969171376926</c:v>
                      </c:pt>
                      <c:pt idx="52">
                        <c:v>7.3972217837497372</c:v>
                      </c:pt>
                      <c:pt idx="53">
                        <c:v>7.6780339854171427</c:v>
                      </c:pt>
                      <c:pt idx="54">
                        <c:v>7.967540548886956</c:v>
                      </c:pt>
                      <c:pt idx="55">
                        <c:v>8.2395722757577428</c:v>
                      </c:pt>
                      <c:pt idx="56">
                        <c:v>8.6030896766321217</c:v>
                      </c:pt>
                      <c:pt idx="57">
                        <c:v>8.7103232629224614</c:v>
                      </c:pt>
                      <c:pt idx="58">
                        <c:v>8.9107325859219628</c:v>
                      </c:pt>
                      <c:pt idx="59">
                        <c:v>9.1965706835314389</c:v>
                      </c:pt>
                      <c:pt idx="60">
                        <c:v>9.2959691210745365</c:v>
                      </c:pt>
                      <c:pt idx="61">
                        <c:v>9.426685584450011</c:v>
                      </c:pt>
                      <c:pt idx="62">
                        <c:v>9.5985735578890754</c:v>
                      </c:pt>
                      <c:pt idx="63">
                        <c:v>9.7120722207079737</c:v>
                      </c:pt>
                      <c:pt idx="64">
                        <c:v>9.9136953520188005</c:v>
                      </c:pt>
                      <c:pt idx="65">
                        <c:v>9.8442312062682582</c:v>
                      </c:pt>
                      <c:pt idx="66">
                        <c:v>10.038749290622707</c:v>
                      </c:pt>
                      <c:pt idx="67">
                        <c:v>10.068426964550287</c:v>
                      </c:pt>
                      <c:pt idx="68">
                        <c:v>10.224091069119817</c:v>
                      </c:pt>
                      <c:pt idx="69">
                        <c:v>10.358088073743104</c:v>
                      </c:pt>
                      <c:pt idx="70">
                        <c:v>10.353541776550731</c:v>
                      </c:pt>
                      <c:pt idx="71">
                        <c:v>10.463631028173044</c:v>
                      </c:pt>
                      <c:pt idx="72">
                        <c:v>10.595619689930395</c:v>
                      </c:pt>
                      <c:pt idx="73">
                        <c:v>10.634072581763725</c:v>
                      </c:pt>
                      <c:pt idx="74">
                        <c:v>10.682617928445719</c:v>
                      </c:pt>
                      <c:pt idx="75">
                        <c:v>10.624427680941055</c:v>
                      </c:pt>
                      <c:pt idx="76">
                        <c:v>10.668013878383467</c:v>
                      </c:pt>
                      <c:pt idx="77">
                        <c:v>10.826527265571514</c:v>
                      </c:pt>
                      <c:pt idx="78">
                        <c:v>10.902854344931793</c:v>
                      </c:pt>
                      <c:pt idx="79">
                        <c:v>10.78138191141476</c:v>
                      </c:pt>
                      <c:pt idx="80">
                        <c:v>10.796368068323522</c:v>
                      </c:pt>
                      <c:pt idx="81">
                        <c:v>10.756474014738558</c:v>
                      </c:pt>
                      <c:pt idx="82">
                        <c:v>10.841701142181552</c:v>
                      </c:pt>
                      <c:pt idx="83">
                        <c:v>10.882376076335355</c:v>
                      </c:pt>
                      <c:pt idx="84">
                        <c:v>10.944096097541616</c:v>
                      </c:pt>
                      <c:pt idx="85">
                        <c:v>10.796368068323522</c:v>
                      </c:pt>
                      <c:pt idx="86">
                        <c:v>10.996190517740146</c:v>
                      </c:pt>
                      <c:pt idx="87">
                        <c:v>10.985722953877939</c:v>
                      </c:pt>
                      <c:pt idx="88">
                        <c:v>10.975279820236437</c:v>
                      </c:pt>
                      <c:pt idx="89">
                        <c:v>10.990970949621929</c:v>
                      </c:pt>
                      <c:pt idx="90">
                        <c:v>11.0066826021325</c:v>
                      </c:pt>
                      <c:pt idx="91">
                        <c:v>11.070190257697462</c:v>
                      </c:pt>
                      <c:pt idx="92">
                        <c:v>10.975279820236437</c:v>
                      </c:pt>
                      <c:pt idx="93">
                        <c:v>11.017199297364435</c:v>
                      </c:pt>
                      <c:pt idx="94">
                        <c:v>11.205338476864982</c:v>
                      </c:pt>
                      <c:pt idx="95">
                        <c:v>11.070190257697462</c:v>
                      </c:pt>
                      <c:pt idx="96">
                        <c:v>11.107615357863008</c:v>
                      </c:pt>
                      <c:pt idx="97">
                        <c:v>10.913128995692951</c:v>
                      </c:pt>
                      <c:pt idx="98">
                        <c:v>11.022484297337979</c:v>
                      </c:pt>
                      <c:pt idx="99">
                        <c:v>10.964861026506174</c:v>
                      </c:pt>
                      <c:pt idx="100">
                        <c:v>11.033038119069641</c:v>
                      </c:pt>
                      <c:pt idx="101">
                        <c:v>10.949295388565348</c:v>
                      </c:pt>
                      <c:pt idx="102">
                        <c:v>10.872172277881196</c:v>
                      </c:pt>
                      <c:pt idx="103">
                        <c:v>10.97008457928254</c:v>
                      </c:pt>
                      <c:pt idx="104">
                        <c:v>10.816451289959543</c:v>
                      </c:pt>
                      <c:pt idx="105">
                        <c:v>10.806398254313367</c:v>
                      </c:pt>
                      <c:pt idx="106">
                        <c:v>10.877254403948774</c:v>
                      </c:pt>
                      <c:pt idx="107">
                        <c:v>10.791378029658093</c:v>
                      </c:pt>
                      <c:pt idx="108">
                        <c:v>10.736661737838459</c:v>
                      </c:pt>
                      <c:pt idx="109">
                        <c:v>10.877254403948774</c:v>
                      </c:pt>
                      <c:pt idx="110">
                        <c:v>10.761457456713885</c:v>
                      </c:pt>
                      <c:pt idx="111">
                        <c:v>10.776375884075055</c:v>
                      </c:pt>
                      <c:pt idx="112">
                        <c:v>10.897742831373524</c:v>
                      </c:pt>
                      <c:pt idx="113">
                        <c:v>10.923427444508683</c:v>
                      </c:pt>
                      <c:pt idx="114">
                        <c:v>11.001450802923564</c:v>
                      </c:pt>
                      <c:pt idx="115">
                        <c:v>10.908005656095266</c:v>
                      </c:pt>
                      <c:pt idx="116">
                        <c:v>11.145387907414761</c:v>
                      </c:pt>
                      <c:pt idx="117">
                        <c:v>11.001450802923564</c:v>
                      </c:pt>
                      <c:pt idx="118">
                        <c:v>10.996190517740146</c:v>
                      </c:pt>
                      <c:pt idx="119">
                        <c:v>11.178000442797309</c:v>
                      </c:pt>
                      <c:pt idx="120">
                        <c:v>11.210847482979123</c:v>
                      </c:pt>
                      <c:pt idx="121">
                        <c:v>11.266120294417778</c:v>
                      </c:pt>
                      <c:pt idx="122">
                        <c:v>11.243931466315289</c:v>
                      </c:pt>
                      <c:pt idx="123">
                        <c:v>11.167103661993586</c:v>
                      </c:pt>
                      <c:pt idx="124">
                        <c:v>11.210847482979123</c:v>
                      </c:pt>
                      <c:pt idx="125">
                        <c:v>11.167103661993586</c:v>
                      </c:pt>
                      <c:pt idx="126">
                        <c:v>11.086181585350479</c:v>
                      </c:pt>
                      <c:pt idx="127">
                        <c:v>11.001450802923564</c:v>
                      </c:pt>
                      <c:pt idx="128">
                        <c:v>10.964861026506174</c:v>
                      </c:pt>
                      <c:pt idx="129">
                        <c:v>10.938937009791468</c:v>
                      </c:pt>
                      <c:pt idx="130">
                        <c:v>10.964861026506174</c:v>
                      </c:pt>
                      <c:pt idx="131">
                        <c:v>10.938937009791468</c:v>
                      </c:pt>
                      <c:pt idx="132">
                        <c:v>11.096885782297287</c:v>
                      </c:pt>
                      <c:pt idx="133">
                        <c:v>11.048897951192295</c:v>
                      </c:pt>
                      <c:pt idx="134">
                        <c:v>11.043616777563548</c:v>
                      </c:pt>
                      <c:pt idx="135">
                        <c:v>11.048897951192295</c:v>
                      </c:pt>
                      <c:pt idx="136">
                        <c:v>10.908005656095266</c:v>
                      </c:pt>
                      <c:pt idx="137">
                        <c:v>11.210847482979123</c:v>
                      </c:pt>
                      <c:pt idx="138">
                        <c:v>11.161647075806163</c:v>
                      </c:pt>
                    </c:numCache>
                  </c:numRef>
                </c:yVal>
                <c:smooth val="0"/>
                <c:extLst xmlns:c15="http://schemas.microsoft.com/office/drawing/2012/chart">
                  <c:ext xmlns:c16="http://schemas.microsoft.com/office/drawing/2014/chart" uri="{C3380CC4-5D6E-409C-BE32-E72D297353CC}">
                    <c16:uniqueId val="{00000014-E3D6-4DE1-B3D8-1156BF5309DC}"/>
                  </c:ext>
                </c:extLst>
              </c15:ser>
            </c15:filteredScatterSeries>
            <c15:filteredScatterSeries>
              <c15:ser>
                <c:idx val="19"/>
                <c:order val="19"/>
                <c:tx>
                  <c:strRef>
                    <c:extLst xmlns:c15="http://schemas.microsoft.com/office/drawing/2012/chart">
                      <c:ext xmlns:c15="http://schemas.microsoft.com/office/drawing/2012/chart" uri="{02D57815-91ED-43cb-92C2-25804820EDAC}">
                        <c15:formulaRef>
                          <c15:sqref>'Tray 1'!$U$10</c15:sqref>
                        </c15:formulaRef>
                      </c:ext>
                    </c:extLst>
                    <c:strCache>
                      <c:ptCount val="1"/>
                      <c:pt idx="0">
                        <c:v>EV11</c:v>
                      </c:pt>
                    </c:strCache>
                  </c:strRef>
                </c:tx>
                <c:spPr>
                  <a:ln w="9525" cap="rnd">
                    <a:solidFill>
                      <a:schemeClr val="accent2">
                        <a:lumMod val="80000"/>
                        <a:alpha val="50000"/>
                      </a:schemeClr>
                    </a:solidFill>
                    <a:round/>
                  </a:ln>
                  <a:effectLst/>
                </c:spPr>
                <c:marker>
                  <c:symbol val="square"/>
                  <c:size val="6"/>
                  <c:spPr>
                    <a:solidFill>
                      <a:schemeClr val="lt1"/>
                    </a:solidFill>
                    <a:ln w="15875">
                      <a:solidFill>
                        <a:schemeClr val="accent2">
                          <a:lumMod val="80000"/>
                        </a:schemeClr>
                      </a:solidFill>
                      <a:round/>
                    </a:ln>
                    <a:effectLst/>
                  </c:spPr>
                </c:marker>
                <c:xVal>
                  <c:numRef>
                    <c:extLst xmlns:c15="http://schemas.microsoft.com/office/drawing/2012/chart">
                      <c:ext xmlns:c15="http://schemas.microsoft.com/office/drawing/2012/chart" uri="{02D57815-91ED-43cb-92C2-25804820EDAC}">
                        <c15:formulaRef>
                          <c15:sqref>'Tray 1'!$A$11:$A$149</c15:sqref>
                        </c15:formulaRef>
                      </c:ext>
                    </c:extLst>
                    <c:numCache>
                      <c:formatCode>General</c:formatCode>
                      <c:ptCount val="13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pt idx="49">
                        <c:v>12.25</c:v>
                      </c:pt>
                      <c:pt idx="50">
                        <c:v>12.5</c:v>
                      </c:pt>
                      <c:pt idx="51">
                        <c:v>12.75</c:v>
                      </c:pt>
                      <c:pt idx="52">
                        <c:v>13</c:v>
                      </c:pt>
                      <c:pt idx="53">
                        <c:v>13.25</c:v>
                      </c:pt>
                      <c:pt idx="54">
                        <c:v>13.5</c:v>
                      </c:pt>
                      <c:pt idx="55">
                        <c:v>13.75</c:v>
                      </c:pt>
                      <c:pt idx="56">
                        <c:v>14</c:v>
                      </c:pt>
                      <c:pt idx="57">
                        <c:v>14.25</c:v>
                      </c:pt>
                      <c:pt idx="58">
                        <c:v>14.5</c:v>
                      </c:pt>
                      <c:pt idx="59">
                        <c:v>14.75</c:v>
                      </c:pt>
                      <c:pt idx="60">
                        <c:v>15</c:v>
                      </c:pt>
                      <c:pt idx="61">
                        <c:v>15.25</c:v>
                      </c:pt>
                      <c:pt idx="62">
                        <c:v>15.5</c:v>
                      </c:pt>
                      <c:pt idx="63">
                        <c:v>15.75</c:v>
                      </c:pt>
                      <c:pt idx="64">
                        <c:v>16</c:v>
                      </c:pt>
                      <c:pt idx="65">
                        <c:v>16.25</c:v>
                      </c:pt>
                      <c:pt idx="66">
                        <c:v>16.5</c:v>
                      </c:pt>
                      <c:pt idx="67">
                        <c:v>16.75</c:v>
                      </c:pt>
                      <c:pt idx="68">
                        <c:v>17</c:v>
                      </c:pt>
                      <c:pt idx="69">
                        <c:v>17.25</c:v>
                      </c:pt>
                      <c:pt idx="70">
                        <c:v>17.5</c:v>
                      </c:pt>
                      <c:pt idx="71">
                        <c:v>17.75</c:v>
                      </c:pt>
                      <c:pt idx="72">
                        <c:v>18</c:v>
                      </c:pt>
                      <c:pt idx="73">
                        <c:v>18.25</c:v>
                      </c:pt>
                      <c:pt idx="74">
                        <c:v>18.5</c:v>
                      </c:pt>
                      <c:pt idx="75">
                        <c:v>18.75</c:v>
                      </c:pt>
                      <c:pt idx="76">
                        <c:v>19</c:v>
                      </c:pt>
                      <c:pt idx="77">
                        <c:v>19.25</c:v>
                      </c:pt>
                      <c:pt idx="78">
                        <c:v>19.5</c:v>
                      </c:pt>
                      <c:pt idx="79">
                        <c:v>19.75</c:v>
                      </c:pt>
                      <c:pt idx="80">
                        <c:v>20</c:v>
                      </c:pt>
                      <c:pt idx="81">
                        <c:v>20.25</c:v>
                      </c:pt>
                      <c:pt idx="82">
                        <c:v>20.5</c:v>
                      </c:pt>
                      <c:pt idx="83">
                        <c:v>20.75</c:v>
                      </c:pt>
                      <c:pt idx="84">
                        <c:v>21</c:v>
                      </c:pt>
                      <c:pt idx="85">
                        <c:v>21.25</c:v>
                      </c:pt>
                      <c:pt idx="86">
                        <c:v>21.5</c:v>
                      </c:pt>
                      <c:pt idx="87">
                        <c:v>21.75</c:v>
                      </c:pt>
                      <c:pt idx="88">
                        <c:v>22</c:v>
                      </c:pt>
                      <c:pt idx="89">
                        <c:v>22.25</c:v>
                      </c:pt>
                      <c:pt idx="90">
                        <c:v>22.5</c:v>
                      </c:pt>
                      <c:pt idx="91">
                        <c:v>22.75</c:v>
                      </c:pt>
                      <c:pt idx="92">
                        <c:v>23</c:v>
                      </c:pt>
                      <c:pt idx="93">
                        <c:v>23.25</c:v>
                      </c:pt>
                      <c:pt idx="94">
                        <c:v>23.5</c:v>
                      </c:pt>
                      <c:pt idx="95">
                        <c:v>24</c:v>
                      </c:pt>
                      <c:pt idx="96">
                        <c:v>24.25</c:v>
                      </c:pt>
                      <c:pt idx="97">
                        <c:v>24.5</c:v>
                      </c:pt>
                      <c:pt idx="98">
                        <c:v>24.75</c:v>
                      </c:pt>
                      <c:pt idx="99">
                        <c:v>25</c:v>
                      </c:pt>
                      <c:pt idx="100">
                        <c:v>25.25</c:v>
                      </c:pt>
                      <c:pt idx="101">
                        <c:v>25.5</c:v>
                      </c:pt>
                      <c:pt idx="102">
                        <c:v>25.75</c:v>
                      </c:pt>
                      <c:pt idx="103">
                        <c:v>26</c:v>
                      </c:pt>
                      <c:pt idx="104">
                        <c:v>26.25</c:v>
                      </c:pt>
                      <c:pt idx="105">
                        <c:v>26.5</c:v>
                      </c:pt>
                      <c:pt idx="106">
                        <c:v>26.75</c:v>
                      </c:pt>
                      <c:pt idx="107">
                        <c:v>27</c:v>
                      </c:pt>
                      <c:pt idx="108">
                        <c:v>27.25</c:v>
                      </c:pt>
                      <c:pt idx="109">
                        <c:v>27.5</c:v>
                      </c:pt>
                      <c:pt idx="110">
                        <c:v>27.75</c:v>
                      </c:pt>
                      <c:pt idx="111">
                        <c:v>28</c:v>
                      </c:pt>
                      <c:pt idx="112">
                        <c:v>28.5</c:v>
                      </c:pt>
                      <c:pt idx="113">
                        <c:v>28.75</c:v>
                      </c:pt>
                      <c:pt idx="114">
                        <c:v>29</c:v>
                      </c:pt>
                      <c:pt idx="115">
                        <c:v>29.25</c:v>
                      </c:pt>
                      <c:pt idx="116">
                        <c:v>29.75</c:v>
                      </c:pt>
                      <c:pt idx="117">
                        <c:v>30</c:v>
                      </c:pt>
                      <c:pt idx="118">
                        <c:v>30.25</c:v>
                      </c:pt>
                      <c:pt idx="119">
                        <c:v>30.5</c:v>
                      </c:pt>
                      <c:pt idx="120">
                        <c:v>30.75</c:v>
                      </c:pt>
                      <c:pt idx="121">
                        <c:v>31</c:v>
                      </c:pt>
                      <c:pt idx="122">
                        <c:v>31.25</c:v>
                      </c:pt>
                      <c:pt idx="123">
                        <c:v>31.5</c:v>
                      </c:pt>
                      <c:pt idx="124">
                        <c:v>31.75</c:v>
                      </c:pt>
                      <c:pt idx="125">
                        <c:v>32</c:v>
                      </c:pt>
                      <c:pt idx="126">
                        <c:v>32.5</c:v>
                      </c:pt>
                      <c:pt idx="127">
                        <c:v>32.75</c:v>
                      </c:pt>
                      <c:pt idx="128">
                        <c:v>33</c:v>
                      </c:pt>
                      <c:pt idx="129">
                        <c:v>33.25</c:v>
                      </c:pt>
                      <c:pt idx="130">
                        <c:v>33.5</c:v>
                      </c:pt>
                      <c:pt idx="131">
                        <c:v>33.75</c:v>
                      </c:pt>
                      <c:pt idx="132">
                        <c:v>34</c:v>
                      </c:pt>
                      <c:pt idx="133">
                        <c:v>34.25</c:v>
                      </c:pt>
                      <c:pt idx="134">
                        <c:v>34.5</c:v>
                      </c:pt>
                      <c:pt idx="135">
                        <c:v>34.75</c:v>
                      </c:pt>
                      <c:pt idx="136">
                        <c:v>35</c:v>
                      </c:pt>
                      <c:pt idx="137">
                        <c:v>35.25</c:v>
                      </c:pt>
                      <c:pt idx="138">
                        <c:v>35.5</c:v>
                      </c:pt>
                    </c:numCache>
                  </c:numRef>
                </c:xVal>
                <c:yVal>
                  <c:numRef>
                    <c:extLst xmlns:c15="http://schemas.microsoft.com/office/drawing/2012/chart">
                      <c:ext xmlns:c15="http://schemas.microsoft.com/office/drawing/2012/chart" uri="{02D57815-91ED-43cb-92C2-25804820EDAC}">
                        <c15:formulaRef>
                          <c15:sqref>'Tray 1'!$U$11:$U$149</c15:sqref>
                        </c15:formulaRef>
                      </c:ext>
                    </c:extLst>
                    <c:numCache>
                      <c:formatCode>General</c:formatCode>
                      <c:ptCount val="139"/>
                      <c:pt idx="0">
                        <c:v>0.82660348015663632</c:v>
                      </c:pt>
                      <c:pt idx="1">
                        <c:v>0.90525766083105075</c:v>
                      </c:pt>
                      <c:pt idx="2">
                        <c:v>0.90082287459564891</c:v>
                      </c:pt>
                      <c:pt idx="3">
                        <c:v>0.87875111581504739</c:v>
                      </c:pt>
                      <c:pt idx="4">
                        <c:v>0.90970625827778429</c:v>
                      </c:pt>
                      <c:pt idx="5">
                        <c:v>0.93654632317260655</c:v>
                      </c:pt>
                      <c:pt idx="6">
                        <c:v>0.8884396711690179</c:v>
                      </c:pt>
                      <c:pt idx="7">
                        <c:v>0.91862137315925874</c:v>
                      </c:pt>
                      <c:pt idx="8">
                        <c:v>0.87085253155033471</c:v>
                      </c:pt>
                      <c:pt idx="9">
                        <c:v>0.90703497210559814</c:v>
                      </c:pt>
                      <c:pt idx="10">
                        <c:v>0.94105018124228756</c:v>
                      </c:pt>
                      <c:pt idx="11">
                        <c:v>0.95369427697854592</c:v>
                      </c:pt>
                      <c:pt idx="12">
                        <c:v>0.95731810443216525</c:v>
                      </c:pt>
                      <c:pt idx="13">
                        <c:v>0.93026122708042591</c:v>
                      </c:pt>
                      <c:pt idx="14">
                        <c:v>0.97095472608264255</c:v>
                      </c:pt>
                      <c:pt idx="15">
                        <c:v>0.95460275579924248</c:v>
                      </c:pt>
                      <c:pt idx="16">
                        <c:v>0.97095472608264255</c:v>
                      </c:pt>
                      <c:pt idx="17">
                        <c:v>0.98924107240945069</c:v>
                      </c:pt>
                      <c:pt idx="18">
                        <c:v>0.98557395212777199</c:v>
                      </c:pt>
                      <c:pt idx="19">
                        <c:v>0.98832685838902368</c:v>
                      </c:pt>
                      <c:pt idx="20">
                        <c:v>0.96639942928132738</c:v>
                      </c:pt>
                      <c:pt idx="21">
                        <c:v>1.028974251791094</c:v>
                      </c:pt>
                      <c:pt idx="22">
                        <c:v>1.07210006727788</c:v>
                      </c:pt>
                      <c:pt idx="23">
                        <c:v>1.0749372466067513</c:v>
                      </c:pt>
                      <c:pt idx="24">
                        <c:v>1.0958015717639447</c:v>
                      </c:pt>
                      <c:pt idx="25">
                        <c:v>1.101516541346298</c:v>
                      </c:pt>
                      <c:pt idx="26">
                        <c:v>1.2091269564193607</c:v>
                      </c:pt>
                      <c:pt idx="27">
                        <c:v>1.2249248462153932</c:v>
                      </c:pt>
                      <c:pt idx="28">
                        <c:v>1.3405511240597074</c:v>
                      </c:pt>
                      <c:pt idx="29">
                        <c:v>1.4554642656628543</c:v>
                      </c:pt>
                      <c:pt idx="30">
                        <c:v>1.5359365002956396</c:v>
                      </c:pt>
                      <c:pt idx="31">
                        <c:v>1.6037102386945177</c:v>
                      </c:pt>
                      <c:pt idx="32">
                        <c:v>1.6537775954513094</c:v>
                      </c:pt>
                      <c:pt idx="33">
                        <c:v>1.7743402199363758</c:v>
                      </c:pt>
                      <c:pt idx="34">
                        <c:v>1.8701444410946975</c:v>
                      </c:pt>
                      <c:pt idx="35">
                        <c:v>1.9950836241737608</c:v>
                      </c:pt>
                      <c:pt idx="36">
                        <c:v>2.1256285325816191</c:v>
                      </c:pt>
                      <c:pt idx="37">
                        <c:v>2.3129144944998781</c:v>
                      </c:pt>
                      <c:pt idx="38">
                        <c:v>2.4004735057651656</c:v>
                      </c:pt>
                      <c:pt idx="39">
                        <c:v>2.5989620136935438</c:v>
                      </c:pt>
                      <c:pt idx="40">
                        <c:v>2.759991751197898</c:v>
                      </c:pt>
                      <c:pt idx="41">
                        <c:v>2.8836296380794493</c:v>
                      </c:pt>
                      <c:pt idx="42">
                        <c:v>3.1213155195404383</c:v>
                      </c:pt>
                      <c:pt idx="43">
                        <c:v>3.2744761858965585</c:v>
                      </c:pt>
                      <c:pt idx="44">
                        <c:v>3.4766417961870721</c:v>
                      </c:pt>
                      <c:pt idx="45">
                        <c:v>3.6310235428292792</c:v>
                      </c:pt>
                      <c:pt idx="46">
                        <c:v>3.8331891531196698</c:v>
                      </c:pt>
                      <c:pt idx="47">
                        <c:v>3.986341732851193</c:v>
                      </c:pt>
                      <c:pt idx="48">
                        <c:v>4.1211215019194736</c:v>
                      </c:pt>
                      <c:pt idx="49">
                        <c:v>4.3125218642428482</c:v>
                      </c:pt>
                      <c:pt idx="50">
                        <c:v>4.4917472491977186</c:v>
                      </c:pt>
                      <c:pt idx="51">
                        <c:v>4.707224563993698</c:v>
                      </c:pt>
                      <c:pt idx="52">
                        <c:v>4.8980521715780423</c:v>
                      </c:pt>
                      <c:pt idx="53">
                        <c:v>5.1550385967395727</c:v>
                      </c:pt>
                      <c:pt idx="54">
                        <c:v>5.3745481758663889</c:v>
                      </c:pt>
                      <c:pt idx="55">
                        <c:v>5.6409244312002098</c:v>
                      </c:pt>
                      <c:pt idx="56">
                        <c:v>6.1028531115279003</c:v>
                      </c:pt>
                      <c:pt idx="57">
                        <c:v>6.3535319459774264</c:v>
                      </c:pt>
                      <c:pt idx="58">
                        <c:v>6.6987821110728767</c:v>
                      </c:pt>
                      <c:pt idx="59">
                        <c:v>7.1427856158950611</c:v>
                      </c:pt>
                      <c:pt idx="60">
                        <c:v>7.3634002205219762</c:v>
                      </c:pt>
                      <c:pt idx="61">
                        <c:v>7.7716999504660471</c:v>
                      </c:pt>
                      <c:pt idx="62">
                        <c:v>8.0943766125959939</c:v>
                      </c:pt>
                      <c:pt idx="63">
                        <c:v>8.3675849507803779</c:v>
                      </c:pt>
                      <c:pt idx="64">
                        <c:v>8.6245309290974497</c:v>
                      </c:pt>
                      <c:pt idx="65">
                        <c:v>8.7389499241632596</c:v>
                      </c:pt>
                      <c:pt idx="66">
                        <c:v>9.0005887913158489</c:v>
                      </c:pt>
                      <c:pt idx="67">
                        <c:v>9.3256439787693033</c:v>
                      </c:pt>
                      <c:pt idx="68">
                        <c:v>9.3891016294850687</c:v>
                      </c:pt>
                      <c:pt idx="69">
                        <c:v>9.6687383475359656</c:v>
                      </c:pt>
                      <c:pt idx="70">
                        <c:v>9.8280304003254511</c:v>
                      </c:pt>
                      <c:pt idx="71">
                        <c:v>10.030308576428885</c:v>
                      </c:pt>
                      <c:pt idx="72">
                        <c:v>10.272760234121415</c:v>
                      </c:pt>
                      <c:pt idx="73">
                        <c:v>10.376260098386371</c:v>
                      </c:pt>
                      <c:pt idx="74">
                        <c:v>10.41283029534614</c:v>
                      </c:pt>
                      <c:pt idx="75">
                        <c:v>10.677755237000683</c:v>
                      </c:pt>
                      <c:pt idx="76">
                        <c:v>10.653426280994459</c:v>
                      </c:pt>
                      <c:pt idx="77">
                        <c:v>10.856893735296593</c:v>
                      </c:pt>
                      <c:pt idx="78">
                        <c:v>10.959677881625893</c:v>
                      </c:pt>
                      <c:pt idx="79">
                        <c:v>11.070190257697462</c:v>
                      </c:pt>
                      <c:pt idx="80">
                        <c:v>11.327712649695805</c:v>
                      </c:pt>
                      <c:pt idx="81">
                        <c:v>11.384404601098243</c:v>
                      </c:pt>
                      <c:pt idx="82">
                        <c:v>11.430256705690571</c:v>
                      </c:pt>
                      <c:pt idx="83">
                        <c:v>11.600300005329924</c:v>
                      </c:pt>
                      <c:pt idx="84">
                        <c:v>11.882823575312681</c:v>
                      </c:pt>
                      <c:pt idx="85">
                        <c:v>11.870203374000688</c:v>
                      </c:pt>
                      <c:pt idx="86">
                        <c:v>11.882823575312681</c:v>
                      </c:pt>
                      <c:pt idx="87">
                        <c:v>12.148625370932734</c:v>
                      </c:pt>
                      <c:pt idx="88">
                        <c:v>12.256101115680597</c:v>
                      </c:pt>
                      <c:pt idx="89">
                        <c:v>12.324377120742783</c:v>
                      </c:pt>
                      <c:pt idx="90">
                        <c:v>12.5060063559241</c:v>
                      </c:pt>
                      <c:pt idx="91">
                        <c:v>12.872323389417923</c:v>
                      </c:pt>
                      <c:pt idx="92">
                        <c:v>12.948386603219721</c:v>
                      </c:pt>
                      <c:pt idx="93">
                        <c:v>12.857224906368421</c:v>
                      </c:pt>
                      <c:pt idx="94">
                        <c:v>13.087777864084222</c:v>
                      </c:pt>
                      <c:pt idx="95">
                        <c:v>13.206291368018528</c:v>
                      </c:pt>
                      <c:pt idx="96">
                        <c:v>13.425367241934904</c:v>
                      </c:pt>
                      <c:pt idx="97">
                        <c:v>13.525168661304674</c:v>
                      </c:pt>
                      <c:pt idx="98">
                        <c:v>13.992854209919571</c:v>
                      </c:pt>
                      <c:pt idx="99">
                        <c:v>13.746455162329081</c:v>
                      </c:pt>
                      <c:pt idx="100">
                        <c:v>13.974972955370012</c:v>
                      </c:pt>
                      <c:pt idx="101">
                        <c:v>13.763774343119328</c:v>
                      </c:pt>
                      <c:pt idx="102">
                        <c:v>13.81598964936841</c:v>
                      </c:pt>
                      <c:pt idx="103">
                        <c:v>13.8334809737757</c:v>
                      </c:pt>
                      <c:pt idx="104">
                        <c:v>13.859828110805685</c:v>
                      </c:pt>
                      <c:pt idx="105">
                        <c:v>13.84227178847749</c:v>
                      </c:pt>
                      <c:pt idx="106">
                        <c:v>13.992854209919571</c:v>
                      </c:pt>
                      <c:pt idx="107">
                        <c:v>13.89507103512271</c:v>
                      </c:pt>
                      <c:pt idx="108">
                        <c:v>13.877427830424942</c:v>
                      </c:pt>
                      <c:pt idx="109">
                        <c:v>14.119282070938699</c:v>
                      </c:pt>
                      <c:pt idx="110">
                        <c:v>13.912757733341499</c:v>
                      </c:pt>
                      <c:pt idx="111">
                        <c:v>13.877427830424942</c:v>
                      </c:pt>
                      <c:pt idx="112">
                        <c:v>13.974972955370012</c:v>
                      </c:pt>
                      <c:pt idx="113">
                        <c:v>14.010778466792994</c:v>
                      </c:pt>
                      <c:pt idx="114">
                        <c:v>13.737783122579243</c:v>
                      </c:pt>
                      <c:pt idx="115">
                        <c:v>14.037775003429285</c:v>
                      </c:pt>
                      <c:pt idx="116">
                        <c:v>14.266243914309834</c:v>
                      </c:pt>
                      <c:pt idx="117">
                        <c:v>14.146602117174158</c:v>
                      </c:pt>
                      <c:pt idx="118">
                        <c:v>14.520293578320388</c:v>
                      </c:pt>
                      <c:pt idx="119">
                        <c:v>14.463200330347059</c:v>
                      </c:pt>
                      <c:pt idx="120">
                        <c:v>14.56811766035797</c:v>
                      </c:pt>
                      <c:pt idx="121">
                        <c:v>14.312687523658488</c:v>
                      </c:pt>
                      <c:pt idx="122">
                        <c:v>14.322044270921118</c:v>
                      </c:pt>
                      <c:pt idx="123">
                        <c:v>14.674314451420132</c:v>
                      </c:pt>
                      <c:pt idx="124">
                        <c:v>14.146602117174158</c:v>
                      </c:pt>
                      <c:pt idx="125">
                        <c:v>14.444250525248382</c:v>
                      </c:pt>
                      <c:pt idx="126">
                        <c:v>14.406473373246401</c:v>
                      </c:pt>
                      <c:pt idx="127">
                        <c:v>14.331349770635692</c:v>
                      </c:pt>
                      <c:pt idx="128">
                        <c:v>14.247726969794977</c:v>
                      </c:pt>
                      <c:pt idx="129">
                        <c:v>14.331349770635692</c:v>
                      </c:pt>
                      <c:pt idx="130">
                        <c:v>14.028745635680812</c:v>
                      </c:pt>
                      <c:pt idx="131">
                        <c:v>13.974972955370012</c:v>
                      </c:pt>
                      <c:pt idx="132">
                        <c:v>14.101101556636582</c:v>
                      </c:pt>
                      <c:pt idx="133">
                        <c:v>14.322044270921118</c:v>
                      </c:pt>
                      <c:pt idx="134">
                        <c:v>14.19242692364932</c:v>
                      </c:pt>
                      <c:pt idx="135">
                        <c:v>14.275487385291973</c:v>
                      </c:pt>
                      <c:pt idx="136">
                        <c:v>14.501221947192501</c:v>
                      </c:pt>
                      <c:pt idx="137">
                        <c:v>14.303402655182376</c:v>
                      </c:pt>
                      <c:pt idx="138">
                        <c:v>14.453689064523962</c:v>
                      </c:pt>
                    </c:numCache>
                  </c:numRef>
                </c:yVal>
                <c:smooth val="0"/>
                <c:extLst xmlns:c15="http://schemas.microsoft.com/office/drawing/2012/chart">
                  <c:ext xmlns:c16="http://schemas.microsoft.com/office/drawing/2014/chart" uri="{C3380CC4-5D6E-409C-BE32-E72D297353CC}">
                    <c16:uniqueId val="{00000015-E3D6-4DE1-B3D8-1156BF5309DC}"/>
                  </c:ext>
                </c:extLst>
              </c15:ser>
            </c15:filteredScatterSeries>
          </c:ext>
        </c:extLst>
      </c:scatterChart>
      <c:valAx>
        <c:axId val="315890960"/>
        <c:scaling>
          <c:orientation val="minMax"/>
        </c:scaling>
        <c:delete val="0"/>
        <c:axPos val="b"/>
        <c:title>
          <c:tx>
            <c:rich>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da-DK" b="0" dirty="0" smtClean="0">
                    <a:latin typeface="Arial" panose="020B0604020202020204" pitchFamily="34" charset="0"/>
                    <a:cs typeface="Arial" panose="020B0604020202020204" pitchFamily="34" charset="0"/>
                  </a:rPr>
                  <a:t>Time (</a:t>
                </a:r>
                <a:r>
                  <a:rPr lang="da-DK" b="0" dirty="0" err="1" smtClean="0">
                    <a:latin typeface="Arial" panose="020B0604020202020204" pitchFamily="34" charset="0"/>
                    <a:cs typeface="Arial" panose="020B0604020202020204" pitchFamily="34" charset="0"/>
                  </a:rPr>
                  <a:t>hrs</a:t>
                </a:r>
                <a:r>
                  <a:rPr lang="da-DK" b="0" dirty="0" smtClean="0">
                    <a:latin typeface="Arial" panose="020B0604020202020204" pitchFamily="34" charset="0"/>
                    <a:cs typeface="Arial" panose="020B0604020202020204" pitchFamily="34" charset="0"/>
                  </a:rPr>
                  <a:t>)</a:t>
                </a:r>
                <a:endParaRPr lang="da-DK" b="0" dirty="0">
                  <a:latin typeface="Arial" panose="020B0604020202020204" pitchFamily="34" charset="0"/>
                  <a:cs typeface="Arial" panose="020B0604020202020204" pitchFamily="34" charset="0"/>
                </a:endParaRPr>
              </a:p>
            </c:rich>
          </c:tx>
          <c:layout>
            <c:manualLayout>
              <c:xMode val="edge"/>
              <c:yMode val="edge"/>
              <c:x val="0.46413420852674048"/>
              <c:y val="0.7664563100376661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crossAx val="401543472"/>
        <c:crosses val="autoZero"/>
        <c:crossBetween val="midCat"/>
        <c:majorUnit val="10"/>
      </c:valAx>
      <c:valAx>
        <c:axId val="401543472"/>
        <c:scaling>
          <c:orientation val="minMax"/>
          <c:max val="18"/>
          <c:min val="0"/>
        </c:scaling>
        <c:delete val="0"/>
        <c:axPos val="l"/>
        <c:title>
          <c:tx>
            <c:rich>
              <a:bodyPr rot="-54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r>
                  <a:rPr lang="da-DK" b="0" dirty="0" smtClean="0">
                    <a:latin typeface="Arial" panose="020B0604020202020204" pitchFamily="34" charset="0"/>
                    <a:cs typeface="Arial" panose="020B0604020202020204" pitchFamily="34" charset="0"/>
                  </a:rPr>
                  <a:t>OD</a:t>
                </a:r>
                <a:r>
                  <a:rPr lang="da-DK" b="0" baseline="-25000" dirty="0" smtClean="0">
                    <a:latin typeface="Arial" panose="020B0604020202020204" pitchFamily="34" charset="0"/>
                    <a:cs typeface="Arial" panose="020B0604020202020204" pitchFamily="34" charset="0"/>
                  </a:rPr>
                  <a:t>600nm </a:t>
                </a:r>
                <a:r>
                  <a:rPr lang="da-DK" b="0" baseline="0" dirty="0" err="1" smtClean="0">
                    <a:latin typeface="Arial" panose="020B0604020202020204" pitchFamily="34" charset="0"/>
                    <a:cs typeface="Arial" panose="020B0604020202020204" pitchFamily="34" charset="0"/>
                  </a:rPr>
                  <a:t>equivalent</a:t>
                </a:r>
                <a:endParaRPr lang="da-DK" b="0" baseline="0" dirty="0">
                  <a:latin typeface="Arial" panose="020B0604020202020204" pitchFamily="34" charset="0"/>
                  <a:cs typeface="Arial" panose="020B0604020202020204" pitchFamily="34" charset="0"/>
                </a:endParaRPr>
              </a:p>
            </c:rich>
          </c:tx>
          <c:layout/>
          <c:overlay val="0"/>
          <c:spPr>
            <a:noFill/>
            <a:ln>
              <a:noFill/>
            </a:ln>
            <a:effectLst/>
          </c:spPr>
          <c:txPr>
            <a:bodyPr rot="-54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crossAx val="315890960"/>
        <c:crosses val="autoZero"/>
        <c:crossBetween val="midCat"/>
        <c:majorUnit val="5"/>
      </c:valAx>
      <c:spPr>
        <a:noFill/>
        <a:ln>
          <a:noFill/>
        </a:ln>
        <a:effectLst/>
      </c:spPr>
    </c:plotArea>
    <c:legend>
      <c:legendPos val="b"/>
      <c:layout>
        <c:manualLayout>
          <c:xMode val="edge"/>
          <c:yMode val="edge"/>
          <c:x val="9.6453680261014849E-2"/>
          <c:y val="0.83322966279216892"/>
          <c:w val="0.90354638321519043"/>
          <c:h val="0.1460945469087069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lt1"/>
    </a:solid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da-DK" sz="1400" dirty="0" smtClean="0">
                <a:solidFill>
                  <a:schemeClr val="tx1"/>
                </a:solidFill>
                <a:effectLst/>
                <a:latin typeface="Arial" panose="020B0604020202020204" pitchFamily="34" charset="0"/>
                <a:cs typeface="Arial" panose="020B0604020202020204" pitchFamily="34" charset="0"/>
              </a:rPr>
              <a:t>EV6_4</a:t>
            </a:r>
            <a:endParaRPr lang="en-US" sz="1400" dirty="0">
              <a:solidFill>
                <a:schemeClr val="tx1"/>
              </a:solidFill>
              <a:effectLst/>
              <a:latin typeface="Arial" panose="020B0604020202020204" pitchFamily="34" charset="0"/>
              <a:cs typeface="Arial" panose="020B0604020202020204" pitchFamily="34" charset="0"/>
            </a:endParaRPr>
          </a:p>
        </c:rich>
      </c:tx>
      <c:layout>
        <c:manualLayout>
          <c:xMode val="edge"/>
          <c:yMode val="edge"/>
          <c:x val="0.42564744973499813"/>
          <c:y val="9.257630172584889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8943048025893686"/>
          <c:y val="0.1590420440211249"/>
          <c:w val="0.62113903948212634"/>
          <c:h val="0.41474448244910384"/>
        </c:manualLayout>
      </c:layout>
      <c:scatterChart>
        <c:scatterStyle val="lineMarker"/>
        <c:varyColors val="0"/>
        <c:ser>
          <c:idx val="0"/>
          <c:order val="0"/>
          <c:tx>
            <c:strRef>
              <c:f>'PHT exp'!$O$44</c:f>
              <c:strCache>
                <c:ptCount val="1"/>
                <c:pt idx="0">
                  <c:v>Galactose</c:v>
                </c:pt>
              </c:strCache>
            </c:strRef>
          </c:tx>
          <c:spPr>
            <a:ln w="19050" cap="rnd">
              <a:solidFill>
                <a:srgbClr val="92D050"/>
              </a:solidFill>
              <a:round/>
            </a:ln>
            <a:effectLst/>
          </c:spPr>
          <c:marker>
            <c:symbol val="triangle"/>
            <c:size val="5"/>
            <c:spPr>
              <a:solidFill>
                <a:schemeClr val="bg1"/>
              </a:solidFill>
              <a:ln w="9525">
                <a:solidFill>
                  <a:srgbClr val="92D050"/>
                </a:solidFill>
              </a:ln>
              <a:effectLst/>
            </c:spPr>
          </c:marker>
          <c:errBars>
            <c:errDir val="y"/>
            <c:errBarType val="both"/>
            <c:errValType val="cust"/>
            <c:noEndCap val="0"/>
            <c:plus>
              <c:numRef>
                <c:f>'PHT exp'!$AJ$44:$AJ$54</c:f>
                <c:numCache>
                  <c:formatCode>General</c:formatCode>
                  <c:ptCount val="11"/>
                  <c:pt idx="0">
                    <c:v>0</c:v>
                  </c:pt>
                  <c:pt idx="1">
                    <c:v>0.22203152929257597</c:v>
                  </c:pt>
                  <c:pt idx="2">
                    <c:v>0.25314422766478406</c:v>
                  </c:pt>
                  <c:pt idx="3">
                    <c:v>2.1860000000000001E-2</c:v>
                  </c:pt>
                  <c:pt idx="4">
                    <c:v>0.12020815280171303</c:v>
                  </c:pt>
                  <c:pt idx="5">
                    <c:v>5.0204581464244884E-2</c:v>
                  </c:pt>
                  <c:pt idx="6">
                    <c:v>1.8384776310850254E-2</c:v>
                  </c:pt>
                  <c:pt idx="7">
                    <c:v>3.4648232278140859E-2</c:v>
                  </c:pt>
                  <c:pt idx="8">
                    <c:v>0.2948635277547903</c:v>
                  </c:pt>
                  <c:pt idx="9">
                    <c:v>0.27435743110038047</c:v>
                  </c:pt>
                  <c:pt idx="10">
                    <c:v>1.4849242404917511E-2</c:v>
                  </c:pt>
                </c:numCache>
              </c:numRef>
            </c:plus>
            <c:minus>
              <c:numRef>
                <c:f>'PHT exp'!$AJ$44:$AJ$54</c:f>
                <c:numCache>
                  <c:formatCode>General</c:formatCode>
                  <c:ptCount val="11"/>
                  <c:pt idx="0">
                    <c:v>0</c:v>
                  </c:pt>
                  <c:pt idx="1">
                    <c:v>0.22203152929257597</c:v>
                  </c:pt>
                  <c:pt idx="2">
                    <c:v>0.25314422766478406</c:v>
                  </c:pt>
                  <c:pt idx="3">
                    <c:v>2.1860000000000001E-2</c:v>
                  </c:pt>
                  <c:pt idx="4">
                    <c:v>0.12020815280171303</c:v>
                  </c:pt>
                  <c:pt idx="5">
                    <c:v>5.0204581464244884E-2</c:v>
                  </c:pt>
                  <c:pt idx="6">
                    <c:v>1.8384776310850254E-2</c:v>
                  </c:pt>
                  <c:pt idx="7">
                    <c:v>3.4648232278140859E-2</c:v>
                  </c:pt>
                  <c:pt idx="8">
                    <c:v>0.2948635277547903</c:v>
                  </c:pt>
                  <c:pt idx="9">
                    <c:v>0.27435743110038047</c:v>
                  </c:pt>
                  <c:pt idx="10">
                    <c:v>1.4849242404917511E-2</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exp'!$N$45:$N$54</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exp'!$O$45:$O$54</c:f>
              <c:numCache>
                <c:formatCode>General</c:formatCode>
                <c:ptCount val="10"/>
                <c:pt idx="0">
                  <c:v>3.0169999999999999</c:v>
                </c:pt>
                <c:pt idx="1">
                  <c:v>3.1440000000000001</c:v>
                </c:pt>
                <c:pt idx="2">
                  <c:v>2.1859999999999999</c:v>
                </c:pt>
                <c:pt idx="3" formatCode="0.000">
                  <c:v>2.0129999999999999</c:v>
                </c:pt>
                <c:pt idx="4">
                  <c:v>0.41149999999999998</c:v>
                </c:pt>
                <c:pt idx="5">
                  <c:v>0.39200000000000002</c:v>
                </c:pt>
                <c:pt idx="6">
                  <c:v>0.4325</c:v>
                </c:pt>
                <c:pt idx="7">
                  <c:v>0.20849999999999999</c:v>
                </c:pt>
                <c:pt idx="8">
                  <c:v>0.19400000000000001</c:v>
                </c:pt>
                <c:pt idx="9">
                  <c:v>0.44450000000000001</c:v>
                </c:pt>
              </c:numCache>
            </c:numRef>
          </c:yVal>
          <c:smooth val="0"/>
          <c:extLst>
            <c:ext xmlns:c16="http://schemas.microsoft.com/office/drawing/2014/chart" uri="{C3380CC4-5D6E-409C-BE32-E72D297353CC}">
              <c16:uniqueId val="{00000000-1D61-42EA-B7EF-8CCB0E54BEA5}"/>
            </c:ext>
          </c:extLst>
        </c:ser>
        <c:ser>
          <c:idx val="1"/>
          <c:order val="1"/>
          <c:tx>
            <c:strRef>
              <c:f>'PHT exp'!$P$44</c:f>
              <c:strCache>
                <c:ptCount val="1"/>
                <c:pt idx="0">
                  <c:v>Glucose</c:v>
                </c:pt>
              </c:strCache>
            </c:strRef>
          </c:tx>
          <c:spPr>
            <a:ln w="19050" cap="rnd">
              <a:solidFill>
                <a:schemeClr val="accent2"/>
              </a:solidFill>
              <a:round/>
            </a:ln>
            <a:effectLst/>
          </c:spPr>
          <c:marker>
            <c:symbol val="square"/>
            <c:size val="5"/>
            <c:spPr>
              <a:solidFill>
                <a:schemeClr val="bg1"/>
              </a:solidFill>
              <a:ln w="9525">
                <a:solidFill>
                  <a:schemeClr val="accent2"/>
                </a:solidFill>
              </a:ln>
              <a:effectLst/>
            </c:spPr>
          </c:marker>
          <c:errBars>
            <c:errDir val="y"/>
            <c:errBarType val="both"/>
            <c:errValType val="cust"/>
            <c:noEndCap val="0"/>
            <c:plus>
              <c:numRef>
                <c:f>'PHT exp'!$AK$44:$AK$54</c:f>
                <c:numCache>
                  <c:formatCode>General</c:formatCode>
                  <c:ptCount val="11"/>
                  <c:pt idx="0">
                    <c:v>0</c:v>
                  </c:pt>
                  <c:pt idx="1">
                    <c:v>2.8629999999999999E-2</c:v>
                  </c:pt>
                  <c:pt idx="2">
                    <c:v>0.11525840533340742</c:v>
                  </c:pt>
                  <c:pt idx="3">
                    <c:v>8.061017305526634E-2</c:v>
                  </c:pt>
                  <c:pt idx="4">
                    <c:v>3.8890872965260066E-2</c:v>
                  </c:pt>
                  <c:pt idx="5">
                    <c:v>0.10889444430272822</c:v>
                  </c:pt>
                  <c:pt idx="6">
                    <c:v>0</c:v>
                  </c:pt>
                  <c:pt idx="7">
                    <c:v>0</c:v>
                  </c:pt>
                  <c:pt idx="8">
                    <c:v>0</c:v>
                  </c:pt>
                  <c:pt idx="9">
                    <c:v>0</c:v>
                  </c:pt>
                  <c:pt idx="10">
                    <c:v>0</c:v>
                  </c:pt>
                </c:numCache>
              </c:numRef>
            </c:plus>
            <c:minus>
              <c:numRef>
                <c:f>'PHT exp'!$AK$44:$AK$54</c:f>
                <c:numCache>
                  <c:formatCode>General</c:formatCode>
                  <c:ptCount val="11"/>
                  <c:pt idx="0">
                    <c:v>0</c:v>
                  </c:pt>
                  <c:pt idx="1">
                    <c:v>2.8629999999999999E-2</c:v>
                  </c:pt>
                  <c:pt idx="2">
                    <c:v>0.11525840533340742</c:v>
                  </c:pt>
                  <c:pt idx="3">
                    <c:v>8.061017305526634E-2</c:v>
                  </c:pt>
                  <c:pt idx="4">
                    <c:v>3.8890872965260066E-2</c:v>
                  </c:pt>
                  <c:pt idx="5">
                    <c:v>0.10889444430272822</c:v>
                  </c:pt>
                  <c:pt idx="6">
                    <c:v>0</c:v>
                  </c:pt>
                  <c:pt idx="7">
                    <c:v>0</c:v>
                  </c:pt>
                  <c:pt idx="8">
                    <c:v>0</c:v>
                  </c:pt>
                  <c:pt idx="9">
                    <c:v>0</c:v>
                  </c:pt>
                  <c:pt idx="10">
                    <c:v>0</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exp'!$N$45:$N$54</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exp'!$P$45:$P$54</c:f>
              <c:numCache>
                <c:formatCode>General</c:formatCode>
                <c:ptCount val="10"/>
                <c:pt idx="0">
                  <c:v>2.863</c:v>
                </c:pt>
                <c:pt idx="1">
                  <c:v>2.7595000000000001</c:v>
                </c:pt>
                <c:pt idx="2">
                  <c:v>2.363</c:v>
                </c:pt>
                <c:pt idx="3" formatCode="0.000">
                  <c:v>1.3054999999999999</c:v>
                </c:pt>
                <c:pt idx="4">
                  <c:v>0.44600000000000001</c:v>
                </c:pt>
                <c:pt idx="5">
                  <c:v>0</c:v>
                </c:pt>
                <c:pt idx="6">
                  <c:v>0</c:v>
                </c:pt>
                <c:pt idx="7">
                  <c:v>0</c:v>
                </c:pt>
                <c:pt idx="8">
                  <c:v>0</c:v>
                </c:pt>
                <c:pt idx="9">
                  <c:v>0</c:v>
                </c:pt>
              </c:numCache>
            </c:numRef>
          </c:yVal>
          <c:smooth val="0"/>
          <c:extLst>
            <c:ext xmlns:c16="http://schemas.microsoft.com/office/drawing/2014/chart" uri="{C3380CC4-5D6E-409C-BE32-E72D297353CC}">
              <c16:uniqueId val="{00000001-1D61-42EA-B7EF-8CCB0E54BEA5}"/>
            </c:ext>
          </c:extLst>
        </c:ser>
        <c:ser>
          <c:idx val="2"/>
          <c:order val="2"/>
          <c:tx>
            <c:strRef>
              <c:f>'PHT exp'!$Q$44</c:f>
              <c:strCache>
                <c:ptCount val="1"/>
                <c:pt idx="0">
                  <c:v>Mannose</c:v>
                </c:pt>
              </c:strCache>
            </c:strRef>
          </c:tx>
          <c:spPr>
            <a:ln w="19050" cap="rnd">
              <a:solidFill>
                <a:schemeClr val="accent4"/>
              </a:solidFill>
              <a:round/>
            </a:ln>
            <a:effectLst/>
          </c:spPr>
          <c:marker>
            <c:symbol val="x"/>
            <c:size val="5"/>
            <c:spPr>
              <a:noFill/>
              <a:ln w="9525">
                <a:solidFill>
                  <a:schemeClr val="accent4"/>
                </a:solidFill>
              </a:ln>
              <a:effectLst/>
            </c:spPr>
          </c:marker>
          <c:errBars>
            <c:errDir val="y"/>
            <c:errBarType val="both"/>
            <c:errValType val="cust"/>
            <c:noEndCap val="0"/>
            <c:plus>
              <c:numRef>
                <c:f>'PHT exp'!$AL$44:$AL$54</c:f>
                <c:numCache>
                  <c:formatCode>General</c:formatCode>
                  <c:ptCount val="11"/>
                  <c:pt idx="0">
                    <c:v>0</c:v>
                  </c:pt>
                  <c:pt idx="1">
                    <c:v>0.36345288552988669</c:v>
                  </c:pt>
                  <c:pt idx="2">
                    <c:v>3.2526911934581057E-2</c:v>
                  </c:pt>
                  <c:pt idx="3">
                    <c:v>1.366E-2</c:v>
                  </c:pt>
                  <c:pt idx="4">
                    <c:v>0.36628131265463149</c:v>
                  </c:pt>
                  <c:pt idx="5">
                    <c:v>8.2731493398826003E-2</c:v>
                  </c:pt>
                  <c:pt idx="6">
                    <c:v>6.434671708797586E-2</c:v>
                  </c:pt>
                  <c:pt idx="7">
                    <c:v>3.181980515339463E-2</c:v>
                  </c:pt>
                  <c:pt idx="8">
                    <c:v>0</c:v>
                  </c:pt>
                  <c:pt idx="9">
                    <c:v>0</c:v>
                  </c:pt>
                  <c:pt idx="10">
                    <c:v>0</c:v>
                  </c:pt>
                </c:numCache>
              </c:numRef>
            </c:plus>
            <c:minus>
              <c:numRef>
                <c:f>'PHT exp'!$AL$44:$AL$54</c:f>
                <c:numCache>
                  <c:formatCode>General</c:formatCode>
                  <c:ptCount val="11"/>
                  <c:pt idx="0">
                    <c:v>0</c:v>
                  </c:pt>
                  <c:pt idx="1">
                    <c:v>0.36345288552988669</c:v>
                  </c:pt>
                  <c:pt idx="2">
                    <c:v>3.2526911934581057E-2</c:v>
                  </c:pt>
                  <c:pt idx="3">
                    <c:v>1.366E-2</c:v>
                  </c:pt>
                  <c:pt idx="4">
                    <c:v>0.36628131265463149</c:v>
                  </c:pt>
                  <c:pt idx="5">
                    <c:v>8.2731493398826003E-2</c:v>
                  </c:pt>
                  <c:pt idx="6">
                    <c:v>6.434671708797586E-2</c:v>
                  </c:pt>
                  <c:pt idx="7">
                    <c:v>3.181980515339463E-2</c:v>
                  </c:pt>
                  <c:pt idx="8">
                    <c:v>0</c:v>
                  </c:pt>
                  <c:pt idx="9">
                    <c:v>0</c:v>
                  </c:pt>
                  <c:pt idx="10">
                    <c:v>0</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exp'!$N$45:$N$54</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exp'!$Q$45:$Q$54</c:f>
              <c:numCache>
                <c:formatCode>General</c:formatCode>
                <c:ptCount val="10"/>
                <c:pt idx="0">
                  <c:v>1.3660000000000001</c:v>
                </c:pt>
                <c:pt idx="1">
                  <c:v>1.355</c:v>
                </c:pt>
                <c:pt idx="2">
                  <c:v>1.3660000000000001</c:v>
                </c:pt>
                <c:pt idx="3" formatCode="0.000">
                  <c:v>1.216</c:v>
                </c:pt>
                <c:pt idx="4">
                  <c:v>0.13950000000000001</c:v>
                </c:pt>
                <c:pt idx="5">
                  <c:v>0.16849999999999998</c:v>
                </c:pt>
                <c:pt idx="6">
                  <c:v>0.14949999999999999</c:v>
                </c:pt>
                <c:pt idx="7">
                  <c:v>0</c:v>
                </c:pt>
                <c:pt idx="8">
                  <c:v>0</c:v>
                </c:pt>
                <c:pt idx="9">
                  <c:v>0</c:v>
                </c:pt>
              </c:numCache>
            </c:numRef>
          </c:yVal>
          <c:smooth val="0"/>
          <c:extLst>
            <c:ext xmlns:c16="http://schemas.microsoft.com/office/drawing/2014/chart" uri="{C3380CC4-5D6E-409C-BE32-E72D297353CC}">
              <c16:uniqueId val="{00000002-1D61-42EA-B7EF-8CCB0E54BEA5}"/>
            </c:ext>
          </c:extLst>
        </c:ser>
        <c:ser>
          <c:idx val="5"/>
          <c:order val="5"/>
          <c:tx>
            <c:strRef>
              <c:f>'PHT exp'!$T$44</c:f>
              <c:strCache>
                <c:ptCount val="1"/>
                <c:pt idx="0">
                  <c:v>Xylose</c:v>
                </c:pt>
              </c:strCache>
            </c:strRef>
          </c:tx>
          <c:spPr>
            <a:ln w="19050" cap="rnd">
              <a:solidFill>
                <a:srgbClr val="00B0F0"/>
              </a:solidFill>
              <a:round/>
            </a:ln>
            <a:effectLst/>
          </c:spPr>
          <c:marker>
            <c:symbol val="circle"/>
            <c:size val="5"/>
            <c:spPr>
              <a:solidFill>
                <a:schemeClr val="bg1"/>
              </a:solidFill>
              <a:ln w="12700">
                <a:solidFill>
                  <a:srgbClr val="00B0F0"/>
                </a:solidFill>
              </a:ln>
              <a:effectLst/>
            </c:spPr>
          </c:marker>
          <c:errBars>
            <c:errDir val="y"/>
            <c:errBarType val="both"/>
            <c:errValType val="cust"/>
            <c:noEndCap val="0"/>
            <c:plus>
              <c:numRef>
                <c:f>'PHT exp'!$AO$44:$AO$54</c:f>
                <c:numCache>
                  <c:formatCode>General</c:formatCode>
                  <c:ptCount val="11"/>
                  <c:pt idx="0">
                    <c:v>0</c:v>
                  </c:pt>
                  <c:pt idx="1">
                    <c:v>7.707463914933492E-2</c:v>
                  </c:pt>
                  <c:pt idx="2">
                    <c:v>0.20223253941935107</c:v>
                  </c:pt>
                  <c:pt idx="3">
                    <c:v>0.1131370849898477</c:v>
                  </c:pt>
                  <c:pt idx="4">
                    <c:v>1.2</c:v>
                  </c:pt>
                  <c:pt idx="5">
                    <c:v>0.93479516472861524</c:v>
                  </c:pt>
                  <c:pt idx="6">
                    <c:v>0.75660425586960611</c:v>
                  </c:pt>
                  <c:pt idx="7">
                    <c:v>0.27223611075682064</c:v>
                  </c:pt>
                  <c:pt idx="8">
                    <c:v>1.4849242404917511E-2</c:v>
                  </c:pt>
                  <c:pt idx="9">
                    <c:v>0.19516147160748715</c:v>
                  </c:pt>
                  <c:pt idx="10">
                    <c:v>0.69862149981230892</c:v>
                  </c:pt>
                </c:numCache>
              </c:numRef>
            </c:plus>
            <c:minus>
              <c:numRef>
                <c:f>'PHT exp'!$AO$44:$AO$54</c:f>
                <c:numCache>
                  <c:formatCode>General</c:formatCode>
                  <c:ptCount val="11"/>
                  <c:pt idx="0">
                    <c:v>0</c:v>
                  </c:pt>
                  <c:pt idx="1">
                    <c:v>7.707463914933492E-2</c:v>
                  </c:pt>
                  <c:pt idx="2">
                    <c:v>0.20223253941935107</c:v>
                  </c:pt>
                  <c:pt idx="3">
                    <c:v>0.1131370849898477</c:v>
                  </c:pt>
                  <c:pt idx="4">
                    <c:v>1.2</c:v>
                  </c:pt>
                  <c:pt idx="5">
                    <c:v>0.93479516472861524</c:v>
                  </c:pt>
                  <c:pt idx="6">
                    <c:v>0.75660425586960611</c:v>
                  </c:pt>
                  <c:pt idx="7">
                    <c:v>0.27223611075682064</c:v>
                  </c:pt>
                  <c:pt idx="8">
                    <c:v>1.4849242404917511E-2</c:v>
                  </c:pt>
                  <c:pt idx="9">
                    <c:v>0.19516147160748715</c:v>
                  </c:pt>
                  <c:pt idx="10">
                    <c:v>0.69862149981230892</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exp'!$N$45:$N$54</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exp'!$T$45:$T$54</c:f>
              <c:numCache>
                <c:formatCode>General</c:formatCode>
                <c:ptCount val="10"/>
                <c:pt idx="0">
                  <c:v>24.149000000000001</c:v>
                </c:pt>
                <c:pt idx="1">
                  <c:v>24.048000000000002</c:v>
                </c:pt>
                <c:pt idx="2" formatCode="0.000">
                  <c:v>23.003999999999998</c:v>
                </c:pt>
                <c:pt idx="3">
                  <c:v>22.609000000000002</c:v>
                </c:pt>
                <c:pt idx="4">
                  <c:v>18.54</c:v>
                </c:pt>
                <c:pt idx="5">
                  <c:v>8.9239999999999995</c:v>
                </c:pt>
                <c:pt idx="6">
                  <c:v>3.2565</c:v>
                </c:pt>
                <c:pt idx="7">
                  <c:v>0.97849999999999993</c:v>
                </c:pt>
                <c:pt idx="8">
                  <c:v>0.29799999999999999</c:v>
                </c:pt>
                <c:pt idx="9">
                  <c:v>0.61699999999999999</c:v>
                </c:pt>
              </c:numCache>
            </c:numRef>
          </c:yVal>
          <c:smooth val="0"/>
          <c:extLst>
            <c:ext xmlns:c16="http://schemas.microsoft.com/office/drawing/2014/chart" uri="{C3380CC4-5D6E-409C-BE32-E72D297353CC}">
              <c16:uniqueId val="{00000003-1D61-42EA-B7EF-8CCB0E54BEA5}"/>
            </c:ext>
          </c:extLst>
        </c:ser>
        <c:ser>
          <c:idx val="6"/>
          <c:order val="6"/>
          <c:tx>
            <c:strRef>
              <c:f>'PHT exp'!$U$44</c:f>
              <c:strCache>
                <c:ptCount val="1"/>
                <c:pt idx="0">
                  <c:v>Acetate</c:v>
                </c:pt>
              </c:strCache>
            </c:strRef>
          </c:tx>
          <c:spPr>
            <a:ln w="19050" cap="rnd">
              <a:solidFill>
                <a:srgbClr val="FF0000"/>
              </a:solidFill>
              <a:round/>
            </a:ln>
            <a:effectLst/>
          </c:spPr>
          <c:marker>
            <c:symbol val="star"/>
            <c:size val="5"/>
            <c:spPr>
              <a:noFill/>
              <a:ln w="9525">
                <a:solidFill>
                  <a:srgbClr val="FF0000"/>
                </a:solidFill>
              </a:ln>
              <a:effectLst/>
            </c:spPr>
          </c:marker>
          <c:errBars>
            <c:errDir val="y"/>
            <c:errBarType val="both"/>
            <c:errValType val="cust"/>
            <c:noEndCap val="0"/>
            <c:plus>
              <c:numRef>
                <c:f>'PHT exp'!$AP$44:$AP$54</c:f>
                <c:numCache>
                  <c:formatCode>General</c:formatCode>
                  <c:ptCount val="11"/>
                  <c:pt idx="0">
                    <c:v>0</c:v>
                  </c:pt>
                  <c:pt idx="1">
                    <c:v>7.0710678118655126E-2</c:v>
                  </c:pt>
                  <c:pt idx="2">
                    <c:v>5.6349999999999997E-2</c:v>
                  </c:pt>
                  <c:pt idx="3">
                    <c:v>2.899137802864871E-2</c:v>
                  </c:pt>
                  <c:pt idx="4">
                    <c:v>0.12020815280171303</c:v>
                  </c:pt>
                  <c:pt idx="5">
                    <c:v>0.15485638507985391</c:v>
                  </c:pt>
                  <c:pt idx="6">
                    <c:v>0</c:v>
                  </c:pt>
                  <c:pt idx="7">
                    <c:v>0</c:v>
                  </c:pt>
                  <c:pt idx="8">
                    <c:v>0</c:v>
                  </c:pt>
                  <c:pt idx="9">
                    <c:v>0</c:v>
                  </c:pt>
                  <c:pt idx="10">
                    <c:v>0</c:v>
                  </c:pt>
                </c:numCache>
              </c:numRef>
            </c:plus>
            <c:minus>
              <c:numRef>
                <c:f>'PHT exp'!$AP$44:$AP$54</c:f>
                <c:numCache>
                  <c:formatCode>General</c:formatCode>
                  <c:ptCount val="11"/>
                  <c:pt idx="0">
                    <c:v>0</c:v>
                  </c:pt>
                  <c:pt idx="1">
                    <c:v>7.0710678118655126E-2</c:v>
                  </c:pt>
                  <c:pt idx="2">
                    <c:v>5.6349999999999997E-2</c:v>
                  </c:pt>
                  <c:pt idx="3">
                    <c:v>2.899137802864871E-2</c:v>
                  </c:pt>
                  <c:pt idx="4">
                    <c:v>0.12020815280171303</c:v>
                  </c:pt>
                  <c:pt idx="5">
                    <c:v>0.15485638507985391</c:v>
                  </c:pt>
                  <c:pt idx="6">
                    <c:v>0</c:v>
                  </c:pt>
                  <c:pt idx="7">
                    <c:v>0</c:v>
                  </c:pt>
                  <c:pt idx="8">
                    <c:v>0</c:v>
                  </c:pt>
                  <c:pt idx="9">
                    <c:v>0</c:v>
                  </c:pt>
                  <c:pt idx="10">
                    <c:v>0</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exp'!$N$45:$N$54</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exp'!$U$45:$U$54</c:f>
              <c:numCache>
                <c:formatCode>General</c:formatCode>
                <c:ptCount val="10"/>
                <c:pt idx="0">
                  <c:v>5.6349999999999998</c:v>
                </c:pt>
                <c:pt idx="1">
                  <c:v>5.6349999999999998</c:v>
                </c:pt>
                <c:pt idx="2" formatCode="0.000">
                  <c:v>5.6284999999999998</c:v>
                </c:pt>
                <c:pt idx="3">
                  <c:v>5.0730000000000004</c:v>
                </c:pt>
                <c:pt idx="4">
                  <c:v>0.1095</c:v>
                </c:pt>
                <c:pt idx="5">
                  <c:v>0</c:v>
                </c:pt>
                <c:pt idx="6">
                  <c:v>0</c:v>
                </c:pt>
                <c:pt idx="7">
                  <c:v>0</c:v>
                </c:pt>
                <c:pt idx="8">
                  <c:v>0</c:v>
                </c:pt>
                <c:pt idx="9">
                  <c:v>0</c:v>
                </c:pt>
              </c:numCache>
            </c:numRef>
          </c:yVal>
          <c:smooth val="0"/>
          <c:extLst>
            <c:ext xmlns:c16="http://schemas.microsoft.com/office/drawing/2014/chart" uri="{C3380CC4-5D6E-409C-BE32-E72D297353CC}">
              <c16:uniqueId val="{00000004-1D61-42EA-B7EF-8CCB0E54BEA5}"/>
            </c:ext>
          </c:extLst>
        </c:ser>
        <c:ser>
          <c:idx val="7"/>
          <c:order val="7"/>
          <c:tx>
            <c:strRef>
              <c:f>'PHT exp'!$V$44</c:f>
              <c:strCache>
                <c:ptCount val="1"/>
                <c:pt idx="0">
                  <c:v>Ethanol</c:v>
                </c:pt>
              </c:strCache>
            </c:strRef>
          </c:tx>
          <c:spPr>
            <a:ln w="19050" cap="rnd">
              <a:solidFill>
                <a:srgbClr val="0070C0"/>
              </a:solidFill>
              <a:round/>
            </a:ln>
            <a:effectLst/>
          </c:spPr>
          <c:marker>
            <c:symbol val="diamond"/>
            <c:size val="5"/>
            <c:spPr>
              <a:solidFill>
                <a:srgbClr val="0070C0"/>
              </a:solidFill>
              <a:ln w="9525">
                <a:solidFill>
                  <a:srgbClr val="0070C0"/>
                </a:solidFill>
              </a:ln>
              <a:effectLst/>
            </c:spPr>
          </c:marker>
          <c:errBars>
            <c:errDir val="y"/>
            <c:errBarType val="both"/>
            <c:errValType val="cust"/>
            <c:noEndCap val="0"/>
            <c:plus>
              <c:numRef>
                <c:f>'PHT exp'!$AQ$44:$AQ$54</c:f>
                <c:numCache>
                  <c:formatCode>General</c:formatCode>
                  <c:ptCount val="11"/>
                  <c:pt idx="0">
                    <c:v>0</c:v>
                  </c:pt>
                  <c:pt idx="1">
                    <c:v>0.32900000000000001</c:v>
                  </c:pt>
                  <c:pt idx="2">
                    <c:v>7.3539105243401098E-2</c:v>
                  </c:pt>
                  <c:pt idx="3">
                    <c:v>9.8287842584930465E-2</c:v>
                  </c:pt>
                  <c:pt idx="4">
                    <c:v>0.4992173875177025</c:v>
                  </c:pt>
                  <c:pt idx="5">
                    <c:v>0.10535891039679551</c:v>
                  </c:pt>
                  <c:pt idx="6">
                    <c:v>8.343860018001259E-2</c:v>
                  </c:pt>
                  <c:pt idx="7">
                    <c:v>3.181980515339463E-2</c:v>
                  </c:pt>
                  <c:pt idx="8">
                    <c:v>4.6669047558312575E-2</c:v>
                  </c:pt>
                  <c:pt idx="9">
                    <c:v>6.2225396744416073E-2</c:v>
                  </c:pt>
                  <c:pt idx="10">
                    <c:v>2.5455844122715732E-2</c:v>
                  </c:pt>
                </c:numCache>
              </c:numRef>
            </c:plus>
            <c:minus>
              <c:numRef>
                <c:f>'PHT exp'!$AQ$44:$AQ$54</c:f>
                <c:numCache>
                  <c:formatCode>General</c:formatCode>
                  <c:ptCount val="11"/>
                  <c:pt idx="0">
                    <c:v>0</c:v>
                  </c:pt>
                  <c:pt idx="1">
                    <c:v>0.32900000000000001</c:v>
                  </c:pt>
                  <c:pt idx="2">
                    <c:v>7.3539105243401098E-2</c:v>
                  </c:pt>
                  <c:pt idx="3">
                    <c:v>9.8287842584930465E-2</c:v>
                  </c:pt>
                  <c:pt idx="4">
                    <c:v>0.4992173875177025</c:v>
                  </c:pt>
                  <c:pt idx="5">
                    <c:v>0.10535891039679551</c:v>
                  </c:pt>
                  <c:pt idx="6">
                    <c:v>8.343860018001259E-2</c:v>
                  </c:pt>
                  <c:pt idx="7">
                    <c:v>3.181980515339463E-2</c:v>
                  </c:pt>
                  <c:pt idx="8">
                    <c:v>4.6669047558312575E-2</c:v>
                  </c:pt>
                  <c:pt idx="9">
                    <c:v>6.2225396744416073E-2</c:v>
                  </c:pt>
                  <c:pt idx="10">
                    <c:v>2.5455844122715732E-2</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exp'!$N$45:$N$54</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exp'!$V$45:$V$54</c:f>
              <c:numCache>
                <c:formatCode>0.000</c:formatCode>
                <c:ptCount val="10"/>
                <c:pt idx="0" formatCode="General">
                  <c:v>0.32900000000000001</c:v>
                </c:pt>
                <c:pt idx="1">
                  <c:v>0.42699999999999999</c:v>
                </c:pt>
                <c:pt idx="2" formatCode="General">
                  <c:v>0.66849999999999998</c:v>
                </c:pt>
                <c:pt idx="3" formatCode="General">
                  <c:v>0.68700000000000006</c:v>
                </c:pt>
                <c:pt idx="4" formatCode="General">
                  <c:v>0.74249999999999994</c:v>
                </c:pt>
                <c:pt idx="5" formatCode="General">
                  <c:v>0.35</c:v>
                </c:pt>
                <c:pt idx="6" formatCode="General">
                  <c:v>0.32850000000000001</c:v>
                </c:pt>
                <c:pt idx="7" formatCode="General">
                  <c:v>0.32799999999999996</c:v>
                </c:pt>
                <c:pt idx="8" formatCode="General">
                  <c:v>0.32100000000000001</c:v>
                </c:pt>
                <c:pt idx="9" formatCode="General">
                  <c:v>0.25800000000000001</c:v>
                </c:pt>
              </c:numCache>
            </c:numRef>
          </c:yVal>
          <c:smooth val="0"/>
          <c:extLst>
            <c:ext xmlns:c16="http://schemas.microsoft.com/office/drawing/2014/chart" uri="{C3380CC4-5D6E-409C-BE32-E72D297353CC}">
              <c16:uniqueId val="{00000005-1D61-42EA-B7EF-8CCB0E54BEA5}"/>
            </c:ext>
          </c:extLst>
        </c:ser>
        <c:dLbls>
          <c:showLegendKey val="0"/>
          <c:showVal val="0"/>
          <c:showCatName val="0"/>
          <c:showSerName val="0"/>
          <c:showPercent val="0"/>
          <c:showBubbleSize val="0"/>
        </c:dLbls>
        <c:axId val="401543864"/>
        <c:axId val="401543080"/>
        <c:extLst>
          <c:ext xmlns:c15="http://schemas.microsoft.com/office/drawing/2012/chart" uri="{02D57815-91ED-43cb-92C2-25804820EDAC}">
            <c15:filteredScatterSeries>
              <c15:ser>
                <c:idx val="3"/>
                <c:order val="3"/>
                <c:tx>
                  <c:strRef>
                    <c:extLst>
                      <c:ext uri="{02D57815-91ED-43cb-92C2-25804820EDAC}">
                        <c15:formulaRef>
                          <c15:sqref>'PHT exp'!$R$44</c15:sqref>
                        </c15:formulaRef>
                      </c:ext>
                    </c:extLst>
                    <c:strCache>
                      <c:ptCount val="1"/>
                      <c:pt idx="0">
                        <c:v>Urea</c:v>
                      </c:pt>
                    </c:strCache>
                  </c:strRef>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extLst>
                      <c:ext uri="{02D57815-91ED-43cb-92C2-25804820EDAC}">
                        <c15:formulaRef>
                          <c15:sqref>'PHT exp'!$N$45:$N$54</c15:sqref>
                        </c15:formulaRef>
                      </c:ext>
                    </c:extLst>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extLst>
                      <c:ext uri="{02D57815-91ED-43cb-92C2-25804820EDAC}">
                        <c15:formulaRef>
                          <c15:sqref>'PHT exp'!$R$45:$R$54</c15:sqref>
                        </c15:formulaRef>
                      </c:ext>
                    </c:extLst>
                    <c:numCache>
                      <c:formatCode>General</c:formatCode>
                      <c:ptCount val="10"/>
                      <c:pt idx="0">
                        <c:v>0</c:v>
                      </c:pt>
                      <c:pt idx="1">
                        <c:v>5.3499999999999999E-2</c:v>
                      </c:pt>
                      <c:pt idx="2">
                        <c:v>0</c:v>
                      </c:pt>
                      <c:pt idx="3" formatCode="0.000">
                        <c:v>0</c:v>
                      </c:pt>
                      <c:pt idx="4">
                        <c:v>5.6500000000000002E-2</c:v>
                      </c:pt>
                      <c:pt idx="5">
                        <c:v>0</c:v>
                      </c:pt>
                      <c:pt idx="6">
                        <c:v>0</c:v>
                      </c:pt>
                      <c:pt idx="7">
                        <c:v>0</c:v>
                      </c:pt>
                      <c:pt idx="8">
                        <c:v>0</c:v>
                      </c:pt>
                      <c:pt idx="9">
                        <c:v>0</c:v>
                      </c:pt>
                    </c:numCache>
                  </c:numRef>
                </c:yVal>
                <c:smooth val="0"/>
                <c:extLst>
                  <c:ext xmlns:c16="http://schemas.microsoft.com/office/drawing/2014/chart" uri="{C3380CC4-5D6E-409C-BE32-E72D297353CC}">
                    <c16:uniqueId val="{00000007-1D61-42EA-B7EF-8CCB0E54BEA5}"/>
                  </c:ext>
                </c:extLst>
              </c15:ser>
            </c15:filteredScatterSeries>
            <c15:filteredScatterSeries>
              <c15:ser>
                <c:idx val="4"/>
                <c:order val="4"/>
                <c:tx>
                  <c:strRef>
                    <c:extLst xmlns:c15="http://schemas.microsoft.com/office/drawing/2012/chart">
                      <c:ext xmlns:c15="http://schemas.microsoft.com/office/drawing/2012/chart" uri="{02D57815-91ED-43cb-92C2-25804820EDAC}">
                        <c15:formulaRef>
                          <c15:sqref>'PHT exp'!$S$44</c15:sqref>
                        </c15:formulaRef>
                      </c:ext>
                    </c:extLst>
                    <c:strCache>
                      <c:ptCount val="1"/>
                      <c:pt idx="0">
                        <c:v>Xylitol</c:v>
                      </c:pt>
                    </c:strCache>
                  </c:strRef>
                </c:tx>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extLst xmlns:c15="http://schemas.microsoft.com/office/drawing/2012/chart">
                      <c:ext xmlns:c15="http://schemas.microsoft.com/office/drawing/2012/chart" uri="{02D57815-91ED-43cb-92C2-25804820EDAC}">
                        <c15:formulaRef>
                          <c15:sqref>'PHT exp'!$N$45:$N$54</c15:sqref>
                        </c15:formulaRef>
                      </c:ext>
                    </c:extLst>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extLst xmlns:c15="http://schemas.microsoft.com/office/drawing/2012/chart">
                      <c:ext xmlns:c15="http://schemas.microsoft.com/office/drawing/2012/chart" uri="{02D57815-91ED-43cb-92C2-25804820EDAC}">
                        <c15:formulaRef>
                          <c15:sqref>'PHT exp'!$S$45:$S$54</c15:sqref>
                        </c15:formulaRef>
                      </c:ext>
                    </c:extLst>
                    <c:numCache>
                      <c:formatCode>General</c:formatCode>
                      <c:ptCount val="10"/>
                      <c:pt idx="0">
                        <c:v>0</c:v>
                      </c:pt>
                      <c:pt idx="1">
                        <c:v>0</c:v>
                      </c:pt>
                      <c:pt idx="2">
                        <c:v>0</c:v>
                      </c:pt>
                      <c:pt idx="3" formatCode="0.000">
                        <c:v>0</c:v>
                      </c:pt>
                      <c:pt idx="4">
                        <c:v>0.155</c:v>
                      </c:pt>
                      <c:pt idx="5">
                        <c:v>0</c:v>
                      </c:pt>
                      <c:pt idx="6">
                        <c:v>0.69599999999999995</c:v>
                      </c:pt>
                      <c:pt idx="7">
                        <c:v>0.73099999999999998</c:v>
                      </c:pt>
                      <c:pt idx="8">
                        <c:v>0.73199999999999998</c:v>
                      </c:pt>
                      <c:pt idx="9">
                        <c:v>0.74550000000000005</c:v>
                      </c:pt>
                    </c:numCache>
                  </c:numRef>
                </c:yVal>
                <c:smooth val="0"/>
                <c:extLst xmlns:c15="http://schemas.microsoft.com/office/drawing/2012/chart">
                  <c:ext xmlns:c16="http://schemas.microsoft.com/office/drawing/2014/chart" uri="{C3380CC4-5D6E-409C-BE32-E72D297353CC}">
                    <c16:uniqueId val="{00000008-1D61-42EA-B7EF-8CCB0E54BEA5}"/>
                  </c:ext>
                </c:extLst>
              </c15:ser>
            </c15:filteredScatterSeries>
          </c:ext>
        </c:extLst>
      </c:scatterChart>
      <c:scatterChart>
        <c:scatterStyle val="lineMarker"/>
        <c:varyColors val="0"/>
        <c:ser>
          <c:idx val="8"/>
          <c:order val="8"/>
          <c:tx>
            <c:v>OD</c:v>
          </c:tx>
          <c:spPr>
            <a:ln w="19050" cap="rnd">
              <a:solidFill>
                <a:schemeClr val="tx1"/>
              </a:solidFill>
              <a:round/>
            </a:ln>
            <a:effectLst/>
          </c:spPr>
          <c:marker>
            <c:symbol val="diamond"/>
            <c:size val="5"/>
            <c:spPr>
              <a:solidFill>
                <a:schemeClr val="bg1"/>
              </a:solidFill>
              <a:ln w="12700">
                <a:solidFill>
                  <a:schemeClr val="tx1"/>
                </a:solidFill>
              </a:ln>
              <a:effectLst/>
            </c:spPr>
          </c:marker>
          <c:errBars>
            <c:errDir val="y"/>
            <c:errBarType val="both"/>
            <c:errValType val="cust"/>
            <c:noEndCap val="0"/>
            <c:plus>
              <c:numRef>
                <c:f>'PHT exp'!$R$14:$R$23</c:f>
                <c:numCache>
                  <c:formatCode>General</c:formatCode>
                  <c:ptCount val="10"/>
                  <c:pt idx="0">
                    <c:v>4.2426406871192854E-2</c:v>
                  </c:pt>
                  <c:pt idx="1">
                    <c:v>0.29698484809835007</c:v>
                  </c:pt>
                  <c:pt idx="2">
                    <c:v>0.22627416997969527</c:v>
                  </c:pt>
                  <c:pt idx="3">
                    <c:v>0.56568542494924146</c:v>
                  </c:pt>
                  <c:pt idx="4">
                    <c:v>8.3438600180011999</c:v>
                  </c:pt>
                  <c:pt idx="5">
                    <c:v>6.6468037431535461</c:v>
                  </c:pt>
                  <c:pt idx="6">
                    <c:v>1.9445436482630056</c:v>
                  </c:pt>
                  <c:pt idx="7">
                    <c:v>7.00035713374682</c:v>
                  </c:pt>
                  <c:pt idx="8">
                    <c:v>1.4495689014324205</c:v>
                  </c:pt>
                  <c:pt idx="9">
                    <c:v>1.5909902576697319</c:v>
                  </c:pt>
                </c:numCache>
              </c:numRef>
            </c:plus>
            <c:minus>
              <c:numRef>
                <c:f>'PHT exp'!$R$14:$R$23</c:f>
                <c:numCache>
                  <c:formatCode>General</c:formatCode>
                  <c:ptCount val="10"/>
                  <c:pt idx="0">
                    <c:v>4.2426406871192854E-2</c:v>
                  </c:pt>
                  <c:pt idx="1">
                    <c:v>0.29698484809835007</c:v>
                  </c:pt>
                  <c:pt idx="2">
                    <c:v>0.22627416997969527</c:v>
                  </c:pt>
                  <c:pt idx="3">
                    <c:v>0.56568542494924146</c:v>
                  </c:pt>
                  <c:pt idx="4">
                    <c:v>8.3438600180011999</c:v>
                  </c:pt>
                  <c:pt idx="5">
                    <c:v>6.6468037431535461</c:v>
                  </c:pt>
                  <c:pt idx="6">
                    <c:v>1.9445436482630056</c:v>
                  </c:pt>
                  <c:pt idx="7">
                    <c:v>7.00035713374682</c:v>
                  </c:pt>
                  <c:pt idx="8">
                    <c:v>1.4495689014324205</c:v>
                  </c:pt>
                  <c:pt idx="9">
                    <c:v>1.5909902576697319</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exp'!$M$14:$M$23</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exp'!$N$14:$N$23</c:f>
              <c:numCache>
                <c:formatCode>General</c:formatCode>
                <c:ptCount val="10"/>
                <c:pt idx="0">
                  <c:v>0.37</c:v>
                </c:pt>
                <c:pt idx="1">
                  <c:v>1.33</c:v>
                </c:pt>
                <c:pt idx="2">
                  <c:v>2.02</c:v>
                </c:pt>
                <c:pt idx="3">
                  <c:v>3.7199999999999998</c:v>
                </c:pt>
                <c:pt idx="4">
                  <c:v>55.45</c:v>
                </c:pt>
                <c:pt idx="5">
                  <c:v>65.55</c:v>
                </c:pt>
                <c:pt idx="6">
                  <c:v>66.474999999999994</c:v>
                </c:pt>
                <c:pt idx="7">
                  <c:v>65.599999999999994</c:v>
                </c:pt>
                <c:pt idx="8">
                  <c:v>69.775000000000006</c:v>
                </c:pt>
                <c:pt idx="9">
                  <c:v>73.724999999999994</c:v>
                </c:pt>
              </c:numCache>
            </c:numRef>
          </c:yVal>
          <c:smooth val="0"/>
          <c:extLst>
            <c:ext xmlns:c16="http://schemas.microsoft.com/office/drawing/2014/chart" uri="{C3380CC4-5D6E-409C-BE32-E72D297353CC}">
              <c16:uniqueId val="{00000006-1D61-42EA-B7EF-8CCB0E54BEA5}"/>
            </c:ext>
          </c:extLst>
        </c:ser>
        <c:dLbls>
          <c:showLegendKey val="0"/>
          <c:showVal val="0"/>
          <c:showCatName val="0"/>
          <c:showSerName val="0"/>
          <c:showPercent val="0"/>
          <c:showBubbleSize val="0"/>
        </c:dLbls>
        <c:axId val="401541904"/>
        <c:axId val="401544256"/>
      </c:scatterChart>
      <c:valAx>
        <c:axId val="401543864"/>
        <c:scaling>
          <c:orientation val="minMax"/>
          <c:max val="180"/>
          <c:min val="0"/>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a:latin typeface="Arial" panose="020B0604020202020204" pitchFamily="34" charset="0"/>
                    <a:cs typeface="Arial" panose="020B0604020202020204" pitchFamily="34" charset="0"/>
                  </a:rPr>
                  <a:t>Time (hrs)</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01543080"/>
        <c:crosses val="autoZero"/>
        <c:crossBetween val="midCat"/>
        <c:majorUnit val="50"/>
      </c:valAx>
      <c:valAx>
        <c:axId val="401543080"/>
        <c:scaling>
          <c:orientation val="minMax"/>
          <c:max val="25"/>
          <c:min val="0"/>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dirty="0" smtClean="0">
                    <a:effectLst/>
                    <a:latin typeface="Arial" panose="020B0604020202020204" pitchFamily="34" charset="0"/>
                    <a:cs typeface="Arial" panose="020B0604020202020204" pitchFamily="34" charset="0"/>
                  </a:rPr>
                  <a:t>c </a:t>
                </a:r>
                <a:r>
                  <a:rPr lang="en-US" sz="1200" b="0" i="0" baseline="0" dirty="0">
                    <a:effectLst/>
                    <a:latin typeface="Arial" panose="020B0604020202020204" pitchFamily="34" charset="0"/>
                    <a:cs typeface="Arial" panose="020B0604020202020204" pitchFamily="34" charset="0"/>
                  </a:rPr>
                  <a:t>(g/l)</a:t>
                </a:r>
                <a:endParaRPr lang="en-US" sz="1200" dirty="0">
                  <a:effectLst/>
                  <a:latin typeface="Arial" panose="020B0604020202020204" pitchFamily="34" charset="0"/>
                  <a:cs typeface="Arial" panose="020B0604020202020204" pitchFamily="34" charset="0"/>
                </a:endParaRP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01543864"/>
        <c:crosses val="autoZero"/>
        <c:crossBetween val="midCat"/>
      </c:valAx>
      <c:valAx>
        <c:axId val="401544256"/>
        <c:scaling>
          <c:orientation val="minMax"/>
          <c:max val="10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a:effectLst/>
                    <a:latin typeface="Arial" panose="020B0604020202020204" pitchFamily="34" charset="0"/>
                    <a:cs typeface="Arial" panose="020B0604020202020204" pitchFamily="34" charset="0"/>
                  </a:rPr>
                  <a:t>OD</a:t>
                </a:r>
                <a:r>
                  <a:rPr lang="en-US" sz="1200" b="0" i="0" baseline="-25000">
                    <a:effectLst/>
                    <a:latin typeface="Arial" panose="020B0604020202020204" pitchFamily="34" charset="0"/>
                    <a:cs typeface="Arial" panose="020B0604020202020204" pitchFamily="34" charset="0"/>
                  </a:rPr>
                  <a:t>600nm</a:t>
                </a:r>
                <a:endParaRPr lang="en-US" sz="1200">
                  <a:effectLst/>
                  <a:latin typeface="Arial" panose="020B0604020202020204" pitchFamily="34" charset="0"/>
                  <a:cs typeface="Arial" panose="020B0604020202020204" pitchFamily="34" charset="0"/>
                </a:endParaRPr>
              </a:p>
            </c:rich>
          </c:tx>
          <c:layout>
            <c:manualLayout>
              <c:xMode val="edge"/>
              <c:yMode val="edge"/>
              <c:x val="0.90410471337005782"/>
              <c:y val="0.25602748263697334"/>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01541904"/>
        <c:crosses val="max"/>
        <c:crossBetween val="midCat"/>
        <c:majorUnit val="20"/>
      </c:valAx>
      <c:valAx>
        <c:axId val="401541904"/>
        <c:scaling>
          <c:orientation val="minMax"/>
        </c:scaling>
        <c:delete val="1"/>
        <c:axPos val="b"/>
        <c:numFmt formatCode="General" sourceLinked="1"/>
        <c:majorTickMark val="out"/>
        <c:minorTickMark val="none"/>
        <c:tickLblPos val="nextTo"/>
        <c:crossAx val="401544256"/>
        <c:crosses val="autoZero"/>
        <c:crossBetween val="midCat"/>
      </c:valAx>
      <c:spPr>
        <a:noFill/>
        <a:ln>
          <a:noFill/>
        </a:ln>
        <a:effectLst/>
      </c:spPr>
    </c:plotArea>
    <c:legend>
      <c:legendPos val="b"/>
      <c:layout>
        <c:manualLayout>
          <c:xMode val="edge"/>
          <c:yMode val="edge"/>
          <c:x val="0.10651809948190671"/>
          <c:y val="0.73772411400602578"/>
          <c:w val="0.82554954684080772"/>
          <c:h val="0.2033636939866158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sz="1400" b="0" i="0" baseline="0" dirty="0" smtClean="0">
                <a:solidFill>
                  <a:schemeClr val="tx1"/>
                </a:solidFill>
                <a:effectLst/>
                <a:latin typeface="Arial" panose="020B0604020202020204" pitchFamily="34" charset="0"/>
                <a:cs typeface="Arial" panose="020B0604020202020204" pitchFamily="34" charset="0"/>
              </a:rPr>
              <a:t>EV9_5</a:t>
            </a:r>
            <a:endParaRPr lang="en-US" sz="1400" dirty="0">
              <a:solidFill>
                <a:schemeClr val="tx1"/>
              </a:solidFill>
              <a:effectLst/>
              <a:latin typeface="Arial" panose="020B0604020202020204" pitchFamily="34" charset="0"/>
              <a:cs typeface="Arial" panose="020B0604020202020204" pitchFamily="34" charset="0"/>
            </a:endParaRPr>
          </a:p>
        </c:rich>
      </c:tx>
      <c:layout>
        <c:manualLayout>
          <c:xMode val="edge"/>
          <c:yMode val="edge"/>
          <c:x val="0.40188284120547529"/>
          <c:y val="3.878870805732329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5695644975532588"/>
          <c:y val="0.11608017198363392"/>
          <c:w val="0.67340098108274471"/>
          <c:h val="0.48410521971550619"/>
        </c:manualLayout>
      </c:layout>
      <c:scatterChart>
        <c:scatterStyle val="lineMarker"/>
        <c:varyColors val="0"/>
        <c:ser>
          <c:idx val="0"/>
          <c:order val="0"/>
          <c:tx>
            <c:strRef>
              <c:f>'PHT exp'!$O$60</c:f>
              <c:strCache>
                <c:ptCount val="1"/>
                <c:pt idx="0">
                  <c:v>Galactose</c:v>
                </c:pt>
              </c:strCache>
            </c:strRef>
          </c:tx>
          <c:spPr>
            <a:ln w="19050" cap="rnd">
              <a:solidFill>
                <a:srgbClr val="92D050"/>
              </a:solidFill>
              <a:round/>
            </a:ln>
            <a:effectLst/>
          </c:spPr>
          <c:marker>
            <c:symbol val="triangle"/>
            <c:size val="5"/>
            <c:spPr>
              <a:solidFill>
                <a:schemeClr val="bg1"/>
              </a:solidFill>
              <a:ln w="9525">
                <a:solidFill>
                  <a:srgbClr val="92D050"/>
                </a:solidFill>
              </a:ln>
              <a:effectLst/>
            </c:spPr>
          </c:marker>
          <c:errBars>
            <c:errDir val="y"/>
            <c:errBarType val="both"/>
            <c:errValType val="cust"/>
            <c:noEndCap val="0"/>
            <c:plus>
              <c:numRef>
                <c:f>'PHT exp'!$AK$62:$AK$71</c:f>
                <c:numCache>
                  <c:formatCode>General</c:formatCode>
                  <c:ptCount val="10"/>
                  <c:pt idx="0">
                    <c:v>0</c:v>
                  </c:pt>
                  <c:pt idx="1">
                    <c:v>0.58548441482246227</c:v>
                  </c:pt>
                  <c:pt idx="2">
                    <c:v>0.6498311319104394</c:v>
                  </c:pt>
                  <c:pt idx="3">
                    <c:v>0.84852813742385846</c:v>
                  </c:pt>
                  <c:pt idx="4">
                    <c:v>0.89449007820098214</c:v>
                  </c:pt>
                  <c:pt idx="5">
                    <c:v>0</c:v>
                  </c:pt>
                  <c:pt idx="6">
                    <c:v>0</c:v>
                  </c:pt>
                  <c:pt idx="7">
                    <c:v>0</c:v>
                  </c:pt>
                  <c:pt idx="8">
                    <c:v>0</c:v>
                  </c:pt>
                  <c:pt idx="9">
                    <c:v>0</c:v>
                  </c:pt>
                </c:numCache>
              </c:numRef>
            </c:plus>
            <c:minus>
              <c:numRef>
                <c:f>'PHT exp'!$AK$62:$AK$71</c:f>
                <c:numCache>
                  <c:formatCode>General</c:formatCode>
                  <c:ptCount val="10"/>
                  <c:pt idx="0">
                    <c:v>0</c:v>
                  </c:pt>
                  <c:pt idx="1">
                    <c:v>0.58548441482246227</c:v>
                  </c:pt>
                  <c:pt idx="2">
                    <c:v>0.6498311319104394</c:v>
                  </c:pt>
                  <c:pt idx="3">
                    <c:v>0.84852813742385846</c:v>
                  </c:pt>
                  <c:pt idx="4">
                    <c:v>0.89449007820098214</c:v>
                  </c:pt>
                  <c:pt idx="5">
                    <c:v>0</c:v>
                  </c:pt>
                  <c:pt idx="6">
                    <c:v>0</c:v>
                  </c:pt>
                  <c:pt idx="7">
                    <c:v>0</c:v>
                  </c:pt>
                  <c:pt idx="8">
                    <c:v>0</c:v>
                  </c:pt>
                  <c:pt idx="9">
                    <c:v>0</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exp'!$N$61:$N$70</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exp'!$O$61:$O$70</c:f>
              <c:numCache>
                <c:formatCode>General</c:formatCode>
                <c:ptCount val="10"/>
                <c:pt idx="0">
                  <c:v>3.0169999999999999</c:v>
                </c:pt>
                <c:pt idx="1">
                  <c:v>2.6349999999999998</c:v>
                </c:pt>
                <c:pt idx="2">
                  <c:v>2.6334999999999997</c:v>
                </c:pt>
                <c:pt idx="3">
                  <c:v>2.1859999999999999</c:v>
                </c:pt>
                <c:pt idx="4">
                  <c:v>2.1865000000000001</c:v>
                </c:pt>
                <c:pt idx="5">
                  <c:v>0</c:v>
                </c:pt>
                <c:pt idx="6">
                  <c:v>0</c:v>
                </c:pt>
                <c:pt idx="7">
                  <c:v>0</c:v>
                </c:pt>
                <c:pt idx="8">
                  <c:v>0</c:v>
                </c:pt>
                <c:pt idx="9">
                  <c:v>0</c:v>
                </c:pt>
              </c:numCache>
            </c:numRef>
          </c:yVal>
          <c:smooth val="0"/>
          <c:extLst>
            <c:ext xmlns:c16="http://schemas.microsoft.com/office/drawing/2014/chart" uri="{C3380CC4-5D6E-409C-BE32-E72D297353CC}">
              <c16:uniqueId val="{00000000-9BB6-4F94-8213-800697857B67}"/>
            </c:ext>
          </c:extLst>
        </c:ser>
        <c:ser>
          <c:idx val="1"/>
          <c:order val="1"/>
          <c:tx>
            <c:strRef>
              <c:f>'PHT exp'!$P$60</c:f>
              <c:strCache>
                <c:ptCount val="1"/>
                <c:pt idx="0">
                  <c:v>Glucose</c:v>
                </c:pt>
              </c:strCache>
            </c:strRef>
          </c:tx>
          <c:spPr>
            <a:ln w="19050" cap="rnd">
              <a:solidFill>
                <a:schemeClr val="accent2"/>
              </a:solidFill>
              <a:round/>
            </a:ln>
            <a:effectLst/>
          </c:spPr>
          <c:marker>
            <c:symbol val="square"/>
            <c:size val="5"/>
            <c:spPr>
              <a:solidFill>
                <a:schemeClr val="bg1"/>
              </a:solidFill>
              <a:ln w="9525">
                <a:solidFill>
                  <a:schemeClr val="accent2"/>
                </a:solidFill>
              </a:ln>
              <a:effectLst/>
            </c:spPr>
          </c:marker>
          <c:errBars>
            <c:errDir val="y"/>
            <c:errBarType val="both"/>
            <c:errValType val="cust"/>
            <c:noEndCap val="0"/>
            <c:plus>
              <c:numRef>
                <c:f>'PHT exp'!$AL$62:$AL$71</c:f>
                <c:numCache>
                  <c:formatCode>General</c:formatCode>
                  <c:ptCount val="10"/>
                  <c:pt idx="0">
                    <c:v>0</c:v>
                  </c:pt>
                  <c:pt idx="1">
                    <c:v>1.1278353159925427</c:v>
                  </c:pt>
                  <c:pt idx="2">
                    <c:v>1.1490485194281397</c:v>
                  </c:pt>
                  <c:pt idx="3">
                    <c:v>1.2360226535140857</c:v>
                  </c:pt>
                  <c:pt idx="4">
                    <c:v>3.4223968209428898E-2</c:v>
                  </c:pt>
                  <c:pt idx="5">
                    <c:v>0</c:v>
                  </c:pt>
                  <c:pt idx="6">
                    <c:v>0</c:v>
                  </c:pt>
                  <c:pt idx="7">
                    <c:v>0</c:v>
                  </c:pt>
                  <c:pt idx="8">
                    <c:v>0</c:v>
                  </c:pt>
                  <c:pt idx="9">
                    <c:v>0</c:v>
                  </c:pt>
                </c:numCache>
              </c:numRef>
            </c:plus>
            <c:minus>
              <c:numRef>
                <c:f>'PHT exp'!$AL$62:$AL$71</c:f>
                <c:numCache>
                  <c:formatCode>General</c:formatCode>
                  <c:ptCount val="10"/>
                  <c:pt idx="0">
                    <c:v>0</c:v>
                  </c:pt>
                  <c:pt idx="1">
                    <c:v>1.1278353159925427</c:v>
                  </c:pt>
                  <c:pt idx="2">
                    <c:v>1.1490485194281397</c:v>
                  </c:pt>
                  <c:pt idx="3">
                    <c:v>1.2360226535140857</c:v>
                  </c:pt>
                  <c:pt idx="4">
                    <c:v>3.4223968209428898E-2</c:v>
                  </c:pt>
                  <c:pt idx="5">
                    <c:v>0</c:v>
                  </c:pt>
                  <c:pt idx="6">
                    <c:v>0</c:v>
                  </c:pt>
                  <c:pt idx="7">
                    <c:v>0</c:v>
                  </c:pt>
                  <c:pt idx="8">
                    <c:v>0</c:v>
                  </c:pt>
                  <c:pt idx="9">
                    <c:v>0</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exp'!$N$61:$N$70</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exp'!$P$61:$P$70</c:f>
              <c:numCache>
                <c:formatCode>General</c:formatCode>
                <c:ptCount val="10"/>
                <c:pt idx="0">
                  <c:v>2.863</c:v>
                </c:pt>
                <c:pt idx="1">
                  <c:v>2.3765000000000001</c:v>
                </c:pt>
                <c:pt idx="2">
                  <c:v>2.4445000000000001</c:v>
                </c:pt>
                <c:pt idx="3">
                  <c:v>2.2909999999999999</c:v>
                </c:pt>
                <c:pt idx="4">
                  <c:v>0.24199999999999999</c:v>
                </c:pt>
                <c:pt idx="5">
                  <c:v>0</c:v>
                </c:pt>
                <c:pt idx="6">
                  <c:v>0</c:v>
                </c:pt>
                <c:pt idx="7">
                  <c:v>0</c:v>
                </c:pt>
                <c:pt idx="8">
                  <c:v>0</c:v>
                </c:pt>
                <c:pt idx="9">
                  <c:v>0</c:v>
                </c:pt>
              </c:numCache>
            </c:numRef>
          </c:yVal>
          <c:smooth val="0"/>
          <c:extLst>
            <c:ext xmlns:c16="http://schemas.microsoft.com/office/drawing/2014/chart" uri="{C3380CC4-5D6E-409C-BE32-E72D297353CC}">
              <c16:uniqueId val="{00000001-9BB6-4F94-8213-800697857B67}"/>
            </c:ext>
          </c:extLst>
        </c:ser>
        <c:ser>
          <c:idx val="2"/>
          <c:order val="2"/>
          <c:tx>
            <c:strRef>
              <c:f>'PHT exp'!$Q$60</c:f>
              <c:strCache>
                <c:ptCount val="1"/>
                <c:pt idx="0">
                  <c:v>Mannose</c:v>
                </c:pt>
              </c:strCache>
            </c:strRef>
          </c:tx>
          <c:spPr>
            <a:ln w="19050" cap="rnd">
              <a:solidFill>
                <a:schemeClr val="accent4"/>
              </a:solidFill>
              <a:round/>
            </a:ln>
            <a:effectLst/>
          </c:spPr>
          <c:marker>
            <c:symbol val="x"/>
            <c:size val="5"/>
            <c:spPr>
              <a:noFill/>
              <a:ln w="9525">
                <a:solidFill>
                  <a:schemeClr val="accent4"/>
                </a:solidFill>
              </a:ln>
              <a:effectLst/>
            </c:spPr>
          </c:marker>
          <c:errBars>
            <c:errDir val="y"/>
            <c:errBarType val="both"/>
            <c:errValType val="cust"/>
            <c:noEndCap val="0"/>
            <c:plus>
              <c:numRef>
                <c:f>'PHT exp'!$AM$62:$AM$71</c:f>
                <c:numCache>
                  <c:formatCode>General</c:formatCode>
                  <c:ptCount val="10"/>
                  <c:pt idx="0">
                    <c:v>0</c:v>
                  </c:pt>
                  <c:pt idx="1">
                    <c:v>0.27365032431919395</c:v>
                  </c:pt>
                  <c:pt idx="2">
                    <c:v>0.3705239533417507</c:v>
                  </c:pt>
                  <c:pt idx="3">
                    <c:v>0.87398398154657253</c:v>
                  </c:pt>
                  <c:pt idx="4">
                    <c:v>9.8287842584930188E-2</c:v>
                  </c:pt>
                  <c:pt idx="5">
                    <c:v>0</c:v>
                  </c:pt>
                  <c:pt idx="6">
                    <c:v>0.10960155108391487</c:v>
                  </c:pt>
                  <c:pt idx="7">
                    <c:v>0</c:v>
                  </c:pt>
                  <c:pt idx="8">
                    <c:v>0</c:v>
                  </c:pt>
                  <c:pt idx="9">
                    <c:v>0</c:v>
                  </c:pt>
                </c:numCache>
              </c:numRef>
            </c:plus>
            <c:minus>
              <c:numRef>
                <c:f>'PHT exp'!$AM$62:$AM$71</c:f>
                <c:numCache>
                  <c:formatCode>General</c:formatCode>
                  <c:ptCount val="10"/>
                  <c:pt idx="0">
                    <c:v>0</c:v>
                  </c:pt>
                  <c:pt idx="1">
                    <c:v>0.27365032431919395</c:v>
                  </c:pt>
                  <c:pt idx="2">
                    <c:v>0.3705239533417507</c:v>
                  </c:pt>
                  <c:pt idx="3">
                    <c:v>0.87398398154657253</c:v>
                  </c:pt>
                  <c:pt idx="4">
                    <c:v>9.8287842584930188E-2</c:v>
                  </c:pt>
                  <c:pt idx="5">
                    <c:v>0</c:v>
                  </c:pt>
                  <c:pt idx="6">
                    <c:v>0.10960155108391487</c:v>
                  </c:pt>
                  <c:pt idx="7">
                    <c:v>0</c:v>
                  </c:pt>
                  <c:pt idx="8">
                    <c:v>0</c:v>
                  </c:pt>
                  <c:pt idx="9">
                    <c:v>0</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exp'!$N$61:$N$70</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exp'!$Q$61:$Q$70</c:f>
              <c:numCache>
                <c:formatCode>General</c:formatCode>
                <c:ptCount val="10"/>
                <c:pt idx="0">
                  <c:v>1.3660000000000001</c:v>
                </c:pt>
                <c:pt idx="1">
                  <c:v>1.2375</c:v>
                </c:pt>
                <c:pt idx="2">
                  <c:v>1.155</c:v>
                </c:pt>
                <c:pt idx="3">
                  <c:v>0.81599999999999995</c:v>
                </c:pt>
                <c:pt idx="4">
                  <c:v>0.27649999999999997</c:v>
                </c:pt>
                <c:pt idx="5">
                  <c:v>0</c:v>
                </c:pt>
                <c:pt idx="6">
                  <c:v>7.7499999999999999E-2</c:v>
                </c:pt>
                <c:pt idx="7">
                  <c:v>0</c:v>
                </c:pt>
                <c:pt idx="8">
                  <c:v>0</c:v>
                </c:pt>
                <c:pt idx="9">
                  <c:v>0</c:v>
                </c:pt>
              </c:numCache>
            </c:numRef>
          </c:yVal>
          <c:smooth val="0"/>
          <c:extLst>
            <c:ext xmlns:c16="http://schemas.microsoft.com/office/drawing/2014/chart" uri="{C3380CC4-5D6E-409C-BE32-E72D297353CC}">
              <c16:uniqueId val="{00000002-9BB6-4F94-8213-800697857B67}"/>
            </c:ext>
          </c:extLst>
        </c:ser>
        <c:ser>
          <c:idx val="5"/>
          <c:order val="5"/>
          <c:tx>
            <c:strRef>
              <c:f>'PHT exp'!$T$60</c:f>
              <c:strCache>
                <c:ptCount val="1"/>
                <c:pt idx="0">
                  <c:v>Xylose</c:v>
                </c:pt>
              </c:strCache>
            </c:strRef>
          </c:tx>
          <c:spPr>
            <a:ln w="19050" cap="rnd">
              <a:solidFill>
                <a:srgbClr val="00B0F0"/>
              </a:solidFill>
              <a:round/>
            </a:ln>
            <a:effectLst/>
          </c:spPr>
          <c:marker>
            <c:symbol val="circle"/>
            <c:size val="5"/>
            <c:spPr>
              <a:solidFill>
                <a:schemeClr val="bg1"/>
              </a:solidFill>
              <a:ln w="9525">
                <a:solidFill>
                  <a:srgbClr val="00B0F0"/>
                </a:solidFill>
              </a:ln>
              <a:effectLst/>
            </c:spPr>
          </c:marker>
          <c:errBars>
            <c:errDir val="y"/>
            <c:errBarType val="both"/>
            <c:errValType val="cust"/>
            <c:noEndCap val="0"/>
            <c:plus>
              <c:numRef>
                <c:f>'PHT exp'!$AP$62:$AP$71</c:f>
                <c:numCache>
                  <c:formatCode>General</c:formatCode>
                  <c:ptCount val="10"/>
                  <c:pt idx="0">
                    <c:v>0</c:v>
                  </c:pt>
                  <c:pt idx="1">
                    <c:v>1.4538115421195423</c:v>
                  </c:pt>
                  <c:pt idx="2">
                    <c:v>0.67316565568959452</c:v>
                  </c:pt>
                  <c:pt idx="3">
                    <c:v>0.9758073580374349</c:v>
                  </c:pt>
                  <c:pt idx="4">
                    <c:v>1.7797877682465397</c:v>
                  </c:pt>
                  <c:pt idx="5">
                    <c:v>1.0125769106591376</c:v>
                  </c:pt>
                  <c:pt idx="6">
                    <c:v>1.5782623356083736</c:v>
                  </c:pt>
                  <c:pt idx="7">
                    <c:v>1.5174511524263317</c:v>
                  </c:pt>
                  <c:pt idx="8">
                    <c:v>0.91994592232369721</c:v>
                  </c:pt>
                  <c:pt idx="9">
                    <c:v>0.81246569158334381</c:v>
                  </c:pt>
                </c:numCache>
              </c:numRef>
            </c:plus>
            <c:minus>
              <c:numRef>
                <c:f>'PHT exp'!$AP$62:$AP$71</c:f>
                <c:numCache>
                  <c:formatCode>General</c:formatCode>
                  <c:ptCount val="10"/>
                  <c:pt idx="0">
                    <c:v>0</c:v>
                  </c:pt>
                  <c:pt idx="1">
                    <c:v>1.4538115421195423</c:v>
                  </c:pt>
                  <c:pt idx="2">
                    <c:v>0.67316565568959452</c:v>
                  </c:pt>
                  <c:pt idx="3">
                    <c:v>0.9758073580374349</c:v>
                  </c:pt>
                  <c:pt idx="4">
                    <c:v>1.7797877682465397</c:v>
                  </c:pt>
                  <c:pt idx="5">
                    <c:v>1.0125769106591376</c:v>
                  </c:pt>
                  <c:pt idx="6">
                    <c:v>1.5782623356083736</c:v>
                  </c:pt>
                  <c:pt idx="7">
                    <c:v>1.5174511524263317</c:v>
                  </c:pt>
                  <c:pt idx="8">
                    <c:v>0.91994592232369721</c:v>
                  </c:pt>
                  <c:pt idx="9">
                    <c:v>0.81246569158334381</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exp'!$N$61:$N$70</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exp'!$T$61:$T$70</c:f>
              <c:numCache>
                <c:formatCode>General</c:formatCode>
                <c:ptCount val="10"/>
                <c:pt idx="0">
                  <c:v>22.609000000000002</c:v>
                </c:pt>
                <c:pt idx="1">
                  <c:v>23.314999999999998</c:v>
                </c:pt>
                <c:pt idx="2">
                  <c:v>23.493000000000002</c:v>
                </c:pt>
                <c:pt idx="3">
                  <c:v>23.4</c:v>
                </c:pt>
                <c:pt idx="4">
                  <c:v>23.534500000000001</c:v>
                </c:pt>
                <c:pt idx="5">
                  <c:v>22.817</c:v>
                </c:pt>
                <c:pt idx="6">
                  <c:v>19.89</c:v>
                </c:pt>
                <c:pt idx="7">
                  <c:v>18.414999999999999</c:v>
                </c:pt>
                <c:pt idx="8">
                  <c:v>17.339500000000001</c:v>
                </c:pt>
                <c:pt idx="9">
                  <c:v>13.5205</c:v>
                </c:pt>
              </c:numCache>
            </c:numRef>
          </c:yVal>
          <c:smooth val="0"/>
          <c:extLst>
            <c:ext xmlns:c16="http://schemas.microsoft.com/office/drawing/2014/chart" uri="{C3380CC4-5D6E-409C-BE32-E72D297353CC}">
              <c16:uniqueId val="{00000003-9BB6-4F94-8213-800697857B67}"/>
            </c:ext>
          </c:extLst>
        </c:ser>
        <c:ser>
          <c:idx val="6"/>
          <c:order val="6"/>
          <c:tx>
            <c:strRef>
              <c:f>'PHT exp'!$U$60</c:f>
              <c:strCache>
                <c:ptCount val="1"/>
                <c:pt idx="0">
                  <c:v>Acetate</c:v>
                </c:pt>
              </c:strCache>
            </c:strRef>
          </c:tx>
          <c:spPr>
            <a:ln w="19050" cap="rnd">
              <a:solidFill>
                <a:srgbClr val="FF0000"/>
              </a:solidFill>
              <a:round/>
            </a:ln>
            <a:effectLst/>
          </c:spPr>
          <c:marker>
            <c:symbol val="star"/>
            <c:size val="5"/>
            <c:spPr>
              <a:noFill/>
              <a:ln w="9525">
                <a:solidFill>
                  <a:srgbClr val="FF0000"/>
                </a:solidFill>
              </a:ln>
              <a:effectLst/>
            </c:spPr>
          </c:marker>
          <c:errBars>
            <c:errDir val="y"/>
            <c:errBarType val="both"/>
            <c:errValType val="cust"/>
            <c:noEndCap val="0"/>
            <c:plus>
              <c:numRef>
                <c:f>'PHT exp'!$AQ$62:$AQ$71</c:f>
                <c:numCache>
                  <c:formatCode>General</c:formatCode>
                  <c:ptCount val="10"/>
                  <c:pt idx="0">
                    <c:v>0</c:v>
                  </c:pt>
                  <c:pt idx="1">
                    <c:v>2.1213203435597231E-3</c:v>
                  </c:pt>
                  <c:pt idx="2">
                    <c:v>5.4447222151364126E-2</c:v>
                  </c:pt>
                  <c:pt idx="3">
                    <c:v>5.0204581464244682E-2</c:v>
                  </c:pt>
                  <c:pt idx="4">
                    <c:v>0.5536646096690645</c:v>
                  </c:pt>
                  <c:pt idx="5">
                    <c:v>0</c:v>
                  </c:pt>
                  <c:pt idx="6">
                    <c:v>0</c:v>
                  </c:pt>
                  <c:pt idx="7">
                    <c:v>0</c:v>
                  </c:pt>
                  <c:pt idx="8">
                    <c:v>0</c:v>
                  </c:pt>
                  <c:pt idx="9">
                    <c:v>0</c:v>
                  </c:pt>
                </c:numCache>
              </c:numRef>
            </c:plus>
            <c:minus>
              <c:numRef>
                <c:f>'PHT exp'!$AQ$62:$AQ$71</c:f>
                <c:numCache>
                  <c:formatCode>General</c:formatCode>
                  <c:ptCount val="10"/>
                  <c:pt idx="0">
                    <c:v>0</c:v>
                  </c:pt>
                  <c:pt idx="1">
                    <c:v>2.1213203435597231E-3</c:v>
                  </c:pt>
                  <c:pt idx="2">
                    <c:v>5.4447222151364126E-2</c:v>
                  </c:pt>
                  <c:pt idx="3">
                    <c:v>5.0204581464244682E-2</c:v>
                  </c:pt>
                  <c:pt idx="4">
                    <c:v>0.5536646096690645</c:v>
                  </c:pt>
                  <c:pt idx="5">
                    <c:v>0</c:v>
                  </c:pt>
                  <c:pt idx="6">
                    <c:v>0</c:v>
                  </c:pt>
                  <c:pt idx="7">
                    <c:v>0</c:v>
                  </c:pt>
                  <c:pt idx="8">
                    <c:v>0</c:v>
                  </c:pt>
                  <c:pt idx="9">
                    <c:v>0</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exp'!$N$61:$N$70</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exp'!$U$61:$U$70</c:f>
              <c:numCache>
                <c:formatCode>General</c:formatCode>
                <c:ptCount val="10"/>
                <c:pt idx="0">
                  <c:v>5.6349999999999998</c:v>
                </c:pt>
                <c:pt idx="1">
                  <c:v>5.6195000000000004</c:v>
                </c:pt>
                <c:pt idx="2">
                  <c:v>5.4405000000000001</c:v>
                </c:pt>
                <c:pt idx="3">
                  <c:v>5.3834999999999997</c:v>
                </c:pt>
                <c:pt idx="4">
                  <c:v>2.8585000000000003</c:v>
                </c:pt>
                <c:pt idx="5">
                  <c:v>0</c:v>
                </c:pt>
                <c:pt idx="6">
                  <c:v>0</c:v>
                </c:pt>
                <c:pt idx="7">
                  <c:v>0</c:v>
                </c:pt>
                <c:pt idx="8">
                  <c:v>0</c:v>
                </c:pt>
                <c:pt idx="9">
                  <c:v>0</c:v>
                </c:pt>
              </c:numCache>
            </c:numRef>
          </c:yVal>
          <c:smooth val="0"/>
          <c:extLst>
            <c:ext xmlns:c16="http://schemas.microsoft.com/office/drawing/2014/chart" uri="{C3380CC4-5D6E-409C-BE32-E72D297353CC}">
              <c16:uniqueId val="{00000004-9BB6-4F94-8213-800697857B67}"/>
            </c:ext>
          </c:extLst>
        </c:ser>
        <c:ser>
          <c:idx val="7"/>
          <c:order val="7"/>
          <c:tx>
            <c:strRef>
              <c:f>'PHT exp'!$V$60</c:f>
              <c:strCache>
                <c:ptCount val="1"/>
                <c:pt idx="0">
                  <c:v>Ethanol</c:v>
                </c:pt>
              </c:strCache>
            </c:strRef>
          </c:tx>
          <c:spPr>
            <a:ln w="19050" cap="rnd">
              <a:solidFill>
                <a:srgbClr val="0070C0"/>
              </a:solidFill>
              <a:round/>
            </a:ln>
            <a:effectLst/>
          </c:spPr>
          <c:marker>
            <c:symbol val="diamond"/>
            <c:size val="5"/>
            <c:spPr>
              <a:solidFill>
                <a:srgbClr val="0070C0"/>
              </a:solidFill>
              <a:ln w="9525">
                <a:solidFill>
                  <a:srgbClr val="0070C0"/>
                </a:solidFill>
              </a:ln>
              <a:effectLst/>
            </c:spPr>
          </c:marker>
          <c:errBars>
            <c:errDir val="y"/>
            <c:errBarType val="both"/>
            <c:errValType val="cust"/>
            <c:noEndCap val="0"/>
            <c:plus>
              <c:numRef>
                <c:f>'PHT exp'!$AR$62:$AR$71</c:f>
                <c:numCache>
                  <c:formatCode>General</c:formatCode>
                  <c:ptCount val="10"/>
                  <c:pt idx="0">
                    <c:v>0</c:v>
                  </c:pt>
                  <c:pt idx="1">
                    <c:v>8.0610173055266438E-2</c:v>
                  </c:pt>
                  <c:pt idx="2">
                    <c:v>4.4547727214752537E-2</c:v>
                  </c:pt>
                  <c:pt idx="3">
                    <c:v>0.12657211383239111</c:v>
                  </c:pt>
                  <c:pt idx="4">
                    <c:v>5.727564927611032E-2</c:v>
                  </c:pt>
                  <c:pt idx="5">
                    <c:v>9.8994949366116736E-3</c:v>
                  </c:pt>
                  <c:pt idx="6">
                    <c:v>9.1923881554251269E-3</c:v>
                  </c:pt>
                  <c:pt idx="7">
                    <c:v>6.3639610306789329E-3</c:v>
                  </c:pt>
                  <c:pt idx="8">
                    <c:v>0.24678026663410502</c:v>
                  </c:pt>
                  <c:pt idx="9">
                    <c:v>5.4447222151363987E-2</c:v>
                  </c:pt>
                </c:numCache>
              </c:numRef>
            </c:plus>
            <c:minus>
              <c:numRef>
                <c:f>'PHT exp'!$AR$62:$AR$71</c:f>
                <c:numCache>
                  <c:formatCode>General</c:formatCode>
                  <c:ptCount val="10"/>
                  <c:pt idx="0">
                    <c:v>0</c:v>
                  </c:pt>
                  <c:pt idx="1">
                    <c:v>8.0610173055266438E-2</c:v>
                  </c:pt>
                  <c:pt idx="2">
                    <c:v>4.4547727214752537E-2</c:v>
                  </c:pt>
                  <c:pt idx="3">
                    <c:v>0.12657211383239111</c:v>
                  </c:pt>
                  <c:pt idx="4">
                    <c:v>5.727564927611032E-2</c:v>
                  </c:pt>
                  <c:pt idx="5">
                    <c:v>9.8994949366116736E-3</c:v>
                  </c:pt>
                  <c:pt idx="6">
                    <c:v>9.1923881554251269E-3</c:v>
                  </c:pt>
                  <c:pt idx="7">
                    <c:v>6.3639610306789329E-3</c:v>
                  </c:pt>
                  <c:pt idx="8">
                    <c:v>0.24678026663410502</c:v>
                  </c:pt>
                  <c:pt idx="9">
                    <c:v>5.4447222151363987E-2</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exp'!$N$61:$N$70</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exp'!$V$61:$V$70</c:f>
              <c:numCache>
                <c:formatCode>General</c:formatCode>
                <c:ptCount val="10"/>
                <c:pt idx="0">
                  <c:v>0.32900000000000001</c:v>
                </c:pt>
                <c:pt idx="1">
                  <c:v>0.41499999999999998</c:v>
                </c:pt>
                <c:pt idx="2">
                  <c:v>0.61450000000000005</c:v>
                </c:pt>
                <c:pt idx="3">
                  <c:v>0.76350000000000007</c:v>
                </c:pt>
                <c:pt idx="4">
                  <c:v>1.2324999999999999</c:v>
                </c:pt>
                <c:pt idx="5">
                  <c:v>0.36299999999999999</c:v>
                </c:pt>
                <c:pt idx="6">
                  <c:v>0.3765</c:v>
                </c:pt>
                <c:pt idx="7">
                  <c:v>0.39450000000000002</c:v>
                </c:pt>
                <c:pt idx="8">
                  <c:v>0.46950000000000003</c:v>
                </c:pt>
                <c:pt idx="9">
                  <c:v>0.34250000000000003</c:v>
                </c:pt>
              </c:numCache>
            </c:numRef>
          </c:yVal>
          <c:smooth val="0"/>
          <c:extLst>
            <c:ext xmlns:c16="http://schemas.microsoft.com/office/drawing/2014/chart" uri="{C3380CC4-5D6E-409C-BE32-E72D297353CC}">
              <c16:uniqueId val="{00000005-9BB6-4F94-8213-800697857B67}"/>
            </c:ext>
          </c:extLst>
        </c:ser>
        <c:dLbls>
          <c:showLegendKey val="0"/>
          <c:showVal val="0"/>
          <c:showCatName val="0"/>
          <c:showSerName val="0"/>
          <c:showPercent val="0"/>
          <c:showBubbleSize val="0"/>
        </c:dLbls>
        <c:axId val="401545040"/>
        <c:axId val="401541512"/>
        <c:extLst>
          <c:ext xmlns:c15="http://schemas.microsoft.com/office/drawing/2012/chart" uri="{02D57815-91ED-43cb-92C2-25804820EDAC}">
            <c15:filteredScatterSeries>
              <c15:ser>
                <c:idx val="3"/>
                <c:order val="3"/>
                <c:tx>
                  <c:strRef>
                    <c:extLst>
                      <c:ext uri="{02D57815-91ED-43cb-92C2-25804820EDAC}">
                        <c15:formulaRef>
                          <c15:sqref>'PHT exp'!$R$60</c15:sqref>
                        </c15:formulaRef>
                      </c:ext>
                    </c:extLst>
                    <c:strCache>
                      <c:ptCount val="1"/>
                      <c:pt idx="0">
                        <c:v>Urea</c:v>
                      </c:pt>
                    </c:strCache>
                  </c:strRef>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extLst>
                      <c:ext uri="{02D57815-91ED-43cb-92C2-25804820EDAC}">
                        <c15:formulaRef>
                          <c15:sqref>'PHT exp'!$N$61:$N$70</c15:sqref>
                        </c15:formulaRef>
                      </c:ext>
                    </c:extLst>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extLst>
                      <c:ext uri="{02D57815-91ED-43cb-92C2-25804820EDAC}">
                        <c15:formulaRef>
                          <c15:sqref>'PHT exp'!$R$61:$R$70</c15:sqref>
                        </c15:formulaRef>
                      </c:ext>
                    </c:extLst>
                    <c:numCache>
                      <c:formatCode>General</c:formatCode>
                      <c:ptCount val="10"/>
                      <c:pt idx="0">
                        <c:v>0</c:v>
                      </c:pt>
                      <c:pt idx="1">
                        <c:v>0</c:v>
                      </c:pt>
                      <c:pt idx="2">
                        <c:v>0</c:v>
                      </c:pt>
                      <c:pt idx="3">
                        <c:v>0</c:v>
                      </c:pt>
                      <c:pt idx="4">
                        <c:v>0</c:v>
                      </c:pt>
                      <c:pt idx="5">
                        <c:v>0</c:v>
                      </c:pt>
                      <c:pt idx="6">
                        <c:v>0</c:v>
                      </c:pt>
                      <c:pt idx="7">
                        <c:v>0</c:v>
                      </c:pt>
                      <c:pt idx="8">
                        <c:v>0</c:v>
                      </c:pt>
                      <c:pt idx="9">
                        <c:v>0</c:v>
                      </c:pt>
                    </c:numCache>
                  </c:numRef>
                </c:yVal>
                <c:smooth val="0"/>
                <c:extLst>
                  <c:ext xmlns:c16="http://schemas.microsoft.com/office/drawing/2014/chart" uri="{C3380CC4-5D6E-409C-BE32-E72D297353CC}">
                    <c16:uniqueId val="{00000007-9BB6-4F94-8213-800697857B67}"/>
                  </c:ext>
                </c:extLst>
              </c15:ser>
            </c15:filteredScatterSeries>
            <c15:filteredScatterSeries>
              <c15:ser>
                <c:idx val="4"/>
                <c:order val="4"/>
                <c:tx>
                  <c:strRef>
                    <c:extLst xmlns:c15="http://schemas.microsoft.com/office/drawing/2012/chart">
                      <c:ext xmlns:c15="http://schemas.microsoft.com/office/drawing/2012/chart" uri="{02D57815-91ED-43cb-92C2-25804820EDAC}">
                        <c15:formulaRef>
                          <c15:sqref>'PHT exp'!$S$60</c15:sqref>
                        </c15:formulaRef>
                      </c:ext>
                    </c:extLst>
                    <c:strCache>
                      <c:ptCount val="1"/>
                      <c:pt idx="0">
                        <c:v>Xylitol</c:v>
                      </c:pt>
                    </c:strCache>
                  </c:strRef>
                </c:tx>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extLst xmlns:c15="http://schemas.microsoft.com/office/drawing/2012/chart">
                      <c:ext xmlns:c15="http://schemas.microsoft.com/office/drawing/2012/chart" uri="{02D57815-91ED-43cb-92C2-25804820EDAC}">
                        <c15:formulaRef>
                          <c15:sqref>'PHT exp'!$N$61:$N$70</c15:sqref>
                        </c15:formulaRef>
                      </c:ext>
                    </c:extLst>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extLst xmlns:c15="http://schemas.microsoft.com/office/drawing/2012/chart">
                      <c:ext xmlns:c15="http://schemas.microsoft.com/office/drawing/2012/chart" uri="{02D57815-91ED-43cb-92C2-25804820EDAC}">
                        <c15:formulaRef>
                          <c15:sqref>'PHT exp'!$S$61:$S$70</c15:sqref>
                        </c15:formulaRef>
                      </c:ext>
                    </c:extLst>
                    <c:numCache>
                      <c:formatCode>General</c:formatCode>
                      <c:ptCount val="10"/>
                      <c:pt idx="0">
                        <c:v>0</c:v>
                      </c:pt>
                      <c:pt idx="1">
                        <c:v>0</c:v>
                      </c:pt>
                      <c:pt idx="2">
                        <c:v>0</c:v>
                      </c:pt>
                      <c:pt idx="3">
                        <c:v>0</c:v>
                      </c:pt>
                      <c:pt idx="4">
                        <c:v>0.124</c:v>
                      </c:pt>
                      <c:pt idx="5">
                        <c:v>0.9335</c:v>
                      </c:pt>
                      <c:pt idx="6">
                        <c:v>1.831</c:v>
                      </c:pt>
                      <c:pt idx="7">
                        <c:v>2.4285000000000001</c:v>
                      </c:pt>
                      <c:pt idx="8">
                        <c:v>2.964</c:v>
                      </c:pt>
                      <c:pt idx="9">
                        <c:v>3.5325000000000002</c:v>
                      </c:pt>
                    </c:numCache>
                  </c:numRef>
                </c:yVal>
                <c:smooth val="0"/>
                <c:extLst xmlns:c15="http://schemas.microsoft.com/office/drawing/2012/chart">
                  <c:ext xmlns:c16="http://schemas.microsoft.com/office/drawing/2014/chart" uri="{C3380CC4-5D6E-409C-BE32-E72D297353CC}">
                    <c16:uniqueId val="{00000008-9BB6-4F94-8213-800697857B67}"/>
                  </c:ext>
                </c:extLst>
              </c15:ser>
            </c15:filteredScatterSeries>
          </c:ext>
        </c:extLst>
      </c:scatterChart>
      <c:scatterChart>
        <c:scatterStyle val="lineMarker"/>
        <c:varyColors val="0"/>
        <c:ser>
          <c:idx val="8"/>
          <c:order val="8"/>
          <c:tx>
            <c:v>OD</c:v>
          </c:tx>
          <c:spPr>
            <a:ln w="19050" cap="rnd">
              <a:solidFill>
                <a:schemeClr val="tx1"/>
              </a:solidFill>
              <a:round/>
            </a:ln>
            <a:effectLst/>
          </c:spPr>
          <c:marker>
            <c:symbol val="diamond"/>
            <c:size val="5"/>
            <c:spPr>
              <a:solidFill>
                <a:schemeClr val="bg1"/>
              </a:solidFill>
              <a:ln w="9525">
                <a:solidFill>
                  <a:schemeClr val="tx1"/>
                </a:solidFill>
              </a:ln>
              <a:effectLst/>
            </c:spPr>
          </c:marker>
          <c:errBars>
            <c:errDir val="y"/>
            <c:errBarType val="both"/>
            <c:errValType val="cust"/>
            <c:noEndCap val="0"/>
            <c:plus>
              <c:numRef>
                <c:f>'PHT exp'!$S$14:$S$23</c:f>
                <c:numCache>
                  <c:formatCode>General</c:formatCode>
                  <c:ptCount val="10"/>
                  <c:pt idx="0">
                    <c:v>0</c:v>
                  </c:pt>
                  <c:pt idx="1">
                    <c:v>2.1213203435596444E-2</c:v>
                  </c:pt>
                  <c:pt idx="2">
                    <c:v>7.0710678118654821E-2</c:v>
                  </c:pt>
                  <c:pt idx="3">
                    <c:v>0.24748737341529214</c:v>
                  </c:pt>
                  <c:pt idx="4">
                    <c:v>2.5809397513309031</c:v>
                  </c:pt>
                  <c:pt idx="5">
                    <c:v>1.1667261889578024</c:v>
                  </c:pt>
                  <c:pt idx="6">
                    <c:v>1.4142135623730951</c:v>
                  </c:pt>
                  <c:pt idx="7">
                    <c:v>1.0606601717798212</c:v>
                  </c:pt>
                  <c:pt idx="8">
                    <c:v>0.55861435713737195</c:v>
                  </c:pt>
                  <c:pt idx="9">
                    <c:v>1.6263455967290572</c:v>
                  </c:pt>
                </c:numCache>
              </c:numRef>
            </c:plus>
            <c:minus>
              <c:numRef>
                <c:f>'PHT exp'!$S$14:$S$23</c:f>
                <c:numCache>
                  <c:formatCode>General</c:formatCode>
                  <c:ptCount val="10"/>
                  <c:pt idx="0">
                    <c:v>0</c:v>
                  </c:pt>
                  <c:pt idx="1">
                    <c:v>2.1213203435596444E-2</c:v>
                  </c:pt>
                  <c:pt idx="2">
                    <c:v>7.0710678118654821E-2</c:v>
                  </c:pt>
                  <c:pt idx="3">
                    <c:v>0.24748737341529214</c:v>
                  </c:pt>
                  <c:pt idx="4">
                    <c:v>2.5809397513309031</c:v>
                  </c:pt>
                  <c:pt idx="5">
                    <c:v>1.1667261889578024</c:v>
                  </c:pt>
                  <c:pt idx="6">
                    <c:v>1.4142135623730951</c:v>
                  </c:pt>
                  <c:pt idx="7">
                    <c:v>1.0606601717798212</c:v>
                  </c:pt>
                  <c:pt idx="8">
                    <c:v>0.55861435713737195</c:v>
                  </c:pt>
                  <c:pt idx="9">
                    <c:v>1.6263455967290572</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exp'!$M$14:$M$23</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exp'!$O$14:$O$23</c:f>
              <c:numCache>
                <c:formatCode>General</c:formatCode>
                <c:ptCount val="10"/>
                <c:pt idx="0">
                  <c:v>0.36</c:v>
                </c:pt>
                <c:pt idx="1">
                  <c:v>1.0150000000000001</c:v>
                </c:pt>
                <c:pt idx="2">
                  <c:v>1.05</c:v>
                </c:pt>
                <c:pt idx="3">
                  <c:v>1.575</c:v>
                </c:pt>
                <c:pt idx="4">
                  <c:v>10.524999999999999</c:v>
                </c:pt>
                <c:pt idx="5">
                  <c:v>38.224999999999994</c:v>
                </c:pt>
                <c:pt idx="6">
                  <c:v>39.200000000000003</c:v>
                </c:pt>
                <c:pt idx="7">
                  <c:v>45.2</c:v>
                </c:pt>
                <c:pt idx="8">
                  <c:v>45.954999999999998</c:v>
                </c:pt>
                <c:pt idx="9">
                  <c:v>45.9</c:v>
                </c:pt>
              </c:numCache>
            </c:numRef>
          </c:yVal>
          <c:smooth val="0"/>
          <c:extLst>
            <c:ext xmlns:c16="http://schemas.microsoft.com/office/drawing/2014/chart" uri="{C3380CC4-5D6E-409C-BE32-E72D297353CC}">
              <c16:uniqueId val="{00000006-9BB6-4F94-8213-800697857B67}"/>
            </c:ext>
          </c:extLst>
        </c:ser>
        <c:dLbls>
          <c:showLegendKey val="0"/>
          <c:showVal val="0"/>
          <c:showCatName val="0"/>
          <c:showSerName val="0"/>
          <c:showPercent val="0"/>
          <c:showBubbleSize val="0"/>
        </c:dLbls>
        <c:axId val="401551312"/>
        <c:axId val="401550136"/>
      </c:scatterChart>
      <c:valAx>
        <c:axId val="401545040"/>
        <c:scaling>
          <c:orientation val="minMax"/>
          <c:max val="180"/>
          <c:min val="0"/>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dirty="0">
                    <a:effectLst/>
                    <a:latin typeface="Arial" panose="020B0604020202020204" pitchFamily="34" charset="0"/>
                    <a:cs typeface="Arial" panose="020B0604020202020204" pitchFamily="34" charset="0"/>
                  </a:rPr>
                  <a:t>Time (</a:t>
                </a:r>
                <a:r>
                  <a:rPr lang="en-US" sz="1200" b="0" i="0" baseline="0" dirty="0" err="1">
                    <a:effectLst/>
                    <a:latin typeface="Arial" panose="020B0604020202020204" pitchFamily="34" charset="0"/>
                    <a:cs typeface="Arial" panose="020B0604020202020204" pitchFamily="34" charset="0"/>
                  </a:rPr>
                  <a:t>hrs</a:t>
                </a:r>
                <a:r>
                  <a:rPr lang="en-US" sz="1200" b="0" i="0" baseline="0" dirty="0">
                    <a:effectLst/>
                    <a:latin typeface="Arial" panose="020B0604020202020204" pitchFamily="34" charset="0"/>
                    <a:cs typeface="Arial" panose="020B0604020202020204" pitchFamily="34" charset="0"/>
                  </a:rPr>
                  <a:t>)</a:t>
                </a:r>
                <a:endParaRPr lang="en-US" sz="1200" dirty="0">
                  <a:effectLst/>
                  <a:latin typeface="Arial" panose="020B0604020202020204" pitchFamily="34" charset="0"/>
                  <a:cs typeface="Arial" panose="020B0604020202020204" pitchFamily="34" charset="0"/>
                </a:endParaRPr>
              </a:p>
            </c:rich>
          </c:tx>
          <c:layout>
            <c:manualLayout>
              <c:xMode val="edge"/>
              <c:yMode val="edge"/>
              <c:x val="0.38106719718747817"/>
              <c:y val="0.6889779366316205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01541512"/>
        <c:crosses val="autoZero"/>
        <c:crossBetween val="midCat"/>
        <c:majorUnit val="50"/>
      </c:valAx>
      <c:valAx>
        <c:axId val="401541512"/>
        <c:scaling>
          <c:orientation val="minMax"/>
          <c:max val="25"/>
          <c:min val="0"/>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dirty="0" smtClean="0">
                    <a:effectLst/>
                    <a:latin typeface="Arial" panose="020B0604020202020204" pitchFamily="34" charset="0"/>
                    <a:cs typeface="Arial" panose="020B0604020202020204" pitchFamily="34" charset="0"/>
                  </a:rPr>
                  <a:t>c </a:t>
                </a:r>
                <a:r>
                  <a:rPr lang="en-US" sz="1200" b="0" i="0" baseline="0" dirty="0">
                    <a:effectLst/>
                    <a:latin typeface="Arial" panose="020B0604020202020204" pitchFamily="34" charset="0"/>
                    <a:cs typeface="Arial" panose="020B0604020202020204" pitchFamily="34" charset="0"/>
                  </a:rPr>
                  <a:t>(g/l)</a:t>
                </a:r>
                <a:endParaRPr lang="en-US" sz="1200" dirty="0">
                  <a:effectLst/>
                  <a:latin typeface="Arial" panose="020B0604020202020204" pitchFamily="34" charset="0"/>
                  <a:cs typeface="Arial" panose="020B0604020202020204" pitchFamily="34" charset="0"/>
                </a:endParaRPr>
              </a:p>
            </c:rich>
          </c:tx>
          <c:layout>
            <c:manualLayout>
              <c:xMode val="edge"/>
              <c:yMode val="edge"/>
              <c:x val="0"/>
              <c:y val="0.25631242319091335"/>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01545040"/>
        <c:crosses val="autoZero"/>
        <c:crossBetween val="midCat"/>
        <c:majorUnit val="5"/>
      </c:valAx>
      <c:valAx>
        <c:axId val="401550136"/>
        <c:scaling>
          <c:orientation val="minMax"/>
          <c:max val="10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a:effectLst/>
                    <a:latin typeface="Arial" panose="020B0604020202020204" pitchFamily="34" charset="0"/>
                    <a:cs typeface="Arial" panose="020B0604020202020204" pitchFamily="34" charset="0"/>
                  </a:rPr>
                  <a:t>OD</a:t>
                </a:r>
                <a:r>
                  <a:rPr lang="en-US" sz="1200" b="0" i="0" baseline="-25000">
                    <a:effectLst/>
                    <a:latin typeface="Arial" panose="020B0604020202020204" pitchFamily="34" charset="0"/>
                    <a:cs typeface="Arial" panose="020B0604020202020204" pitchFamily="34" charset="0"/>
                  </a:rPr>
                  <a:t>600nm</a:t>
                </a:r>
                <a:endParaRPr lang="en-US" sz="1200">
                  <a:effectLst/>
                  <a:latin typeface="Arial" panose="020B0604020202020204" pitchFamily="34" charset="0"/>
                  <a:cs typeface="Arial" panose="020B0604020202020204" pitchFamily="34" charset="0"/>
                </a:endParaRP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01551312"/>
        <c:crosses val="max"/>
        <c:crossBetween val="midCat"/>
        <c:majorUnit val="20"/>
      </c:valAx>
      <c:valAx>
        <c:axId val="401551312"/>
        <c:scaling>
          <c:orientation val="minMax"/>
        </c:scaling>
        <c:delete val="1"/>
        <c:axPos val="b"/>
        <c:numFmt formatCode="General" sourceLinked="1"/>
        <c:majorTickMark val="out"/>
        <c:minorTickMark val="none"/>
        <c:tickLblPos val="nextTo"/>
        <c:crossAx val="401550136"/>
        <c:crosses val="autoZero"/>
        <c:crossBetween val="midCat"/>
      </c:valAx>
      <c:spPr>
        <a:noFill/>
        <a:ln>
          <a:noFill/>
        </a:ln>
        <a:effectLst/>
      </c:spPr>
    </c:plotArea>
    <c:legend>
      <c:legendPos val="b"/>
      <c:layout>
        <c:manualLayout>
          <c:xMode val="edge"/>
          <c:yMode val="edge"/>
          <c:x val="8.606113681217914E-2"/>
          <c:y val="0.75596175952604472"/>
          <c:w val="0.91393886318782092"/>
          <c:h val="0.2336412632443776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a-DK" sz="1400" dirty="0" smtClean="0">
                <a:solidFill>
                  <a:schemeClr val="tx1"/>
                </a:solidFill>
                <a:effectLst/>
                <a:latin typeface="Arial" panose="020B0604020202020204" pitchFamily="34" charset="0"/>
                <a:cs typeface="Arial" panose="020B0604020202020204" pitchFamily="34" charset="0"/>
              </a:rPr>
              <a:t>EV6_4</a:t>
            </a:r>
            <a:endParaRPr lang="en-US" sz="1400" dirty="0">
              <a:solidFill>
                <a:schemeClr val="tx1"/>
              </a:solidFill>
              <a:effectLst/>
              <a:latin typeface="Arial" panose="020B0604020202020204" pitchFamily="34" charset="0"/>
              <a:cs typeface="Arial" panose="020B0604020202020204" pitchFamily="34" charset="0"/>
            </a:endParaRPr>
          </a:p>
        </c:rich>
      </c:tx>
      <c:layout>
        <c:manualLayout>
          <c:xMode val="edge"/>
          <c:yMode val="edge"/>
          <c:x val="0.44410928914343822"/>
          <c:y val="0.12591440794615755"/>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0477732564648554"/>
          <c:y val="0.2035249424544717"/>
          <c:w val="0.6324260347814713"/>
          <c:h val="0.44458691977335407"/>
        </c:manualLayout>
      </c:layout>
      <c:scatterChart>
        <c:scatterStyle val="lineMarker"/>
        <c:varyColors val="0"/>
        <c:ser>
          <c:idx val="0"/>
          <c:order val="0"/>
          <c:tx>
            <c:strRef>
              <c:f>'PHT exp'!$O$76</c:f>
              <c:strCache>
                <c:ptCount val="1"/>
                <c:pt idx="0">
                  <c:v>Galactose</c:v>
                </c:pt>
              </c:strCache>
            </c:strRef>
          </c:tx>
          <c:spPr>
            <a:ln w="19050" cap="rnd">
              <a:solidFill>
                <a:srgbClr val="92D050"/>
              </a:solidFill>
              <a:round/>
            </a:ln>
            <a:effectLst/>
          </c:spPr>
          <c:marker>
            <c:symbol val="triangle"/>
            <c:size val="5"/>
            <c:spPr>
              <a:solidFill>
                <a:schemeClr val="bg1"/>
              </a:solidFill>
              <a:ln w="9525">
                <a:solidFill>
                  <a:srgbClr val="92D050"/>
                </a:solidFill>
              </a:ln>
              <a:effectLst/>
            </c:spPr>
          </c:marker>
          <c:errBars>
            <c:errDir val="y"/>
            <c:errBarType val="both"/>
            <c:errValType val="cust"/>
            <c:noEndCap val="0"/>
            <c:plus>
              <c:numRef>
                <c:f>'PHT exp'!$AL$75:$AL$84</c:f>
                <c:numCache>
                  <c:formatCode>General</c:formatCode>
                  <c:ptCount val="10"/>
                  <c:pt idx="0">
                    <c:v>0.25102290732122434</c:v>
                  </c:pt>
                  <c:pt idx="1">
                    <c:v>5.5154328932550602E-2</c:v>
                  </c:pt>
                  <c:pt idx="2">
                    <c:v>0.29420000000000002</c:v>
                  </c:pt>
                  <c:pt idx="3">
                    <c:v>0.64983113191043529</c:v>
                  </c:pt>
                  <c:pt idx="4">
                    <c:v>0.28213560569343249</c:v>
                  </c:pt>
                  <c:pt idx="5">
                    <c:v>0</c:v>
                  </c:pt>
                  <c:pt idx="6">
                    <c:v>0</c:v>
                  </c:pt>
                  <c:pt idx="7">
                    <c:v>0</c:v>
                  </c:pt>
                  <c:pt idx="8">
                    <c:v>0.29769195487953648</c:v>
                  </c:pt>
                  <c:pt idx="9">
                    <c:v>0</c:v>
                  </c:pt>
                </c:numCache>
              </c:numRef>
            </c:plus>
            <c:minus>
              <c:numRef>
                <c:f>'PHT exp'!$AL$75:$AL$84</c:f>
                <c:numCache>
                  <c:formatCode>General</c:formatCode>
                  <c:ptCount val="10"/>
                  <c:pt idx="0">
                    <c:v>0.25102290732122434</c:v>
                  </c:pt>
                  <c:pt idx="1">
                    <c:v>5.5154328932550602E-2</c:v>
                  </c:pt>
                  <c:pt idx="2">
                    <c:v>0.29420000000000002</c:v>
                  </c:pt>
                  <c:pt idx="3">
                    <c:v>0.64983113191043529</c:v>
                  </c:pt>
                  <c:pt idx="4">
                    <c:v>0.28213560569343249</c:v>
                  </c:pt>
                  <c:pt idx="5">
                    <c:v>0</c:v>
                  </c:pt>
                  <c:pt idx="6">
                    <c:v>0</c:v>
                  </c:pt>
                  <c:pt idx="7">
                    <c:v>0</c:v>
                  </c:pt>
                  <c:pt idx="8">
                    <c:v>0.29769195487953648</c:v>
                  </c:pt>
                  <c:pt idx="9">
                    <c:v>0</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exp'!$N$77:$N$86</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exp'!$O$77:$O$86</c:f>
              <c:numCache>
                <c:formatCode>General</c:formatCode>
                <c:ptCount val="10"/>
                <c:pt idx="0">
                  <c:v>3.3594999999999997</c:v>
                </c:pt>
                <c:pt idx="1">
                  <c:v>3.4850000000000003</c:v>
                </c:pt>
                <c:pt idx="2">
                  <c:v>2.9420000000000002</c:v>
                </c:pt>
                <c:pt idx="3">
                  <c:v>2.7175000000000002</c:v>
                </c:pt>
                <c:pt idx="4">
                  <c:v>2.7115</c:v>
                </c:pt>
                <c:pt idx="5">
                  <c:v>0</c:v>
                </c:pt>
                <c:pt idx="6">
                  <c:v>0</c:v>
                </c:pt>
                <c:pt idx="7">
                  <c:v>0</c:v>
                </c:pt>
                <c:pt idx="8">
                  <c:v>0.21049999999999999</c:v>
                </c:pt>
                <c:pt idx="9">
                  <c:v>0</c:v>
                </c:pt>
              </c:numCache>
            </c:numRef>
          </c:yVal>
          <c:smooth val="0"/>
          <c:extLst>
            <c:ext xmlns:c16="http://schemas.microsoft.com/office/drawing/2014/chart" uri="{C3380CC4-5D6E-409C-BE32-E72D297353CC}">
              <c16:uniqueId val="{00000000-5C6B-4AF0-B45D-AC02051141FD}"/>
            </c:ext>
          </c:extLst>
        </c:ser>
        <c:ser>
          <c:idx val="1"/>
          <c:order val="1"/>
          <c:tx>
            <c:strRef>
              <c:f>'PHT exp'!$P$76</c:f>
              <c:strCache>
                <c:ptCount val="1"/>
                <c:pt idx="0">
                  <c:v>Glucose</c:v>
                </c:pt>
              </c:strCache>
            </c:strRef>
          </c:tx>
          <c:spPr>
            <a:ln w="19050" cap="rnd">
              <a:solidFill>
                <a:schemeClr val="accent2"/>
              </a:solidFill>
              <a:round/>
            </a:ln>
            <a:effectLst/>
          </c:spPr>
          <c:marker>
            <c:symbol val="square"/>
            <c:size val="5"/>
            <c:spPr>
              <a:solidFill>
                <a:schemeClr val="bg1"/>
              </a:solidFill>
              <a:ln w="9525">
                <a:solidFill>
                  <a:schemeClr val="accent2"/>
                </a:solidFill>
              </a:ln>
              <a:effectLst/>
            </c:spPr>
          </c:marker>
          <c:errBars>
            <c:errDir val="y"/>
            <c:errBarType val="both"/>
            <c:errValType val="cust"/>
            <c:noEndCap val="0"/>
            <c:plus>
              <c:numRef>
                <c:f>'PHT exp'!$AM$75:$AM$84</c:f>
                <c:numCache>
                  <c:formatCode>General</c:formatCode>
                  <c:ptCount val="10"/>
                  <c:pt idx="0">
                    <c:v>9.8287842584929966E-2</c:v>
                  </c:pt>
                  <c:pt idx="1">
                    <c:v>0.14637110370561524</c:v>
                  </c:pt>
                  <c:pt idx="2">
                    <c:v>0.28499999999999998</c:v>
                  </c:pt>
                  <c:pt idx="3">
                    <c:v>0.20137442123593999</c:v>
                  </c:pt>
                  <c:pt idx="4">
                    <c:v>6.3639610306788549E-3</c:v>
                  </c:pt>
                  <c:pt idx="5">
                    <c:v>0</c:v>
                  </c:pt>
                  <c:pt idx="6">
                    <c:v>0</c:v>
                  </c:pt>
                  <c:pt idx="7">
                    <c:v>0</c:v>
                  </c:pt>
                  <c:pt idx="8">
                    <c:v>0</c:v>
                  </c:pt>
                  <c:pt idx="9">
                    <c:v>0</c:v>
                  </c:pt>
                </c:numCache>
              </c:numRef>
            </c:plus>
            <c:minus>
              <c:numRef>
                <c:f>'PHT exp'!$AM$75:$AM$84</c:f>
                <c:numCache>
                  <c:formatCode>General</c:formatCode>
                  <c:ptCount val="10"/>
                  <c:pt idx="0">
                    <c:v>9.8287842584929966E-2</c:v>
                  </c:pt>
                  <c:pt idx="1">
                    <c:v>0.14637110370561524</c:v>
                  </c:pt>
                  <c:pt idx="2">
                    <c:v>0.28499999999999998</c:v>
                  </c:pt>
                  <c:pt idx="3">
                    <c:v>0.20137442123593999</c:v>
                  </c:pt>
                  <c:pt idx="4">
                    <c:v>6.3639610306788549E-3</c:v>
                  </c:pt>
                  <c:pt idx="5">
                    <c:v>0</c:v>
                  </c:pt>
                  <c:pt idx="6">
                    <c:v>0</c:v>
                  </c:pt>
                  <c:pt idx="7">
                    <c:v>0</c:v>
                  </c:pt>
                  <c:pt idx="8">
                    <c:v>0</c:v>
                  </c:pt>
                  <c:pt idx="9">
                    <c:v>0</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exp'!$N$77:$N$86</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exp'!$P$77:$P$86</c:f>
              <c:numCache>
                <c:formatCode>General</c:formatCode>
                <c:ptCount val="10"/>
                <c:pt idx="0">
                  <c:v>3.1935000000000002</c:v>
                </c:pt>
                <c:pt idx="1">
                  <c:v>3.1385000000000001</c:v>
                </c:pt>
                <c:pt idx="2">
                  <c:v>2.8519999999999999</c:v>
                </c:pt>
                <c:pt idx="3">
                  <c:v>2.3345000000000002</c:v>
                </c:pt>
                <c:pt idx="4">
                  <c:v>2.3535000000000004</c:v>
                </c:pt>
                <c:pt idx="5">
                  <c:v>0</c:v>
                </c:pt>
                <c:pt idx="6">
                  <c:v>0</c:v>
                </c:pt>
                <c:pt idx="7">
                  <c:v>0</c:v>
                </c:pt>
                <c:pt idx="8">
                  <c:v>0</c:v>
                </c:pt>
                <c:pt idx="9">
                  <c:v>0</c:v>
                </c:pt>
              </c:numCache>
            </c:numRef>
          </c:yVal>
          <c:smooth val="0"/>
          <c:extLst>
            <c:ext xmlns:c16="http://schemas.microsoft.com/office/drawing/2014/chart" uri="{C3380CC4-5D6E-409C-BE32-E72D297353CC}">
              <c16:uniqueId val="{00000001-5C6B-4AF0-B45D-AC02051141FD}"/>
            </c:ext>
          </c:extLst>
        </c:ser>
        <c:ser>
          <c:idx val="2"/>
          <c:order val="2"/>
          <c:tx>
            <c:strRef>
              <c:f>'PHT exp'!$Q$76</c:f>
              <c:strCache>
                <c:ptCount val="1"/>
                <c:pt idx="0">
                  <c:v>Mannose</c:v>
                </c:pt>
              </c:strCache>
            </c:strRef>
          </c:tx>
          <c:spPr>
            <a:ln w="19050" cap="rnd">
              <a:solidFill>
                <a:schemeClr val="accent4"/>
              </a:solidFill>
              <a:round/>
            </a:ln>
            <a:effectLst/>
          </c:spPr>
          <c:marker>
            <c:symbol val="x"/>
            <c:size val="5"/>
            <c:spPr>
              <a:noFill/>
              <a:ln w="9525">
                <a:solidFill>
                  <a:schemeClr val="accent4"/>
                </a:solidFill>
              </a:ln>
              <a:effectLst/>
            </c:spPr>
          </c:marker>
          <c:errBars>
            <c:errDir val="y"/>
            <c:errBarType val="both"/>
            <c:errValType val="cust"/>
            <c:noEndCap val="0"/>
            <c:plus>
              <c:numRef>
                <c:f>'PHT exp'!$AN$75:$AN$84</c:f>
                <c:numCache>
                  <c:formatCode>General</c:formatCode>
                  <c:ptCount val="10"/>
                  <c:pt idx="0">
                    <c:v>0.36628131265463026</c:v>
                  </c:pt>
                  <c:pt idx="1">
                    <c:v>3.6769552621700508E-2</c:v>
                  </c:pt>
                  <c:pt idx="2">
                    <c:v>0.29839906166072389</c:v>
                  </c:pt>
                  <c:pt idx="3">
                    <c:v>1.022</c:v>
                  </c:pt>
                  <c:pt idx="4">
                    <c:v>5.6568542494923851E-2</c:v>
                  </c:pt>
                  <c:pt idx="5">
                    <c:v>0</c:v>
                  </c:pt>
                  <c:pt idx="6">
                    <c:v>0</c:v>
                  </c:pt>
                  <c:pt idx="7">
                    <c:v>0</c:v>
                  </c:pt>
                  <c:pt idx="8">
                    <c:v>0</c:v>
                  </c:pt>
                  <c:pt idx="9">
                    <c:v>0</c:v>
                  </c:pt>
                </c:numCache>
              </c:numRef>
            </c:plus>
            <c:minus>
              <c:numRef>
                <c:f>'PHT exp'!$AN$75:$AN$84</c:f>
                <c:numCache>
                  <c:formatCode>General</c:formatCode>
                  <c:ptCount val="10"/>
                  <c:pt idx="0">
                    <c:v>0.36628131265463026</c:v>
                  </c:pt>
                  <c:pt idx="1">
                    <c:v>3.6769552621700508E-2</c:v>
                  </c:pt>
                  <c:pt idx="2">
                    <c:v>0.29839906166072389</c:v>
                  </c:pt>
                  <c:pt idx="3">
                    <c:v>1.022</c:v>
                  </c:pt>
                  <c:pt idx="4">
                    <c:v>5.6568542494923851E-2</c:v>
                  </c:pt>
                  <c:pt idx="5">
                    <c:v>0</c:v>
                  </c:pt>
                  <c:pt idx="6">
                    <c:v>0</c:v>
                  </c:pt>
                  <c:pt idx="7">
                    <c:v>0</c:v>
                  </c:pt>
                  <c:pt idx="8">
                    <c:v>0</c:v>
                  </c:pt>
                  <c:pt idx="9">
                    <c:v>0</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exp'!$N$77:$N$86</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exp'!$Q$77:$Q$86</c:f>
              <c:numCache>
                <c:formatCode>General</c:formatCode>
                <c:ptCount val="10"/>
                <c:pt idx="0">
                  <c:v>1.7949999999999999</c:v>
                </c:pt>
                <c:pt idx="1">
                  <c:v>1.5840000000000001</c:v>
                </c:pt>
                <c:pt idx="2">
                  <c:v>1.3159999999999998</c:v>
                </c:pt>
                <c:pt idx="3">
                  <c:v>1.022</c:v>
                </c:pt>
                <c:pt idx="4">
                  <c:v>1.05</c:v>
                </c:pt>
                <c:pt idx="5">
                  <c:v>0</c:v>
                </c:pt>
                <c:pt idx="6">
                  <c:v>0</c:v>
                </c:pt>
                <c:pt idx="7">
                  <c:v>0</c:v>
                </c:pt>
                <c:pt idx="8">
                  <c:v>0</c:v>
                </c:pt>
                <c:pt idx="9">
                  <c:v>0</c:v>
                </c:pt>
              </c:numCache>
            </c:numRef>
          </c:yVal>
          <c:smooth val="0"/>
          <c:extLst>
            <c:ext xmlns:c16="http://schemas.microsoft.com/office/drawing/2014/chart" uri="{C3380CC4-5D6E-409C-BE32-E72D297353CC}">
              <c16:uniqueId val="{00000002-5C6B-4AF0-B45D-AC02051141FD}"/>
            </c:ext>
          </c:extLst>
        </c:ser>
        <c:ser>
          <c:idx val="5"/>
          <c:order val="5"/>
          <c:tx>
            <c:strRef>
              <c:f>'PHT exp'!$T$76</c:f>
              <c:strCache>
                <c:ptCount val="1"/>
                <c:pt idx="0">
                  <c:v>Xylose</c:v>
                </c:pt>
              </c:strCache>
            </c:strRef>
          </c:tx>
          <c:spPr>
            <a:ln w="19050" cap="rnd">
              <a:solidFill>
                <a:srgbClr val="00B0F0"/>
              </a:solidFill>
              <a:round/>
            </a:ln>
            <a:effectLst/>
          </c:spPr>
          <c:marker>
            <c:symbol val="circle"/>
            <c:size val="5"/>
            <c:spPr>
              <a:solidFill>
                <a:schemeClr val="bg1"/>
              </a:solidFill>
              <a:ln w="9525">
                <a:solidFill>
                  <a:srgbClr val="00B0F0"/>
                </a:solidFill>
              </a:ln>
              <a:effectLst/>
            </c:spPr>
          </c:marker>
          <c:errBars>
            <c:errDir val="y"/>
            <c:errBarType val="both"/>
            <c:errValType val="cust"/>
            <c:noEndCap val="0"/>
            <c:plus>
              <c:numRef>
                <c:f>'PHT exp'!$AQ$75:$AQ$84</c:f>
                <c:numCache>
                  <c:formatCode>General</c:formatCode>
                  <c:ptCount val="10"/>
                  <c:pt idx="0">
                    <c:v>0.49073210614346335</c:v>
                  </c:pt>
                  <c:pt idx="1">
                    <c:v>0.42072853480599498</c:v>
                  </c:pt>
                  <c:pt idx="2">
                    <c:v>0.141421356237309</c:v>
                  </c:pt>
                  <c:pt idx="3">
                    <c:v>0.91216774773064824</c:v>
                  </c:pt>
                  <c:pt idx="4">
                    <c:v>0.22664000000000001</c:v>
                  </c:pt>
                  <c:pt idx="5">
                    <c:v>0.7162991693419738</c:v>
                  </c:pt>
                  <c:pt idx="6">
                    <c:v>1.4495689014324229</c:v>
                  </c:pt>
                  <c:pt idx="7">
                    <c:v>2.8602469298995912</c:v>
                  </c:pt>
                  <c:pt idx="8">
                    <c:v>4.2242559108084352</c:v>
                  </c:pt>
                  <c:pt idx="9">
                    <c:v>1.1829896449250943</c:v>
                  </c:pt>
                </c:numCache>
              </c:numRef>
            </c:plus>
            <c:minus>
              <c:numRef>
                <c:f>'PHT exp'!$AQ$75:$AQ$84</c:f>
                <c:numCache>
                  <c:formatCode>General</c:formatCode>
                  <c:ptCount val="10"/>
                  <c:pt idx="0">
                    <c:v>0.49073210614346335</c:v>
                  </c:pt>
                  <c:pt idx="1">
                    <c:v>0.42072853480599498</c:v>
                  </c:pt>
                  <c:pt idx="2">
                    <c:v>0.141421356237309</c:v>
                  </c:pt>
                  <c:pt idx="3">
                    <c:v>0.91216774773064824</c:v>
                  </c:pt>
                  <c:pt idx="4">
                    <c:v>0.22664000000000001</c:v>
                  </c:pt>
                  <c:pt idx="5">
                    <c:v>0.7162991693419738</c:v>
                  </c:pt>
                  <c:pt idx="6">
                    <c:v>1.4495689014324229</c:v>
                  </c:pt>
                  <c:pt idx="7">
                    <c:v>2.8602469298995912</c:v>
                  </c:pt>
                  <c:pt idx="8">
                    <c:v>4.2242559108084352</c:v>
                  </c:pt>
                  <c:pt idx="9">
                    <c:v>1.1829896449250943</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exp'!$N$77:$N$86</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exp'!$T$77:$T$86</c:f>
              <c:numCache>
                <c:formatCode>General</c:formatCode>
                <c:ptCount val="10"/>
                <c:pt idx="0">
                  <c:v>24.149000000000001</c:v>
                </c:pt>
                <c:pt idx="1">
                  <c:v>24.432500000000001</c:v>
                </c:pt>
                <c:pt idx="2">
                  <c:v>23.881999999999998</c:v>
                </c:pt>
                <c:pt idx="3">
                  <c:v>23.454999999999998</c:v>
                </c:pt>
                <c:pt idx="4">
                  <c:v>22.664000000000001</c:v>
                </c:pt>
                <c:pt idx="5">
                  <c:v>21.602499999999999</c:v>
                </c:pt>
                <c:pt idx="6">
                  <c:v>15.984</c:v>
                </c:pt>
                <c:pt idx="7">
                  <c:v>10.6465</c:v>
                </c:pt>
                <c:pt idx="8">
                  <c:v>4.8010000000000002</c:v>
                </c:pt>
                <c:pt idx="9">
                  <c:v>1.1315</c:v>
                </c:pt>
              </c:numCache>
            </c:numRef>
          </c:yVal>
          <c:smooth val="0"/>
          <c:extLst>
            <c:ext xmlns:c16="http://schemas.microsoft.com/office/drawing/2014/chart" uri="{C3380CC4-5D6E-409C-BE32-E72D297353CC}">
              <c16:uniqueId val="{00000003-5C6B-4AF0-B45D-AC02051141FD}"/>
            </c:ext>
          </c:extLst>
        </c:ser>
        <c:ser>
          <c:idx val="6"/>
          <c:order val="6"/>
          <c:tx>
            <c:strRef>
              <c:f>'PHT exp'!$U$76</c:f>
              <c:strCache>
                <c:ptCount val="1"/>
                <c:pt idx="0">
                  <c:v>Acetate</c:v>
                </c:pt>
              </c:strCache>
            </c:strRef>
          </c:tx>
          <c:spPr>
            <a:ln w="19050" cap="rnd">
              <a:solidFill>
                <a:srgbClr val="FF0000"/>
              </a:solidFill>
              <a:round/>
            </a:ln>
            <a:effectLst/>
          </c:spPr>
          <c:marker>
            <c:symbol val="star"/>
            <c:size val="5"/>
            <c:spPr>
              <a:noFill/>
              <a:ln w="9525">
                <a:solidFill>
                  <a:srgbClr val="FF0000"/>
                </a:solidFill>
              </a:ln>
              <a:effectLst/>
            </c:spPr>
          </c:marker>
          <c:errBars>
            <c:errDir val="y"/>
            <c:errBarType val="both"/>
            <c:errValType val="cust"/>
            <c:noEndCap val="0"/>
            <c:plus>
              <c:numRef>
                <c:f>'PHT exp'!$AR$75:$AR$84</c:f>
                <c:numCache>
                  <c:formatCode>General</c:formatCode>
                  <c:ptCount val="10"/>
                  <c:pt idx="0">
                    <c:v>0</c:v>
                  </c:pt>
                  <c:pt idx="1">
                    <c:v>9.4045201897810835E-2</c:v>
                  </c:pt>
                  <c:pt idx="2">
                    <c:v>8.6267027304758714E-2</c:v>
                  </c:pt>
                  <c:pt idx="3">
                    <c:v>2.5455844122715419E-2</c:v>
                  </c:pt>
                  <c:pt idx="4">
                    <c:v>0.14283556979968257</c:v>
                  </c:pt>
                  <c:pt idx="5">
                    <c:v>0</c:v>
                  </c:pt>
                  <c:pt idx="6">
                    <c:v>0</c:v>
                  </c:pt>
                  <c:pt idx="7">
                    <c:v>9.9702056147303195E-2</c:v>
                  </c:pt>
                  <c:pt idx="8">
                    <c:v>0</c:v>
                  </c:pt>
                  <c:pt idx="9">
                    <c:v>0</c:v>
                  </c:pt>
                </c:numCache>
              </c:numRef>
            </c:plus>
            <c:minus>
              <c:numRef>
                <c:f>'PHT exp'!$AR$75:$AR$84</c:f>
                <c:numCache>
                  <c:formatCode>General</c:formatCode>
                  <c:ptCount val="10"/>
                  <c:pt idx="0">
                    <c:v>0</c:v>
                  </c:pt>
                  <c:pt idx="1">
                    <c:v>9.4045201897810835E-2</c:v>
                  </c:pt>
                  <c:pt idx="2">
                    <c:v>8.6267027304758714E-2</c:v>
                  </c:pt>
                  <c:pt idx="3">
                    <c:v>2.5455844122715419E-2</c:v>
                  </c:pt>
                  <c:pt idx="4">
                    <c:v>0.14283556979968257</c:v>
                  </c:pt>
                  <c:pt idx="5">
                    <c:v>0</c:v>
                  </c:pt>
                  <c:pt idx="6">
                    <c:v>0</c:v>
                  </c:pt>
                  <c:pt idx="7">
                    <c:v>9.9702056147303195E-2</c:v>
                  </c:pt>
                  <c:pt idx="8">
                    <c:v>0</c:v>
                  </c:pt>
                  <c:pt idx="9">
                    <c:v>0</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exp'!$N$77:$N$86</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exp'!$U$77:$U$86</c:f>
              <c:numCache>
                <c:formatCode>General</c:formatCode>
                <c:ptCount val="10"/>
                <c:pt idx="0">
                  <c:v>5.5629999999999997</c:v>
                </c:pt>
                <c:pt idx="1">
                  <c:v>5.3544999999999998</c:v>
                </c:pt>
                <c:pt idx="2">
                  <c:v>5.5960000000000001</c:v>
                </c:pt>
                <c:pt idx="3">
                  <c:v>5.5449999999999999</c:v>
                </c:pt>
                <c:pt idx="4">
                  <c:v>4.5490000000000004</c:v>
                </c:pt>
                <c:pt idx="5">
                  <c:v>0</c:v>
                </c:pt>
                <c:pt idx="6">
                  <c:v>0</c:v>
                </c:pt>
                <c:pt idx="7">
                  <c:v>7.0499999999999993E-2</c:v>
                </c:pt>
                <c:pt idx="8">
                  <c:v>0</c:v>
                </c:pt>
                <c:pt idx="9">
                  <c:v>0</c:v>
                </c:pt>
              </c:numCache>
            </c:numRef>
          </c:yVal>
          <c:smooth val="0"/>
          <c:extLst>
            <c:ext xmlns:c16="http://schemas.microsoft.com/office/drawing/2014/chart" uri="{C3380CC4-5D6E-409C-BE32-E72D297353CC}">
              <c16:uniqueId val="{00000004-5C6B-4AF0-B45D-AC02051141FD}"/>
            </c:ext>
          </c:extLst>
        </c:ser>
        <c:ser>
          <c:idx val="7"/>
          <c:order val="7"/>
          <c:tx>
            <c:strRef>
              <c:f>'PHT exp'!$V$76</c:f>
              <c:strCache>
                <c:ptCount val="1"/>
                <c:pt idx="0">
                  <c:v>Ethanol</c:v>
                </c:pt>
              </c:strCache>
            </c:strRef>
          </c:tx>
          <c:spPr>
            <a:ln w="19050" cap="rnd">
              <a:solidFill>
                <a:srgbClr val="0070C0"/>
              </a:solidFill>
              <a:round/>
            </a:ln>
            <a:effectLst/>
          </c:spPr>
          <c:marker>
            <c:symbol val="diamond"/>
            <c:size val="5"/>
            <c:spPr>
              <a:solidFill>
                <a:srgbClr val="0070C0"/>
              </a:solidFill>
              <a:ln w="9525">
                <a:solidFill>
                  <a:srgbClr val="0070C0"/>
                </a:solidFill>
              </a:ln>
              <a:effectLst/>
            </c:spPr>
          </c:marker>
          <c:errBars>
            <c:errDir val="y"/>
            <c:errBarType val="both"/>
            <c:errValType val="cust"/>
            <c:noEndCap val="0"/>
            <c:plus>
              <c:numRef>
                <c:f>'PHT exp'!$AS$75:$AS$84</c:f>
                <c:numCache>
                  <c:formatCode>General</c:formatCode>
                  <c:ptCount val="10"/>
                  <c:pt idx="0">
                    <c:v>0.33400000000000002</c:v>
                  </c:pt>
                  <c:pt idx="1">
                    <c:v>7.4246212024587477E-2</c:v>
                  </c:pt>
                  <c:pt idx="2">
                    <c:v>3.4648232278140782E-2</c:v>
                  </c:pt>
                  <c:pt idx="3">
                    <c:v>5.9396969619670045E-2</c:v>
                  </c:pt>
                  <c:pt idx="4">
                    <c:v>5.3740115370177657E-2</c:v>
                  </c:pt>
                  <c:pt idx="5">
                    <c:v>0.39244426355853401</c:v>
                  </c:pt>
                  <c:pt idx="6">
                    <c:v>2.1920310216782993E-2</c:v>
                  </c:pt>
                  <c:pt idx="7">
                    <c:v>6.3639610306789149E-2</c:v>
                  </c:pt>
                  <c:pt idx="8">
                    <c:v>0.21142492757477771</c:v>
                  </c:pt>
                  <c:pt idx="9">
                    <c:v>0.18243354954612925</c:v>
                  </c:pt>
                </c:numCache>
              </c:numRef>
            </c:plus>
            <c:minus>
              <c:numRef>
                <c:f>'PHT exp'!$AS$75:$AS$84</c:f>
                <c:numCache>
                  <c:formatCode>General</c:formatCode>
                  <c:ptCount val="10"/>
                  <c:pt idx="0">
                    <c:v>0.33400000000000002</c:v>
                  </c:pt>
                  <c:pt idx="1">
                    <c:v>7.4246212024587477E-2</c:v>
                  </c:pt>
                  <c:pt idx="2">
                    <c:v>3.4648232278140782E-2</c:v>
                  </c:pt>
                  <c:pt idx="3">
                    <c:v>5.9396969619670045E-2</c:v>
                  </c:pt>
                  <c:pt idx="4">
                    <c:v>5.3740115370177657E-2</c:v>
                  </c:pt>
                  <c:pt idx="5">
                    <c:v>0.39244426355853401</c:v>
                  </c:pt>
                  <c:pt idx="6">
                    <c:v>2.1920310216782993E-2</c:v>
                  </c:pt>
                  <c:pt idx="7">
                    <c:v>6.3639610306789149E-2</c:v>
                  </c:pt>
                  <c:pt idx="8">
                    <c:v>0.21142492757477771</c:v>
                  </c:pt>
                  <c:pt idx="9">
                    <c:v>0.18243354954612925</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exp'!$N$77:$N$86</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exp'!$V$77:$V$86</c:f>
              <c:numCache>
                <c:formatCode>General</c:formatCode>
                <c:ptCount val="10"/>
                <c:pt idx="0">
                  <c:v>0.33400000000000002</c:v>
                </c:pt>
                <c:pt idx="1">
                  <c:v>0.52949999999999997</c:v>
                </c:pt>
                <c:pt idx="2">
                  <c:v>0.5625</c:v>
                </c:pt>
                <c:pt idx="3">
                  <c:v>0.61099999999999999</c:v>
                </c:pt>
                <c:pt idx="4">
                  <c:v>1.04</c:v>
                </c:pt>
                <c:pt idx="5">
                  <c:v>0.62749999999999995</c:v>
                </c:pt>
                <c:pt idx="6">
                  <c:v>0.3165</c:v>
                </c:pt>
                <c:pt idx="7">
                  <c:v>0.24399999999999999</c:v>
                </c:pt>
                <c:pt idx="8">
                  <c:v>0.14949999999999999</c:v>
                </c:pt>
                <c:pt idx="9">
                  <c:v>0.129</c:v>
                </c:pt>
              </c:numCache>
            </c:numRef>
          </c:yVal>
          <c:smooth val="0"/>
          <c:extLst>
            <c:ext xmlns:c16="http://schemas.microsoft.com/office/drawing/2014/chart" uri="{C3380CC4-5D6E-409C-BE32-E72D297353CC}">
              <c16:uniqueId val="{00000005-5C6B-4AF0-B45D-AC02051141FD}"/>
            </c:ext>
          </c:extLst>
        </c:ser>
        <c:dLbls>
          <c:showLegendKey val="0"/>
          <c:showVal val="0"/>
          <c:showCatName val="0"/>
          <c:showSerName val="0"/>
          <c:showPercent val="0"/>
          <c:showBubbleSize val="0"/>
        </c:dLbls>
        <c:axId val="401542688"/>
        <c:axId val="401542296"/>
        <c:extLst>
          <c:ext xmlns:c15="http://schemas.microsoft.com/office/drawing/2012/chart" uri="{02D57815-91ED-43cb-92C2-25804820EDAC}">
            <c15:filteredScatterSeries>
              <c15:ser>
                <c:idx val="3"/>
                <c:order val="3"/>
                <c:tx>
                  <c:strRef>
                    <c:extLst>
                      <c:ext uri="{02D57815-91ED-43cb-92C2-25804820EDAC}">
                        <c15:formulaRef>
                          <c15:sqref>'PHT exp'!$R$76</c15:sqref>
                        </c15:formulaRef>
                      </c:ext>
                    </c:extLst>
                    <c:strCache>
                      <c:ptCount val="1"/>
                      <c:pt idx="0">
                        <c:v>Urea</c:v>
                      </c:pt>
                    </c:strCache>
                  </c:strRef>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extLst>
                      <c:ext uri="{02D57815-91ED-43cb-92C2-25804820EDAC}">
                        <c15:formulaRef>
                          <c15:sqref>'PHT exp'!$N$77:$N$86</c15:sqref>
                        </c15:formulaRef>
                      </c:ext>
                    </c:extLst>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extLst>
                      <c:ext uri="{02D57815-91ED-43cb-92C2-25804820EDAC}">
                        <c15:formulaRef>
                          <c15:sqref>'PHT exp'!$R$77:$R$86</c15:sqref>
                        </c15:formulaRef>
                      </c:ext>
                    </c:extLst>
                    <c:numCache>
                      <c:formatCode>General</c:formatCode>
                      <c:ptCount val="10"/>
                      <c:pt idx="0">
                        <c:v>3.887</c:v>
                      </c:pt>
                      <c:pt idx="1">
                        <c:v>3.8689999999999998</c:v>
                      </c:pt>
                      <c:pt idx="2">
                        <c:v>3.91</c:v>
                      </c:pt>
                      <c:pt idx="3">
                        <c:v>3.8479999999999999</c:v>
                      </c:pt>
                      <c:pt idx="4">
                        <c:v>0</c:v>
                      </c:pt>
                      <c:pt idx="5">
                        <c:v>0</c:v>
                      </c:pt>
                      <c:pt idx="6">
                        <c:v>0</c:v>
                      </c:pt>
                      <c:pt idx="7">
                        <c:v>0</c:v>
                      </c:pt>
                      <c:pt idx="8">
                        <c:v>0</c:v>
                      </c:pt>
                      <c:pt idx="9">
                        <c:v>0</c:v>
                      </c:pt>
                    </c:numCache>
                  </c:numRef>
                </c:yVal>
                <c:smooth val="0"/>
                <c:extLst>
                  <c:ext xmlns:c16="http://schemas.microsoft.com/office/drawing/2014/chart" uri="{C3380CC4-5D6E-409C-BE32-E72D297353CC}">
                    <c16:uniqueId val="{00000007-5C6B-4AF0-B45D-AC02051141FD}"/>
                  </c:ext>
                </c:extLst>
              </c15:ser>
            </c15:filteredScatterSeries>
            <c15:filteredScatterSeries>
              <c15:ser>
                <c:idx val="4"/>
                <c:order val="4"/>
                <c:tx>
                  <c:strRef>
                    <c:extLst xmlns:c15="http://schemas.microsoft.com/office/drawing/2012/chart">
                      <c:ext xmlns:c15="http://schemas.microsoft.com/office/drawing/2012/chart" uri="{02D57815-91ED-43cb-92C2-25804820EDAC}">
                        <c15:formulaRef>
                          <c15:sqref>'PHT exp'!$S$76</c15:sqref>
                        </c15:formulaRef>
                      </c:ext>
                    </c:extLst>
                    <c:strCache>
                      <c:ptCount val="1"/>
                      <c:pt idx="0">
                        <c:v>Xylitol</c:v>
                      </c:pt>
                    </c:strCache>
                  </c:strRef>
                </c:tx>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extLst xmlns:c15="http://schemas.microsoft.com/office/drawing/2012/chart">
                      <c:ext xmlns:c15="http://schemas.microsoft.com/office/drawing/2012/chart" uri="{02D57815-91ED-43cb-92C2-25804820EDAC}">
                        <c15:formulaRef>
                          <c15:sqref>'PHT exp'!$N$77:$N$86</c15:sqref>
                        </c15:formulaRef>
                      </c:ext>
                    </c:extLst>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extLst xmlns:c15="http://schemas.microsoft.com/office/drawing/2012/chart">
                      <c:ext xmlns:c15="http://schemas.microsoft.com/office/drawing/2012/chart" uri="{02D57815-91ED-43cb-92C2-25804820EDAC}">
                        <c15:formulaRef>
                          <c15:sqref>'PHT exp'!$S$77:$S$86</c15:sqref>
                        </c15:formulaRef>
                      </c:ext>
                    </c:extLst>
                    <c:numCache>
                      <c:formatCode>General</c:formatCode>
                      <c:ptCount val="10"/>
                      <c:pt idx="0">
                        <c:v>0</c:v>
                      </c:pt>
                      <c:pt idx="1">
                        <c:v>0</c:v>
                      </c:pt>
                      <c:pt idx="2">
                        <c:v>0</c:v>
                      </c:pt>
                      <c:pt idx="3">
                        <c:v>0</c:v>
                      </c:pt>
                      <c:pt idx="4">
                        <c:v>6.3E-2</c:v>
                      </c:pt>
                      <c:pt idx="5">
                        <c:v>0.29349999999999998</c:v>
                      </c:pt>
                      <c:pt idx="6">
                        <c:v>0.50249999999999995</c:v>
                      </c:pt>
                      <c:pt idx="7">
                        <c:v>0.69300000000000006</c:v>
                      </c:pt>
                      <c:pt idx="8">
                        <c:v>0.82499999999999996</c:v>
                      </c:pt>
                      <c:pt idx="9">
                        <c:v>0.92999999999999994</c:v>
                      </c:pt>
                    </c:numCache>
                  </c:numRef>
                </c:yVal>
                <c:smooth val="0"/>
                <c:extLst xmlns:c15="http://schemas.microsoft.com/office/drawing/2012/chart">
                  <c:ext xmlns:c16="http://schemas.microsoft.com/office/drawing/2014/chart" uri="{C3380CC4-5D6E-409C-BE32-E72D297353CC}">
                    <c16:uniqueId val="{00000008-5C6B-4AF0-B45D-AC02051141FD}"/>
                  </c:ext>
                </c:extLst>
              </c15:ser>
            </c15:filteredScatterSeries>
          </c:ext>
        </c:extLst>
      </c:scatterChart>
      <c:scatterChart>
        <c:scatterStyle val="lineMarker"/>
        <c:varyColors val="0"/>
        <c:ser>
          <c:idx val="8"/>
          <c:order val="8"/>
          <c:tx>
            <c:v>OD</c:v>
          </c:tx>
          <c:spPr>
            <a:ln w="19050" cap="rnd">
              <a:solidFill>
                <a:schemeClr val="tx1"/>
              </a:solidFill>
              <a:round/>
            </a:ln>
            <a:effectLst/>
          </c:spPr>
          <c:marker>
            <c:symbol val="diamond"/>
            <c:size val="5"/>
            <c:spPr>
              <a:solidFill>
                <a:schemeClr val="bg1"/>
              </a:solidFill>
              <a:ln w="9525">
                <a:solidFill>
                  <a:schemeClr val="tx1"/>
                </a:solidFill>
              </a:ln>
              <a:effectLst/>
            </c:spPr>
          </c:marker>
          <c:errBars>
            <c:errDir val="y"/>
            <c:errBarType val="both"/>
            <c:errValType val="cust"/>
            <c:noEndCap val="0"/>
            <c:plus>
              <c:numRef>
                <c:f>'PHT exp'!$T$14:$T$23</c:f>
                <c:numCache>
                  <c:formatCode>General</c:formatCode>
                  <c:ptCount val="10"/>
                  <c:pt idx="0">
                    <c:v>9.8994949366116525E-2</c:v>
                  </c:pt>
                  <c:pt idx="1">
                    <c:v>1.4142135623730963E-2</c:v>
                  </c:pt>
                  <c:pt idx="2">
                    <c:v>0.25455844122715615</c:v>
                  </c:pt>
                  <c:pt idx="3">
                    <c:v>0.48083261120685172</c:v>
                  </c:pt>
                  <c:pt idx="4">
                    <c:v>0.28284271247461928</c:v>
                  </c:pt>
                  <c:pt idx="5">
                    <c:v>2.078893936688448</c:v>
                  </c:pt>
                  <c:pt idx="6">
                    <c:v>5.9903066274079704</c:v>
                  </c:pt>
                  <c:pt idx="7">
                    <c:v>6.8741901038911601</c:v>
                  </c:pt>
                  <c:pt idx="8">
                    <c:v>1.5026019100214101</c:v>
                  </c:pt>
                  <c:pt idx="9">
                    <c:v>2.1923881554251698</c:v>
                  </c:pt>
                </c:numCache>
              </c:numRef>
            </c:plus>
            <c:minus>
              <c:numRef>
                <c:f>'PHT exp'!$T$14:$T$23</c:f>
                <c:numCache>
                  <c:formatCode>General</c:formatCode>
                  <c:ptCount val="10"/>
                  <c:pt idx="0">
                    <c:v>9.8994949366116525E-2</c:v>
                  </c:pt>
                  <c:pt idx="1">
                    <c:v>1.4142135623730963E-2</c:v>
                  </c:pt>
                  <c:pt idx="2">
                    <c:v>0.25455844122715615</c:v>
                  </c:pt>
                  <c:pt idx="3">
                    <c:v>0.48083261120685172</c:v>
                  </c:pt>
                  <c:pt idx="4">
                    <c:v>0.28284271247461928</c:v>
                  </c:pt>
                  <c:pt idx="5">
                    <c:v>2.078893936688448</c:v>
                  </c:pt>
                  <c:pt idx="6">
                    <c:v>5.9903066274079704</c:v>
                  </c:pt>
                  <c:pt idx="7">
                    <c:v>6.8741901038911601</c:v>
                  </c:pt>
                  <c:pt idx="8">
                    <c:v>1.5026019100214101</c:v>
                  </c:pt>
                  <c:pt idx="9">
                    <c:v>2.1923881554251698</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exp'!$M$14:$M$23</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exp'!$P$14:$P$23</c:f>
              <c:numCache>
                <c:formatCode>General</c:formatCode>
                <c:ptCount val="10"/>
                <c:pt idx="0">
                  <c:v>0.37</c:v>
                </c:pt>
                <c:pt idx="1">
                  <c:v>0.9</c:v>
                </c:pt>
                <c:pt idx="2">
                  <c:v>1.1600000000000001</c:v>
                </c:pt>
                <c:pt idx="3">
                  <c:v>1.54</c:v>
                </c:pt>
                <c:pt idx="4">
                  <c:v>5.25</c:v>
                </c:pt>
                <c:pt idx="5">
                  <c:v>27.07</c:v>
                </c:pt>
                <c:pt idx="6">
                  <c:v>37.4</c:v>
                </c:pt>
                <c:pt idx="7">
                  <c:v>44.024999999999999</c:v>
                </c:pt>
                <c:pt idx="8">
                  <c:v>46.975000000000001</c:v>
                </c:pt>
                <c:pt idx="9">
                  <c:v>45.35</c:v>
                </c:pt>
              </c:numCache>
            </c:numRef>
          </c:yVal>
          <c:smooth val="0"/>
          <c:extLst>
            <c:ext xmlns:c16="http://schemas.microsoft.com/office/drawing/2014/chart" uri="{C3380CC4-5D6E-409C-BE32-E72D297353CC}">
              <c16:uniqueId val="{00000006-5C6B-4AF0-B45D-AC02051141FD}"/>
            </c:ext>
          </c:extLst>
        </c:ser>
        <c:dLbls>
          <c:showLegendKey val="0"/>
          <c:showVal val="0"/>
          <c:showCatName val="0"/>
          <c:showSerName val="0"/>
          <c:showPercent val="0"/>
          <c:showBubbleSize val="0"/>
        </c:dLbls>
        <c:axId val="401550920"/>
        <c:axId val="401545432"/>
      </c:scatterChart>
      <c:valAx>
        <c:axId val="401542688"/>
        <c:scaling>
          <c:orientation val="minMax"/>
          <c:max val="180"/>
          <c:min val="0"/>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a:effectLst/>
                    <a:latin typeface="Arial" panose="020B0604020202020204" pitchFamily="34" charset="0"/>
                    <a:cs typeface="Arial" panose="020B0604020202020204" pitchFamily="34" charset="0"/>
                  </a:rPr>
                  <a:t>Time (hrs)</a:t>
                </a:r>
                <a:endParaRPr lang="en-US" sz="1200">
                  <a:effectLst/>
                  <a:latin typeface="Arial" panose="020B0604020202020204" pitchFamily="34" charset="0"/>
                  <a:cs typeface="Arial" panose="020B0604020202020204" pitchFamily="34" charset="0"/>
                </a:endParaRPr>
              </a:p>
            </c:rich>
          </c:tx>
          <c:layout>
            <c:manualLayout>
              <c:xMode val="edge"/>
              <c:yMode val="edge"/>
              <c:x val="0.41120513130999137"/>
              <c:y val="0.7243042898476964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01542296"/>
        <c:crosses val="autoZero"/>
        <c:crossBetween val="midCat"/>
        <c:majorUnit val="50"/>
      </c:valAx>
      <c:valAx>
        <c:axId val="401542296"/>
        <c:scaling>
          <c:orientation val="minMax"/>
          <c:max val="25"/>
          <c:min val="0"/>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dirty="0" smtClean="0">
                    <a:effectLst/>
                    <a:latin typeface="Arial" panose="020B0604020202020204" pitchFamily="34" charset="0"/>
                    <a:cs typeface="Arial" panose="020B0604020202020204" pitchFamily="34" charset="0"/>
                  </a:rPr>
                  <a:t>c </a:t>
                </a:r>
                <a:r>
                  <a:rPr lang="en-US" sz="1200" b="0" i="0" baseline="0" dirty="0">
                    <a:effectLst/>
                    <a:latin typeface="Arial" panose="020B0604020202020204" pitchFamily="34" charset="0"/>
                    <a:cs typeface="Arial" panose="020B0604020202020204" pitchFamily="34" charset="0"/>
                  </a:rPr>
                  <a:t>(g/l)</a:t>
                </a:r>
                <a:endParaRPr lang="en-US" sz="1200" dirty="0">
                  <a:effectLst/>
                  <a:latin typeface="Arial" panose="020B0604020202020204" pitchFamily="34" charset="0"/>
                  <a:cs typeface="Arial" panose="020B0604020202020204" pitchFamily="34" charset="0"/>
                </a:endParaRP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01542688"/>
        <c:crosses val="autoZero"/>
        <c:crossBetween val="midCat"/>
      </c:valAx>
      <c:valAx>
        <c:axId val="401545432"/>
        <c:scaling>
          <c:orientation val="minMax"/>
          <c:max val="10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a:effectLst/>
                    <a:latin typeface="Arial" panose="020B0604020202020204" pitchFamily="34" charset="0"/>
                    <a:cs typeface="Arial" panose="020B0604020202020204" pitchFamily="34" charset="0"/>
                  </a:rPr>
                  <a:t>OD</a:t>
                </a:r>
                <a:r>
                  <a:rPr lang="en-US" sz="1200" b="0" i="0" baseline="-25000">
                    <a:effectLst/>
                    <a:latin typeface="Arial" panose="020B0604020202020204" pitchFamily="34" charset="0"/>
                    <a:cs typeface="Arial" panose="020B0604020202020204" pitchFamily="34" charset="0"/>
                  </a:rPr>
                  <a:t>600nm</a:t>
                </a:r>
                <a:endParaRPr lang="en-US" sz="1200">
                  <a:effectLst/>
                  <a:latin typeface="Arial" panose="020B0604020202020204" pitchFamily="34" charset="0"/>
                  <a:cs typeface="Arial" panose="020B0604020202020204" pitchFamily="34" charset="0"/>
                </a:endParaRPr>
              </a:p>
            </c:rich>
          </c:tx>
          <c:layout>
            <c:manualLayout>
              <c:xMode val="edge"/>
              <c:yMode val="edge"/>
              <c:x val="0.92677911692883741"/>
              <c:y val="0.315716662838560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01550920"/>
        <c:crosses val="max"/>
        <c:crossBetween val="midCat"/>
      </c:valAx>
      <c:valAx>
        <c:axId val="401550920"/>
        <c:scaling>
          <c:orientation val="minMax"/>
        </c:scaling>
        <c:delete val="1"/>
        <c:axPos val="b"/>
        <c:numFmt formatCode="General" sourceLinked="1"/>
        <c:majorTickMark val="out"/>
        <c:minorTickMark val="none"/>
        <c:tickLblPos val="nextTo"/>
        <c:crossAx val="401545432"/>
        <c:crosses val="autoZero"/>
        <c:crossBetween val="midCat"/>
      </c:valAx>
      <c:spPr>
        <a:noFill/>
        <a:ln>
          <a:noFill/>
        </a:ln>
        <a:effectLst/>
      </c:spPr>
    </c:plotArea>
    <c:legend>
      <c:legendPos val="b"/>
      <c:layout>
        <c:manualLayout>
          <c:xMode val="edge"/>
          <c:yMode val="edge"/>
          <c:x val="0.15615720054492227"/>
          <c:y val="0.78228671801286553"/>
          <c:w val="0.76863111000757078"/>
          <c:h val="0.2167826390139679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baseline="0" dirty="0" smtClean="0">
                <a:solidFill>
                  <a:schemeClr val="tx1"/>
                </a:solidFill>
                <a:effectLst/>
                <a:latin typeface="Arial" panose="020B0604020202020204" pitchFamily="34" charset="0"/>
                <a:cs typeface="Arial" panose="020B0604020202020204" pitchFamily="34" charset="0"/>
              </a:rPr>
              <a:t>EV9_5</a:t>
            </a:r>
            <a:endParaRPr lang="en-US" sz="1400" dirty="0">
              <a:solidFill>
                <a:schemeClr val="tx1"/>
              </a:solidFill>
              <a:effectLst/>
              <a:latin typeface="Arial" panose="020B0604020202020204" pitchFamily="34" charset="0"/>
              <a:cs typeface="Arial" panose="020B0604020202020204" pitchFamily="34" charset="0"/>
            </a:endParaRPr>
          </a:p>
        </c:rich>
      </c:tx>
      <c:layout>
        <c:manualLayout>
          <c:xMode val="edge"/>
          <c:yMode val="edge"/>
          <c:x val="0.41188387215975414"/>
          <c:y val="2.650638926309454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573141364067059"/>
          <c:y val="0.11041276376908872"/>
          <c:w val="0.66101717661363912"/>
          <c:h val="0.51927379735482537"/>
        </c:manualLayout>
      </c:layout>
      <c:scatterChart>
        <c:scatterStyle val="lineMarker"/>
        <c:varyColors val="0"/>
        <c:ser>
          <c:idx val="0"/>
          <c:order val="0"/>
          <c:tx>
            <c:strRef>
              <c:f>'PHT exp'!$O$92</c:f>
              <c:strCache>
                <c:ptCount val="1"/>
                <c:pt idx="0">
                  <c:v>Galactose</c:v>
                </c:pt>
              </c:strCache>
            </c:strRef>
          </c:tx>
          <c:spPr>
            <a:ln w="19050" cap="rnd">
              <a:solidFill>
                <a:srgbClr val="92D050"/>
              </a:solidFill>
              <a:round/>
            </a:ln>
            <a:effectLst/>
          </c:spPr>
          <c:marker>
            <c:symbol val="triangle"/>
            <c:size val="5"/>
            <c:spPr>
              <a:solidFill>
                <a:schemeClr val="bg1"/>
              </a:solidFill>
              <a:ln w="9525">
                <a:solidFill>
                  <a:srgbClr val="92D050"/>
                </a:solidFill>
              </a:ln>
              <a:effectLst/>
            </c:spPr>
          </c:marker>
          <c:errBars>
            <c:errDir val="y"/>
            <c:errBarType val="both"/>
            <c:errValType val="cust"/>
            <c:noEndCap val="0"/>
            <c:plus>
              <c:numRef>
                <c:f>'PHT exp'!$AM$105:$AM$114</c:f>
                <c:numCache>
                  <c:formatCode>General</c:formatCode>
                  <c:ptCount val="10"/>
                  <c:pt idx="0">
                    <c:v>0.14637110370561524</c:v>
                  </c:pt>
                  <c:pt idx="1">
                    <c:v>0.16970562748477155</c:v>
                  </c:pt>
                  <c:pt idx="2">
                    <c:v>0.29420000000000002</c:v>
                  </c:pt>
                  <c:pt idx="3">
                    <c:v>9.2772409691674995E-2</c:v>
                  </c:pt>
                  <c:pt idx="4">
                    <c:v>1.6970562748477115E-2</c:v>
                  </c:pt>
                  <c:pt idx="5">
                    <c:v>0</c:v>
                  </c:pt>
                  <c:pt idx="6">
                    <c:v>0</c:v>
                  </c:pt>
                  <c:pt idx="7">
                    <c:v>0</c:v>
                  </c:pt>
                  <c:pt idx="8">
                    <c:v>0</c:v>
                  </c:pt>
                  <c:pt idx="9">
                    <c:v>0</c:v>
                  </c:pt>
                </c:numCache>
              </c:numRef>
            </c:plus>
            <c:minus>
              <c:numRef>
                <c:f>'PHT exp'!$AM$105:$AM$114</c:f>
                <c:numCache>
                  <c:formatCode>General</c:formatCode>
                  <c:ptCount val="10"/>
                  <c:pt idx="0">
                    <c:v>0.14637110370561524</c:v>
                  </c:pt>
                  <c:pt idx="1">
                    <c:v>0.16970562748477155</c:v>
                  </c:pt>
                  <c:pt idx="2">
                    <c:v>0.29420000000000002</c:v>
                  </c:pt>
                  <c:pt idx="3">
                    <c:v>9.2772409691674995E-2</c:v>
                  </c:pt>
                  <c:pt idx="4">
                    <c:v>1.6970562748477115E-2</c:v>
                  </c:pt>
                  <c:pt idx="5">
                    <c:v>0</c:v>
                  </c:pt>
                  <c:pt idx="6">
                    <c:v>0</c:v>
                  </c:pt>
                  <c:pt idx="7">
                    <c:v>0</c:v>
                  </c:pt>
                  <c:pt idx="8">
                    <c:v>0</c:v>
                  </c:pt>
                  <c:pt idx="9">
                    <c:v>0</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exp'!$N$93:$N$102</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exp'!$O$93:$O$102</c:f>
              <c:numCache>
                <c:formatCode>General</c:formatCode>
                <c:ptCount val="10"/>
                <c:pt idx="0">
                  <c:v>3.5585</c:v>
                </c:pt>
                <c:pt idx="1">
                  <c:v>3.1539999999999999</c:v>
                </c:pt>
                <c:pt idx="2">
                  <c:v>2.9420000000000002</c:v>
                </c:pt>
                <c:pt idx="3">
                  <c:v>2.802</c:v>
                </c:pt>
                <c:pt idx="4">
                  <c:v>0.45999999999999996</c:v>
                </c:pt>
                <c:pt idx="5">
                  <c:v>0</c:v>
                </c:pt>
                <c:pt idx="6">
                  <c:v>0</c:v>
                </c:pt>
                <c:pt idx="7">
                  <c:v>0</c:v>
                </c:pt>
                <c:pt idx="8">
                  <c:v>0</c:v>
                </c:pt>
                <c:pt idx="9">
                  <c:v>0</c:v>
                </c:pt>
              </c:numCache>
            </c:numRef>
          </c:yVal>
          <c:smooth val="0"/>
          <c:extLst>
            <c:ext xmlns:c16="http://schemas.microsoft.com/office/drawing/2014/chart" uri="{C3380CC4-5D6E-409C-BE32-E72D297353CC}">
              <c16:uniqueId val="{00000000-248D-4116-95EF-90C4DD952F97}"/>
            </c:ext>
          </c:extLst>
        </c:ser>
        <c:ser>
          <c:idx val="1"/>
          <c:order val="1"/>
          <c:tx>
            <c:strRef>
              <c:f>'PHT exp'!$P$92</c:f>
              <c:strCache>
                <c:ptCount val="1"/>
                <c:pt idx="0">
                  <c:v>Glucose</c:v>
                </c:pt>
              </c:strCache>
            </c:strRef>
          </c:tx>
          <c:spPr>
            <a:ln w="19050" cap="rnd">
              <a:solidFill>
                <a:schemeClr val="accent2"/>
              </a:solidFill>
              <a:round/>
            </a:ln>
            <a:effectLst/>
          </c:spPr>
          <c:marker>
            <c:symbol val="square"/>
            <c:size val="5"/>
            <c:spPr>
              <a:solidFill>
                <a:schemeClr val="bg1"/>
              </a:solidFill>
              <a:ln w="9525">
                <a:solidFill>
                  <a:schemeClr val="accent2"/>
                </a:solidFill>
              </a:ln>
              <a:effectLst/>
            </c:spPr>
          </c:marker>
          <c:errBars>
            <c:errDir val="y"/>
            <c:errBarType val="both"/>
            <c:errValType val="cust"/>
            <c:noEndCap val="0"/>
            <c:plus>
              <c:numRef>
                <c:f>'PHT exp'!$AN$105:$AN$114</c:f>
                <c:numCache>
                  <c:formatCode>General</c:formatCode>
                  <c:ptCount val="10"/>
                  <c:pt idx="0">
                    <c:v>4.5961940777125551E-2</c:v>
                  </c:pt>
                  <c:pt idx="1">
                    <c:v>0.28520000000000001</c:v>
                  </c:pt>
                  <c:pt idx="2">
                    <c:v>9.2630988335437883E-2</c:v>
                  </c:pt>
                  <c:pt idx="3">
                    <c:v>0.106985255993525</c:v>
                  </c:pt>
                  <c:pt idx="4">
                    <c:v>0</c:v>
                  </c:pt>
                  <c:pt idx="5">
                    <c:v>0</c:v>
                  </c:pt>
                  <c:pt idx="6">
                    <c:v>0</c:v>
                  </c:pt>
                  <c:pt idx="7">
                    <c:v>0</c:v>
                  </c:pt>
                  <c:pt idx="8">
                    <c:v>0</c:v>
                  </c:pt>
                  <c:pt idx="9">
                    <c:v>0</c:v>
                  </c:pt>
                </c:numCache>
              </c:numRef>
            </c:plus>
            <c:minus>
              <c:numRef>
                <c:f>'PHT exp'!$AN$105:$AN$114</c:f>
                <c:numCache>
                  <c:formatCode>General</c:formatCode>
                  <c:ptCount val="10"/>
                  <c:pt idx="0">
                    <c:v>4.5961940777125551E-2</c:v>
                  </c:pt>
                  <c:pt idx="1">
                    <c:v>0.28520000000000001</c:v>
                  </c:pt>
                  <c:pt idx="2">
                    <c:v>9.2630988335437883E-2</c:v>
                  </c:pt>
                  <c:pt idx="3">
                    <c:v>0.106985255993525</c:v>
                  </c:pt>
                  <c:pt idx="4">
                    <c:v>0</c:v>
                  </c:pt>
                  <c:pt idx="5">
                    <c:v>0</c:v>
                  </c:pt>
                  <c:pt idx="6">
                    <c:v>0</c:v>
                  </c:pt>
                  <c:pt idx="7">
                    <c:v>0</c:v>
                  </c:pt>
                  <c:pt idx="8">
                    <c:v>0</c:v>
                  </c:pt>
                  <c:pt idx="9">
                    <c:v>0</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exp'!$N$93:$N$102</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exp'!$P$93:$P$102</c:f>
              <c:numCache>
                <c:formatCode>General</c:formatCode>
                <c:ptCount val="10"/>
                <c:pt idx="0">
                  <c:v>2.7445000000000004</c:v>
                </c:pt>
                <c:pt idx="1">
                  <c:v>2.8519999999999999</c:v>
                </c:pt>
                <c:pt idx="2">
                  <c:v>2.3035000000000001</c:v>
                </c:pt>
                <c:pt idx="3">
                  <c:v>1.6705000000000001</c:v>
                </c:pt>
                <c:pt idx="4">
                  <c:v>0</c:v>
                </c:pt>
                <c:pt idx="5">
                  <c:v>0</c:v>
                </c:pt>
                <c:pt idx="6">
                  <c:v>0</c:v>
                </c:pt>
                <c:pt idx="7">
                  <c:v>0</c:v>
                </c:pt>
                <c:pt idx="8">
                  <c:v>0</c:v>
                </c:pt>
                <c:pt idx="9">
                  <c:v>0</c:v>
                </c:pt>
              </c:numCache>
            </c:numRef>
          </c:yVal>
          <c:smooth val="0"/>
          <c:extLst>
            <c:ext xmlns:c16="http://schemas.microsoft.com/office/drawing/2014/chart" uri="{C3380CC4-5D6E-409C-BE32-E72D297353CC}">
              <c16:uniqueId val="{00000001-248D-4116-95EF-90C4DD952F97}"/>
            </c:ext>
          </c:extLst>
        </c:ser>
        <c:ser>
          <c:idx val="2"/>
          <c:order val="2"/>
          <c:tx>
            <c:strRef>
              <c:f>'PHT exp'!$Q$92</c:f>
              <c:strCache>
                <c:ptCount val="1"/>
                <c:pt idx="0">
                  <c:v>Mannose</c:v>
                </c:pt>
              </c:strCache>
            </c:strRef>
          </c:tx>
          <c:spPr>
            <a:ln w="19050" cap="rnd">
              <a:solidFill>
                <a:schemeClr val="accent4"/>
              </a:solidFill>
              <a:round/>
            </a:ln>
            <a:effectLst/>
          </c:spPr>
          <c:marker>
            <c:symbol val="x"/>
            <c:size val="5"/>
            <c:spPr>
              <a:noFill/>
              <a:ln w="9525">
                <a:solidFill>
                  <a:schemeClr val="accent4"/>
                </a:solidFill>
              </a:ln>
              <a:effectLst/>
            </c:spPr>
          </c:marker>
          <c:errBars>
            <c:errDir val="y"/>
            <c:errBarType val="both"/>
            <c:errValType val="cust"/>
            <c:noEndCap val="0"/>
            <c:plus>
              <c:numRef>
                <c:f>'PHT exp'!$AO$105:$AO$114</c:f>
                <c:numCache>
                  <c:formatCode>General</c:formatCode>
                  <c:ptCount val="10"/>
                  <c:pt idx="0">
                    <c:v>2.5455844122715732E-2</c:v>
                  </c:pt>
                  <c:pt idx="1">
                    <c:v>1.8384776310850254E-2</c:v>
                  </c:pt>
                  <c:pt idx="2">
                    <c:v>0.1022</c:v>
                  </c:pt>
                  <c:pt idx="3">
                    <c:v>0.19288913986171</c:v>
                  </c:pt>
                  <c:pt idx="4">
                    <c:v>0.12374368670764581</c:v>
                  </c:pt>
                  <c:pt idx="5">
                    <c:v>0</c:v>
                  </c:pt>
                  <c:pt idx="6">
                    <c:v>0</c:v>
                  </c:pt>
                  <c:pt idx="7">
                    <c:v>0</c:v>
                  </c:pt>
                  <c:pt idx="8">
                    <c:v>0</c:v>
                  </c:pt>
                  <c:pt idx="9">
                    <c:v>0</c:v>
                  </c:pt>
                </c:numCache>
              </c:numRef>
            </c:plus>
            <c:minus>
              <c:numRef>
                <c:f>'PHT exp'!$AO$105:$AO$114</c:f>
                <c:numCache>
                  <c:formatCode>General</c:formatCode>
                  <c:ptCount val="10"/>
                  <c:pt idx="0">
                    <c:v>2.5455844122715732E-2</c:v>
                  </c:pt>
                  <c:pt idx="1">
                    <c:v>1.8384776310850254E-2</c:v>
                  </c:pt>
                  <c:pt idx="2">
                    <c:v>0.1022</c:v>
                  </c:pt>
                  <c:pt idx="3">
                    <c:v>0.19288913986171</c:v>
                  </c:pt>
                  <c:pt idx="4">
                    <c:v>0.12374368670764581</c:v>
                  </c:pt>
                  <c:pt idx="5">
                    <c:v>0</c:v>
                  </c:pt>
                  <c:pt idx="6">
                    <c:v>0</c:v>
                  </c:pt>
                  <c:pt idx="7">
                    <c:v>0</c:v>
                  </c:pt>
                  <c:pt idx="8">
                    <c:v>0</c:v>
                  </c:pt>
                  <c:pt idx="9">
                    <c:v>0</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exp'!$N$93:$N$102</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exp'!$Q$93:$Q$102</c:f>
              <c:numCache>
                <c:formatCode>General</c:formatCode>
                <c:ptCount val="10"/>
                <c:pt idx="0">
                  <c:v>1.5409999999999999</c:v>
                </c:pt>
                <c:pt idx="1">
                  <c:v>1.1040000000000001</c:v>
                </c:pt>
                <c:pt idx="2">
                  <c:v>1.022</c:v>
                </c:pt>
                <c:pt idx="3">
                  <c:v>1.0735000000000001</c:v>
                </c:pt>
                <c:pt idx="4">
                  <c:v>8.7499999999999994E-2</c:v>
                </c:pt>
                <c:pt idx="5">
                  <c:v>0</c:v>
                </c:pt>
                <c:pt idx="6">
                  <c:v>0</c:v>
                </c:pt>
                <c:pt idx="7">
                  <c:v>0</c:v>
                </c:pt>
                <c:pt idx="8">
                  <c:v>0</c:v>
                </c:pt>
                <c:pt idx="9">
                  <c:v>0</c:v>
                </c:pt>
              </c:numCache>
            </c:numRef>
          </c:yVal>
          <c:smooth val="0"/>
          <c:extLst>
            <c:ext xmlns:c16="http://schemas.microsoft.com/office/drawing/2014/chart" uri="{C3380CC4-5D6E-409C-BE32-E72D297353CC}">
              <c16:uniqueId val="{00000002-248D-4116-95EF-90C4DD952F97}"/>
            </c:ext>
          </c:extLst>
        </c:ser>
        <c:ser>
          <c:idx val="5"/>
          <c:order val="5"/>
          <c:tx>
            <c:strRef>
              <c:f>'PHT exp'!$T$92</c:f>
              <c:strCache>
                <c:ptCount val="1"/>
                <c:pt idx="0">
                  <c:v>Xylose</c:v>
                </c:pt>
              </c:strCache>
            </c:strRef>
          </c:tx>
          <c:spPr>
            <a:ln w="19050" cap="rnd">
              <a:solidFill>
                <a:srgbClr val="00B0F0"/>
              </a:solidFill>
              <a:round/>
            </a:ln>
            <a:effectLst/>
          </c:spPr>
          <c:marker>
            <c:symbol val="circle"/>
            <c:size val="5"/>
            <c:spPr>
              <a:solidFill>
                <a:schemeClr val="bg1"/>
              </a:solidFill>
              <a:ln w="9525">
                <a:solidFill>
                  <a:srgbClr val="00B0F0"/>
                </a:solidFill>
              </a:ln>
              <a:effectLst/>
            </c:spPr>
          </c:marker>
          <c:errBars>
            <c:errDir val="y"/>
            <c:errBarType val="both"/>
            <c:errValType val="cust"/>
            <c:noEndCap val="0"/>
            <c:plus>
              <c:numRef>
                <c:f>'PHT exp'!$AR$105:$AR$114</c:f>
                <c:numCache>
                  <c:formatCode>General</c:formatCode>
                  <c:ptCount val="10"/>
                  <c:pt idx="0">
                    <c:v>0.44618437892871166</c:v>
                  </c:pt>
                  <c:pt idx="1">
                    <c:v>1.8384776310850094E-2</c:v>
                  </c:pt>
                  <c:pt idx="2">
                    <c:v>0.14212846301849641</c:v>
                  </c:pt>
                  <c:pt idx="3">
                    <c:v>1.1653119753954302</c:v>
                  </c:pt>
                  <c:pt idx="4">
                    <c:v>2.2266400000000002</c:v>
                  </c:pt>
                  <c:pt idx="5">
                    <c:v>0.53386561979584524</c:v>
                  </c:pt>
                  <c:pt idx="6">
                    <c:v>0.59396969619669981</c:v>
                  </c:pt>
                  <c:pt idx="7">
                    <c:v>0.63639610306789174</c:v>
                  </c:pt>
                  <c:pt idx="8">
                    <c:v>0.20647518010647051</c:v>
                  </c:pt>
                  <c:pt idx="9">
                    <c:v>2.2627416997969541E-2</c:v>
                  </c:pt>
                </c:numCache>
              </c:numRef>
            </c:plus>
            <c:minus>
              <c:numRef>
                <c:f>'PHT exp'!$AR$105:$AR$114</c:f>
                <c:numCache>
                  <c:formatCode>General</c:formatCode>
                  <c:ptCount val="10"/>
                  <c:pt idx="0">
                    <c:v>0.44618437892871166</c:v>
                  </c:pt>
                  <c:pt idx="1">
                    <c:v>1.8384776310850094E-2</c:v>
                  </c:pt>
                  <c:pt idx="2">
                    <c:v>0.14212846301849641</c:v>
                  </c:pt>
                  <c:pt idx="3">
                    <c:v>1.1653119753954302</c:v>
                  </c:pt>
                  <c:pt idx="4">
                    <c:v>2.2266400000000002</c:v>
                  </c:pt>
                  <c:pt idx="5">
                    <c:v>0.53386561979584524</c:v>
                  </c:pt>
                  <c:pt idx="6">
                    <c:v>0.59396969619669981</c:v>
                  </c:pt>
                  <c:pt idx="7">
                    <c:v>0.63639610306789174</c:v>
                  </c:pt>
                  <c:pt idx="8">
                    <c:v>0.20647518010647051</c:v>
                  </c:pt>
                  <c:pt idx="9">
                    <c:v>2.2627416997969541E-2</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exp'!$N$93:$N$102</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exp'!$T$93:$T$102</c:f>
              <c:numCache>
                <c:formatCode>General</c:formatCode>
                <c:ptCount val="10"/>
                <c:pt idx="0">
                  <c:v>23.781500000000001</c:v>
                </c:pt>
                <c:pt idx="1">
                  <c:v>23.808999999999997</c:v>
                </c:pt>
                <c:pt idx="2">
                  <c:v>23.664000000000001</c:v>
                </c:pt>
                <c:pt idx="3">
                  <c:v>23.264000000000003</c:v>
                </c:pt>
                <c:pt idx="4">
                  <c:v>22.1295</c:v>
                </c:pt>
                <c:pt idx="5">
                  <c:v>24.223500000000001</c:v>
                </c:pt>
                <c:pt idx="6">
                  <c:v>24.219000000000001</c:v>
                </c:pt>
                <c:pt idx="7">
                  <c:v>23.186</c:v>
                </c:pt>
                <c:pt idx="8">
                  <c:v>22.271999999999998</c:v>
                </c:pt>
                <c:pt idx="9">
                  <c:v>19.079999999999998</c:v>
                </c:pt>
              </c:numCache>
            </c:numRef>
          </c:yVal>
          <c:smooth val="0"/>
          <c:extLst>
            <c:ext xmlns:c16="http://schemas.microsoft.com/office/drawing/2014/chart" uri="{C3380CC4-5D6E-409C-BE32-E72D297353CC}">
              <c16:uniqueId val="{00000003-248D-4116-95EF-90C4DD952F97}"/>
            </c:ext>
          </c:extLst>
        </c:ser>
        <c:ser>
          <c:idx val="6"/>
          <c:order val="6"/>
          <c:tx>
            <c:strRef>
              <c:f>'PHT exp'!$U$92</c:f>
              <c:strCache>
                <c:ptCount val="1"/>
                <c:pt idx="0">
                  <c:v>Acetate</c:v>
                </c:pt>
              </c:strCache>
            </c:strRef>
          </c:tx>
          <c:spPr>
            <a:ln w="19050" cap="rnd">
              <a:solidFill>
                <a:srgbClr val="FF0000"/>
              </a:solidFill>
              <a:round/>
            </a:ln>
            <a:effectLst/>
          </c:spPr>
          <c:marker>
            <c:symbol val="star"/>
            <c:size val="5"/>
            <c:spPr>
              <a:noFill/>
              <a:ln w="9525">
                <a:solidFill>
                  <a:srgbClr val="FF0000"/>
                </a:solidFill>
              </a:ln>
              <a:effectLst/>
            </c:spPr>
          </c:marker>
          <c:errBars>
            <c:errDir val="y"/>
            <c:errBarType val="both"/>
            <c:errValType val="cust"/>
            <c:noEndCap val="0"/>
            <c:plus>
              <c:numRef>
                <c:f>'PHT exp'!$AS$105:$AS$114</c:f>
                <c:numCache>
                  <c:formatCode>General</c:formatCode>
                  <c:ptCount val="10"/>
                  <c:pt idx="0">
                    <c:v>0.12515790027001863</c:v>
                  </c:pt>
                  <c:pt idx="1">
                    <c:v>5.5629999999999999E-2</c:v>
                  </c:pt>
                  <c:pt idx="2">
                    <c:v>5.3740115370177345E-2</c:v>
                  </c:pt>
                  <c:pt idx="3">
                    <c:v>5.091168824543147E-2</c:v>
                  </c:pt>
                  <c:pt idx="4">
                    <c:v>0.15478567440173499</c:v>
                  </c:pt>
                  <c:pt idx="5">
                    <c:v>0</c:v>
                  </c:pt>
                  <c:pt idx="6">
                    <c:v>0</c:v>
                  </c:pt>
                  <c:pt idx="7">
                    <c:v>0</c:v>
                  </c:pt>
                  <c:pt idx="8">
                    <c:v>0</c:v>
                  </c:pt>
                  <c:pt idx="9">
                    <c:v>0</c:v>
                  </c:pt>
                </c:numCache>
              </c:numRef>
            </c:plus>
            <c:minus>
              <c:numRef>
                <c:f>'PHT exp'!$AS$105:$AS$114</c:f>
                <c:numCache>
                  <c:formatCode>General</c:formatCode>
                  <c:ptCount val="10"/>
                  <c:pt idx="0">
                    <c:v>0.12515790027001863</c:v>
                  </c:pt>
                  <c:pt idx="1">
                    <c:v>5.5629999999999999E-2</c:v>
                  </c:pt>
                  <c:pt idx="2">
                    <c:v>5.3740115370177345E-2</c:v>
                  </c:pt>
                  <c:pt idx="3">
                    <c:v>5.091168824543147E-2</c:v>
                  </c:pt>
                  <c:pt idx="4">
                    <c:v>0.15478567440173499</c:v>
                  </c:pt>
                  <c:pt idx="5">
                    <c:v>0</c:v>
                  </c:pt>
                  <c:pt idx="6">
                    <c:v>0</c:v>
                  </c:pt>
                  <c:pt idx="7">
                    <c:v>0</c:v>
                  </c:pt>
                  <c:pt idx="8">
                    <c:v>0</c:v>
                  </c:pt>
                  <c:pt idx="9">
                    <c:v>0</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exp'!$N$93:$N$102</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exp'!$U$93:$U$102</c:f>
              <c:numCache>
                <c:formatCode>General</c:formatCode>
                <c:ptCount val="10"/>
                <c:pt idx="0">
                  <c:v>5.3494999999999999</c:v>
                </c:pt>
                <c:pt idx="1">
                  <c:v>5.5629999999999997</c:v>
                </c:pt>
                <c:pt idx="2">
                  <c:v>5.2140000000000004</c:v>
                </c:pt>
                <c:pt idx="3">
                  <c:v>4.8930000000000007</c:v>
                </c:pt>
                <c:pt idx="4">
                  <c:v>1.0945</c:v>
                </c:pt>
                <c:pt idx="5">
                  <c:v>0</c:v>
                </c:pt>
                <c:pt idx="6">
                  <c:v>0</c:v>
                </c:pt>
                <c:pt idx="7">
                  <c:v>0</c:v>
                </c:pt>
                <c:pt idx="8">
                  <c:v>0</c:v>
                </c:pt>
                <c:pt idx="9">
                  <c:v>0</c:v>
                </c:pt>
              </c:numCache>
            </c:numRef>
          </c:yVal>
          <c:smooth val="0"/>
          <c:extLst>
            <c:ext xmlns:c16="http://schemas.microsoft.com/office/drawing/2014/chart" uri="{C3380CC4-5D6E-409C-BE32-E72D297353CC}">
              <c16:uniqueId val="{00000004-248D-4116-95EF-90C4DD952F97}"/>
            </c:ext>
          </c:extLst>
        </c:ser>
        <c:ser>
          <c:idx val="7"/>
          <c:order val="7"/>
          <c:tx>
            <c:strRef>
              <c:f>'PHT exp'!$V$92</c:f>
              <c:strCache>
                <c:ptCount val="1"/>
                <c:pt idx="0">
                  <c:v>Ethanol</c:v>
                </c:pt>
              </c:strCache>
            </c:strRef>
          </c:tx>
          <c:spPr>
            <a:ln w="19050" cap="rnd">
              <a:solidFill>
                <a:srgbClr val="0070C0"/>
              </a:solidFill>
              <a:round/>
            </a:ln>
            <a:effectLst/>
          </c:spPr>
          <c:marker>
            <c:symbol val="diamond"/>
            <c:size val="5"/>
            <c:spPr>
              <a:solidFill>
                <a:srgbClr val="0070C0"/>
              </a:solidFill>
              <a:ln w="9525">
                <a:solidFill>
                  <a:srgbClr val="0070C0"/>
                </a:solidFill>
              </a:ln>
              <a:effectLst/>
            </c:spPr>
          </c:marker>
          <c:errBars>
            <c:errDir val="y"/>
            <c:errBarType val="both"/>
            <c:errValType val="cust"/>
            <c:noEndCap val="0"/>
            <c:plus>
              <c:numRef>
                <c:f>'PHT exp'!$AT$105:$AT$114</c:f>
                <c:numCache>
                  <c:formatCode>General</c:formatCode>
                  <c:ptCount val="10"/>
                  <c:pt idx="0">
                    <c:v>1.5556349186103982E-2</c:v>
                  </c:pt>
                  <c:pt idx="1">
                    <c:v>5.7982756057296872E-2</c:v>
                  </c:pt>
                  <c:pt idx="2">
                    <c:v>0.33400000000000002</c:v>
                  </c:pt>
                  <c:pt idx="3">
                    <c:v>4.6669047558312179E-2</c:v>
                  </c:pt>
                  <c:pt idx="4">
                    <c:v>1.9091883092036879E-2</c:v>
                  </c:pt>
                  <c:pt idx="5">
                    <c:v>0.14919953083036178</c:v>
                  </c:pt>
                  <c:pt idx="6">
                    <c:v>2.1213203435596444E-2</c:v>
                  </c:pt>
                  <c:pt idx="7">
                    <c:v>7.4953318805773939E-2</c:v>
                  </c:pt>
                  <c:pt idx="8">
                    <c:v>4.9497474683058368E-3</c:v>
                  </c:pt>
                  <c:pt idx="9">
                    <c:v>9.8994949366116546E-3</c:v>
                  </c:pt>
                </c:numCache>
              </c:numRef>
            </c:plus>
            <c:minus>
              <c:numRef>
                <c:f>'PHT exp'!$AV$117</c:f>
                <c:numCache>
                  <c:formatCode>General</c:formatCode>
                  <c:ptCount val="1"/>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exp'!$N$93:$N$102</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exp'!$V$93:$V$102</c:f>
              <c:numCache>
                <c:formatCode>General</c:formatCode>
                <c:ptCount val="10"/>
                <c:pt idx="0">
                  <c:v>0.94</c:v>
                </c:pt>
                <c:pt idx="1">
                  <c:v>0.55299999999999994</c:v>
                </c:pt>
                <c:pt idx="2">
                  <c:v>0.33400000000000002</c:v>
                </c:pt>
                <c:pt idx="3">
                  <c:v>0.751</c:v>
                </c:pt>
                <c:pt idx="4">
                  <c:v>1.2135</c:v>
                </c:pt>
                <c:pt idx="5">
                  <c:v>0.40449999999999997</c:v>
                </c:pt>
                <c:pt idx="6">
                  <c:v>0.29799999999999999</c:v>
                </c:pt>
                <c:pt idx="7">
                  <c:v>0.26900000000000002</c:v>
                </c:pt>
                <c:pt idx="8">
                  <c:v>0.2155</c:v>
                </c:pt>
                <c:pt idx="9">
                  <c:v>0.19900000000000001</c:v>
                </c:pt>
              </c:numCache>
            </c:numRef>
          </c:yVal>
          <c:smooth val="0"/>
          <c:extLst>
            <c:ext xmlns:c16="http://schemas.microsoft.com/office/drawing/2014/chart" uri="{C3380CC4-5D6E-409C-BE32-E72D297353CC}">
              <c16:uniqueId val="{00000005-248D-4116-95EF-90C4DD952F97}"/>
            </c:ext>
          </c:extLst>
        </c:ser>
        <c:dLbls>
          <c:showLegendKey val="0"/>
          <c:showVal val="0"/>
          <c:showCatName val="0"/>
          <c:showSerName val="0"/>
          <c:showPercent val="0"/>
          <c:showBubbleSize val="0"/>
        </c:dLbls>
        <c:axId val="401546216"/>
        <c:axId val="401539944"/>
        <c:extLst>
          <c:ext xmlns:c15="http://schemas.microsoft.com/office/drawing/2012/chart" uri="{02D57815-91ED-43cb-92C2-25804820EDAC}">
            <c15:filteredScatterSeries>
              <c15:ser>
                <c:idx val="3"/>
                <c:order val="3"/>
                <c:tx>
                  <c:strRef>
                    <c:extLst>
                      <c:ext uri="{02D57815-91ED-43cb-92C2-25804820EDAC}">
                        <c15:formulaRef>
                          <c15:sqref>'PHT exp'!$R$92</c15:sqref>
                        </c15:formulaRef>
                      </c:ext>
                    </c:extLst>
                    <c:strCache>
                      <c:ptCount val="1"/>
                      <c:pt idx="0">
                        <c:v>Urea</c:v>
                      </c:pt>
                    </c:strCache>
                  </c:strRef>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extLst>
                      <c:ext uri="{02D57815-91ED-43cb-92C2-25804820EDAC}">
                        <c15:formulaRef>
                          <c15:sqref>'PHT exp'!$N$93:$N$102</c15:sqref>
                        </c15:formulaRef>
                      </c:ext>
                    </c:extLst>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extLst>
                      <c:ext uri="{02D57815-91ED-43cb-92C2-25804820EDAC}">
                        <c15:formulaRef>
                          <c15:sqref>'PHT exp'!$R$93:$R$102</c15:sqref>
                        </c15:formulaRef>
                      </c:ext>
                    </c:extLst>
                    <c:numCache>
                      <c:formatCode>General</c:formatCode>
                      <c:ptCount val="10"/>
                      <c:pt idx="0">
                        <c:v>3.8134999999999999</c:v>
                      </c:pt>
                      <c:pt idx="1">
                        <c:v>3.85</c:v>
                      </c:pt>
                      <c:pt idx="2">
                        <c:v>3.887</c:v>
                      </c:pt>
                      <c:pt idx="3">
                        <c:v>3.8609999999999998</c:v>
                      </c:pt>
                      <c:pt idx="4">
                        <c:v>0</c:v>
                      </c:pt>
                      <c:pt idx="5">
                        <c:v>0</c:v>
                      </c:pt>
                      <c:pt idx="6">
                        <c:v>0</c:v>
                      </c:pt>
                      <c:pt idx="7">
                        <c:v>0</c:v>
                      </c:pt>
                      <c:pt idx="8">
                        <c:v>0</c:v>
                      </c:pt>
                      <c:pt idx="9">
                        <c:v>0</c:v>
                      </c:pt>
                    </c:numCache>
                  </c:numRef>
                </c:yVal>
                <c:smooth val="0"/>
                <c:extLst>
                  <c:ext xmlns:c16="http://schemas.microsoft.com/office/drawing/2014/chart" uri="{C3380CC4-5D6E-409C-BE32-E72D297353CC}">
                    <c16:uniqueId val="{00000007-248D-4116-95EF-90C4DD952F97}"/>
                  </c:ext>
                </c:extLst>
              </c15:ser>
            </c15:filteredScatterSeries>
            <c15:filteredScatterSeries>
              <c15:ser>
                <c:idx val="4"/>
                <c:order val="4"/>
                <c:tx>
                  <c:strRef>
                    <c:extLst xmlns:c15="http://schemas.microsoft.com/office/drawing/2012/chart">
                      <c:ext xmlns:c15="http://schemas.microsoft.com/office/drawing/2012/chart" uri="{02D57815-91ED-43cb-92C2-25804820EDAC}">
                        <c15:formulaRef>
                          <c15:sqref>'PHT exp'!$S$92</c15:sqref>
                        </c15:formulaRef>
                      </c:ext>
                    </c:extLst>
                    <c:strCache>
                      <c:ptCount val="1"/>
                      <c:pt idx="0">
                        <c:v>Xylitol</c:v>
                      </c:pt>
                    </c:strCache>
                  </c:strRef>
                </c:tx>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extLst xmlns:c15="http://schemas.microsoft.com/office/drawing/2012/chart">
                      <c:ext xmlns:c15="http://schemas.microsoft.com/office/drawing/2012/chart" uri="{02D57815-91ED-43cb-92C2-25804820EDAC}">
                        <c15:formulaRef>
                          <c15:sqref>'PHT exp'!$N$93:$N$102</c15:sqref>
                        </c15:formulaRef>
                      </c:ext>
                    </c:extLst>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extLst xmlns:c15="http://schemas.microsoft.com/office/drawing/2012/chart">
                      <c:ext xmlns:c15="http://schemas.microsoft.com/office/drawing/2012/chart" uri="{02D57815-91ED-43cb-92C2-25804820EDAC}">
                        <c15:formulaRef>
                          <c15:sqref>'PHT exp'!$S$93:$S$102</c15:sqref>
                        </c15:formulaRef>
                      </c:ext>
                    </c:extLst>
                    <c:numCache>
                      <c:formatCode>General</c:formatCode>
                      <c:ptCount val="10"/>
                      <c:pt idx="0">
                        <c:v>0</c:v>
                      </c:pt>
                      <c:pt idx="1">
                        <c:v>0</c:v>
                      </c:pt>
                      <c:pt idx="2">
                        <c:v>0</c:v>
                      </c:pt>
                      <c:pt idx="3">
                        <c:v>0</c:v>
                      </c:pt>
                      <c:pt idx="4">
                        <c:v>0.25750000000000001</c:v>
                      </c:pt>
                      <c:pt idx="5">
                        <c:v>0.73</c:v>
                      </c:pt>
                      <c:pt idx="6">
                        <c:v>0.96899999999999997</c:v>
                      </c:pt>
                      <c:pt idx="7">
                        <c:v>1.2095</c:v>
                      </c:pt>
                      <c:pt idx="8">
                        <c:v>1.5529999999999999</c:v>
                      </c:pt>
                      <c:pt idx="9">
                        <c:v>1.8325</c:v>
                      </c:pt>
                    </c:numCache>
                  </c:numRef>
                </c:yVal>
                <c:smooth val="0"/>
                <c:extLst xmlns:c15="http://schemas.microsoft.com/office/drawing/2012/chart">
                  <c:ext xmlns:c16="http://schemas.microsoft.com/office/drawing/2014/chart" uri="{C3380CC4-5D6E-409C-BE32-E72D297353CC}">
                    <c16:uniqueId val="{00000008-248D-4116-95EF-90C4DD952F97}"/>
                  </c:ext>
                </c:extLst>
              </c15:ser>
            </c15:filteredScatterSeries>
          </c:ext>
        </c:extLst>
      </c:scatterChart>
      <c:scatterChart>
        <c:scatterStyle val="lineMarker"/>
        <c:varyColors val="0"/>
        <c:ser>
          <c:idx val="8"/>
          <c:order val="8"/>
          <c:tx>
            <c:v>OD</c:v>
          </c:tx>
          <c:spPr>
            <a:ln w="19050" cap="rnd">
              <a:solidFill>
                <a:schemeClr val="tx1"/>
              </a:solidFill>
              <a:round/>
            </a:ln>
            <a:effectLst/>
          </c:spPr>
          <c:marker>
            <c:symbol val="diamond"/>
            <c:size val="5"/>
            <c:spPr>
              <a:solidFill>
                <a:schemeClr val="bg1"/>
              </a:solidFill>
              <a:ln w="9525">
                <a:solidFill>
                  <a:schemeClr val="tx1"/>
                </a:solidFill>
              </a:ln>
              <a:effectLst/>
            </c:spPr>
          </c:marker>
          <c:errBars>
            <c:errDir val="y"/>
            <c:errBarType val="both"/>
            <c:errValType val="cust"/>
            <c:noEndCap val="0"/>
            <c:plus>
              <c:numRef>
                <c:f>'PHT exp'!$U$14:$U$23</c:f>
                <c:numCache>
                  <c:formatCode>General</c:formatCode>
                  <c:ptCount val="10"/>
                  <c:pt idx="0">
                    <c:v>2.8284271247461926E-2</c:v>
                  </c:pt>
                  <c:pt idx="1">
                    <c:v>0.12020815280171318</c:v>
                  </c:pt>
                  <c:pt idx="2">
                    <c:v>4.2426406871192889E-2</c:v>
                  </c:pt>
                  <c:pt idx="3">
                    <c:v>0.1838477631085022</c:v>
                  </c:pt>
                  <c:pt idx="4">
                    <c:v>0.95459415460183883</c:v>
                  </c:pt>
                  <c:pt idx="5">
                    <c:v>0.95459415460183761</c:v>
                  </c:pt>
                  <c:pt idx="6">
                    <c:v>1.1850000000000001</c:v>
                  </c:pt>
                  <c:pt idx="7">
                    <c:v>1.052</c:v>
                  </c:pt>
                  <c:pt idx="8">
                    <c:v>0.98455999999999999</c:v>
                  </c:pt>
                  <c:pt idx="9">
                    <c:v>0.88890000000000002</c:v>
                  </c:pt>
                </c:numCache>
              </c:numRef>
            </c:plus>
            <c:minus>
              <c:numRef>
                <c:f>'PHT exp'!$U$14:$U$23</c:f>
                <c:numCache>
                  <c:formatCode>General</c:formatCode>
                  <c:ptCount val="10"/>
                  <c:pt idx="0">
                    <c:v>2.8284271247461926E-2</c:v>
                  </c:pt>
                  <c:pt idx="1">
                    <c:v>0.12020815280171318</c:v>
                  </c:pt>
                  <c:pt idx="2">
                    <c:v>4.2426406871192889E-2</c:v>
                  </c:pt>
                  <c:pt idx="3">
                    <c:v>0.1838477631085022</c:v>
                  </c:pt>
                  <c:pt idx="4">
                    <c:v>0.95459415460183883</c:v>
                  </c:pt>
                  <c:pt idx="5">
                    <c:v>0.95459415460183761</c:v>
                  </c:pt>
                  <c:pt idx="6">
                    <c:v>1.1850000000000001</c:v>
                  </c:pt>
                  <c:pt idx="7">
                    <c:v>1.052</c:v>
                  </c:pt>
                  <c:pt idx="8">
                    <c:v>0.98455999999999999</c:v>
                  </c:pt>
                  <c:pt idx="9">
                    <c:v>0.88890000000000002</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'PHT exp'!$M$14:$M$23</c:f>
              <c:numCache>
                <c:formatCode>General</c:formatCode>
                <c:ptCount val="10"/>
                <c:pt idx="0">
                  <c:v>0</c:v>
                </c:pt>
                <c:pt idx="1">
                  <c:v>17</c:v>
                </c:pt>
                <c:pt idx="2">
                  <c:v>24</c:v>
                </c:pt>
                <c:pt idx="3">
                  <c:v>28</c:v>
                </c:pt>
                <c:pt idx="4">
                  <c:v>46</c:v>
                </c:pt>
                <c:pt idx="5">
                  <c:v>69</c:v>
                </c:pt>
                <c:pt idx="6">
                  <c:v>93</c:v>
                </c:pt>
                <c:pt idx="7">
                  <c:v>115.5</c:v>
                </c:pt>
                <c:pt idx="8">
                  <c:v>139</c:v>
                </c:pt>
                <c:pt idx="9">
                  <c:v>163</c:v>
                </c:pt>
              </c:numCache>
            </c:numRef>
          </c:xVal>
          <c:yVal>
            <c:numRef>
              <c:f>'PHT exp'!$Q$14:$Q$23</c:f>
              <c:numCache>
                <c:formatCode>General</c:formatCode>
                <c:ptCount val="10"/>
                <c:pt idx="0">
                  <c:v>0.32</c:v>
                </c:pt>
                <c:pt idx="1">
                  <c:v>1.5350000000000001</c:v>
                </c:pt>
                <c:pt idx="2">
                  <c:v>2.3499999999999996</c:v>
                </c:pt>
                <c:pt idx="3">
                  <c:v>3.21</c:v>
                </c:pt>
                <c:pt idx="4">
                  <c:v>11.925000000000001</c:v>
                </c:pt>
                <c:pt idx="5">
                  <c:v>19.024999999999999</c:v>
                </c:pt>
                <c:pt idx="6">
                  <c:v>20.82</c:v>
                </c:pt>
                <c:pt idx="7">
                  <c:v>20.02</c:v>
                </c:pt>
                <c:pt idx="8">
                  <c:v>21.66</c:v>
                </c:pt>
                <c:pt idx="9">
                  <c:v>19.38</c:v>
                </c:pt>
              </c:numCache>
            </c:numRef>
          </c:yVal>
          <c:smooth val="0"/>
          <c:extLst>
            <c:ext xmlns:c16="http://schemas.microsoft.com/office/drawing/2014/chart" uri="{C3380CC4-5D6E-409C-BE32-E72D297353CC}">
              <c16:uniqueId val="{00000006-248D-4116-95EF-90C4DD952F97}"/>
            </c:ext>
          </c:extLst>
        </c:ser>
        <c:dLbls>
          <c:showLegendKey val="0"/>
          <c:showVal val="0"/>
          <c:showCatName val="0"/>
          <c:showSerName val="0"/>
          <c:showPercent val="0"/>
          <c:showBubbleSize val="0"/>
        </c:dLbls>
        <c:axId val="401547000"/>
        <c:axId val="401546608"/>
      </c:scatterChart>
      <c:valAx>
        <c:axId val="401546216"/>
        <c:scaling>
          <c:orientation val="minMax"/>
          <c:max val="180"/>
          <c:min val="0"/>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a:effectLst/>
                    <a:latin typeface="Arial" panose="020B0604020202020204" pitchFamily="34" charset="0"/>
                    <a:cs typeface="Arial" panose="020B0604020202020204" pitchFamily="34" charset="0"/>
                  </a:rPr>
                  <a:t>Time (hrs)</a:t>
                </a:r>
                <a:endParaRPr lang="en-US" sz="1200">
                  <a:effectLst/>
                  <a:latin typeface="Arial" panose="020B0604020202020204" pitchFamily="34" charset="0"/>
                  <a:cs typeface="Arial" panose="020B0604020202020204" pitchFamily="34" charset="0"/>
                </a:endParaRPr>
              </a:p>
            </c:rich>
          </c:tx>
          <c:layout>
            <c:manualLayout>
              <c:xMode val="edge"/>
              <c:yMode val="edge"/>
              <c:x val="0.37124028664767972"/>
              <c:y val="0.7106934093579990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01539944"/>
        <c:crosses val="autoZero"/>
        <c:crossBetween val="midCat"/>
        <c:majorUnit val="50"/>
      </c:valAx>
      <c:valAx>
        <c:axId val="401539944"/>
        <c:scaling>
          <c:orientation val="minMax"/>
          <c:max val="25"/>
          <c:min val="0"/>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dirty="0" smtClean="0">
                    <a:effectLst/>
                    <a:latin typeface="Arial" panose="020B0604020202020204" pitchFamily="34" charset="0"/>
                    <a:cs typeface="Arial" panose="020B0604020202020204" pitchFamily="34" charset="0"/>
                  </a:rPr>
                  <a:t>C (g/l</a:t>
                </a:r>
                <a:r>
                  <a:rPr lang="en-US" sz="1200" b="0" i="0" baseline="0" dirty="0">
                    <a:effectLst/>
                    <a:latin typeface="Arial" panose="020B0604020202020204" pitchFamily="34" charset="0"/>
                    <a:cs typeface="Arial" panose="020B0604020202020204" pitchFamily="34" charset="0"/>
                  </a:rPr>
                  <a:t>)</a:t>
                </a:r>
                <a:endParaRPr lang="en-US" sz="1200" dirty="0">
                  <a:effectLst/>
                  <a:latin typeface="Arial" panose="020B0604020202020204" pitchFamily="34" charset="0"/>
                  <a:cs typeface="Arial" panose="020B0604020202020204" pitchFamily="34" charset="0"/>
                </a:endParaRPr>
              </a:p>
            </c:rich>
          </c:tx>
          <c:layout>
            <c:manualLayout>
              <c:xMode val="edge"/>
              <c:yMode val="edge"/>
              <c:x val="7.9272837131147238E-3"/>
              <c:y val="0.28060846447126747"/>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01546216"/>
        <c:crosses val="autoZero"/>
        <c:crossBetween val="midCat"/>
        <c:majorUnit val="5"/>
      </c:valAx>
      <c:valAx>
        <c:axId val="401546608"/>
        <c:scaling>
          <c:orientation val="minMax"/>
          <c:max val="10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b="0" i="0" baseline="0">
                    <a:effectLst/>
                    <a:latin typeface="Arial" panose="020B0604020202020204" pitchFamily="34" charset="0"/>
                    <a:cs typeface="Arial" panose="020B0604020202020204" pitchFamily="34" charset="0"/>
                  </a:rPr>
                  <a:t>OD</a:t>
                </a:r>
                <a:r>
                  <a:rPr lang="en-US" sz="1200" b="0" i="0" baseline="-25000">
                    <a:effectLst/>
                    <a:latin typeface="Arial" panose="020B0604020202020204" pitchFamily="34" charset="0"/>
                    <a:cs typeface="Arial" panose="020B0604020202020204" pitchFamily="34" charset="0"/>
                  </a:rPr>
                  <a:t>600nm</a:t>
                </a:r>
                <a:endParaRPr lang="en-US" sz="1200">
                  <a:effectLst/>
                  <a:latin typeface="Arial" panose="020B0604020202020204" pitchFamily="34" charset="0"/>
                  <a:cs typeface="Arial" panose="020B0604020202020204" pitchFamily="34" charset="0"/>
                </a:endParaRPr>
              </a:p>
            </c:rich>
          </c:tx>
          <c:layout>
            <c:manualLayout>
              <c:xMode val="edge"/>
              <c:yMode val="edge"/>
              <c:x val="0.9151556100253645"/>
              <c:y val="0.25879132897210616"/>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01547000"/>
        <c:crosses val="max"/>
        <c:crossBetween val="midCat"/>
        <c:majorUnit val="20"/>
      </c:valAx>
      <c:valAx>
        <c:axId val="401547000"/>
        <c:scaling>
          <c:orientation val="minMax"/>
        </c:scaling>
        <c:delete val="1"/>
        <c:axPos val="b"/>
        <c:numFmt formatCode="General" sourceLinked="1"/>
        <c:majorTickMark val="out"/>
        <c:minorTickMark val="none"/>
        <c:tickLblPos val="nextTo"/>
        <c:crossAx val="401546608"/>
        <c:crosses val="autoZero"/>
        <c:crossBetween val="midCat"/>
      </c:valAx>
      <c:spPr>
        <a:noFill/>
        <a:ln>
          <a:noFill/>
        </a:ln>
        <a:effectLst/>
      </c:spPr>
    </c:plotArea>
    <c:legend>
      <c:legendPos val="b"/>
      <c:layout>
        <c:manualLayout>
          <c:xMode val="edge"/>
          <c:yMode val="edge"/>
          <c:x val="5.8113096722586736E-2"/>
          <c:y val="0.76973079778541487"/>
          <c:w val="0.8837735093026553"/>
          <c:h val="0.2302692022145851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400" dirty="0">
                <a:latin typeface="Arial" panose="020B0604020202020204" pitchFamily="34" charset="0"/>
                <a:cs typeface="Arial" panose="020B0604020202020204" pitchFamily="34" charset="0"/>
              </a:rPr>
              <a:t>70% </a:t>
            </a:r>
            <a:r>
              <a:rPr lang="en-US" sz="1400" dirty="0" smtClean="0">
                <a:latin typeface="Arial" panose="020B0604020202020204" pitchFamily="34" charset="0"/>
                <a:cs typeface="Arial" panose="020B0604020202020204" pitchFamily="34" charset="0"/>
              </a:rPr>
              <a:t>YE SSL </a:t>
            </a:r>
            <a:endParaRPr lang="en-US" sz="1400" dirty="0">
              <a:latin typeface="Arial" panose="020B0604020202020204" pitchFamily="34" charset="0"/>
              <a:cs typeface="Arial" panose="020B0604020202020204" pitchFamily="34" charset="0"/>
            </a:endParaRPr>
          </a:p>
        </c:rich>
      </c:tx>
      <c:layout>
        <c:manualLayout>
          <c:xMode val="edge"/>
          <c:yMode val="edge"/>
          <c:x val="0.4206136419155303"/>
          <c:y val="6.018518518518518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scatterChart>
        <c:scatterStyle val="lineMarker"/>
        <c:varyColors val="0"/>
        <c:ser>
          <c:idx val="0"/>
          <c:order val="0"/>
          <c:tx>
            <c:v>EV6_4</c:v>
          </c:tx>
          <c:spPr>
            <a:ln w="19050" cap="rnd">
              <a:solidFill>
                <a:schemeClr val="tx1"/>
              </a:solidFill>
              <a:round/>
            </a:ln>
            <a:effectLst/>
          </c:spPr>
          <c:marker>
            <c:symbol val="triangle"/>
            <c:size val="6"/>
            <c:spPr>
              <a:solidFill>
                <a:schemeClr val="bg1"/>
              </a:solidFill>
              <a:ln w="9525">
                <a:solidFill>
                  <a:schemeClr val="tx1"/>
                </a:solidFill>
              </a:ln>
              <a:effectLst/>
            </c:spPr>
          </c:marker>
          <c:errBars>
            <c:errDir val="y"/>
            <c:errBarType val="both"/>
            <c:errValType val="cust"/>
            <c:noEndCap val="0"/>
            <c:plus>
              <c:numRef>
                <c:f>'metabolites 3'!$K$23:$K$33</c:f>
                <c:numCache>
                  <c:formatCode>General</c:formatCode>
                  <c:ptCount val="11"/>
                  <c:pt idx="0">
                    <c:v>5.6568542494923775E-2</c:v>
                  </c:pt>
                  <c:pt idx="1">
                    <c:v>0.17677669529663689</c:v>
                  </c:pt>
                  <c:pt idx="2">
                    <c:v>0.10606601717798238</c:v>
                  </c:pt>
                  <c:pt idx="3">
                    <c:v>7.4599765415180688</c:v>
                  </c:pt>
                  <c:pt idx="4">
                    <c:v>2.8991378028648458</c:v>
                  </c:pt>
                  <c:pt idx="5">
                    <c:v>0.95459415460184516</c:v>
                  </c:pt>
                  <c:pt idx="6">
                    <c:v>2.5455844122715772</c:v>
                  </c:pt>
                  <c:pt idx="7">
                    <c:v>1.2727922061357835</c:v>
                  </c:pt>
                  <c:pt idx="8">
                    <c:v>0.7778174593051983</c:v>
                  </c:pt>
                  <c:pt idx="9">
                    <c:v>0.42426406871192446</c:v>
                  </c:pt>
                  <c:pt idx="10">
                    <c:v>1.6617009357883827</c:v>
                  </c:pt>
                </c:numCache>
              </c:numRef>
            </c:plus>
            <c:minus>
              <c:numRef>
                <c:f>'metabolites 3'!$K$23:$K$33</c:f>
                <c:numCache>
                  <c:formatCode>General</c:formatCode>
                  <c:ptCount val="11"/>
                  <c:pt idx="0">
                    <c:v>5.6568542494923775E-2</c:v>
                  </c:pt>
                  <c:pt idx="1">
                    <c:v>0.17677669529663689</c:v>
                  </c:pt>
                  <c:pt idx="2">
                    <c:v>0.10606601717798238</c:v>
                  </c:pt>
                  <c:pt idx="3">
                    <c:v>7.4599765415180688</c:v>
                  </c:pt>
                  <c:pt idx="4">
                    <c:v>2.8991378028648458</c:v>
                  </c:pt>
                  <c:pt idx="5">
                    <c:v>0.95459415460184516</c:v>
                  </c:pt>
                  <c:pt idx="6">
                    <c:v>2.5455844122715772</c:v>
                  </c:pt>
                  <c:pt idx="7">
                    <c:v>1.2727922061357835</c:v>
                  </c:pt>
                  <c:pt idx="8">
                    <c:v>0.7778174593051983</c:v>
                  </c:pt>
                  <c:pt idx="9">
                    <c:v>0.42426406871192446</c:v>
                  </c:pt>
                  <c:pt idx="10">
                    <c:v>1.6617009357883827</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'metabolites 3'!$F$23:$F$33</c:f>
              <c:numCache>
                <c:formatCode>General</c:formatCode>
                <c:ptCount val="11"/>
                <c:pt idx="0">
                  <c:v>0</c:v>
                </c:pt>
                <c:pt idx="1">
                  <c:v>18</c:v>
                </c:pt>
                <c:pt idx="2">
                  <c:v>23.5</c:v>
                </c:pt>
                <c:pt idx="3">
                  <c:v>37.5</c:v>
                </c:pt>
                <c:pt idx="4">
                  <c:v>43</c:v>
                </c:pt>
                <c:pt idx="5">
                  <c:v>48</c:v>
                </c:pt>
                <c:pt idx="6">
                  <c:v>62</c:v>
                </c:pt>
                <c:pt idx="7">
                  <c:v>80</c:v>
                </c:pt>
                <c:pt idx="8">
                  <c:v>96</c:v>
                </c:pt>
                <c:pt idx="9">
                  <c:v>124.5</c:v>
                </c:pt>
                <c:pt idx="10">
                  <c:v>148</c:v>
                </c:pt>
              </c:numCache>
            </c:numRef>
          </c:xVal>
          <c:yVal>
            <c:numRef>
              <c:f>'metabolites 3'!$G$23:$G$33</c:f>
              <c:numCache>
                <c:formatCode>General</c:formatCode>
                <c:ptCount val="11"/>
                <c:pt idx="0">
                  <c:v>0.54</c:v>
                </c:pt>
                <c:pt idx="1">
                  <c:v>1.125</c:v>
                </c:pt>
                <c:pt idx="2">
                  <c:v>2.125</c:v>
                </c:pt>
                <c:pt idx="3">
                  <c:v>30.274999999999999</c:v>
                </c:pt>
                <c:pt idx="4">
                  <c:v>52.05</c:v>
                </c:pt>
                <c:pt idx="5">
                  <c:v>64.224999999999994</c:v>
                </c:pt>
                <c:pt idx="6">
                  <c:v>71.150000000000006</c:v>
                </c:pt>
                <c:pt idx="7">
                  <c:v>76.300000000000011</c:v>
                </c:pt>
                <c:pt idx="8">
                  <c:v>76.45</c:v>
                </c:pt>
                <c:pt idx="9">
                  <c:v>76.7</c:v>
                </c:pt>
                <c:pt idx="10">
                  <c:v>77.125</c:v>
                </c:pt>
              </c:numCache>
            </c:numRef>
          </c:yVal>
          <c:smooth val="0"/>
          <c:extLst>
            <c:ext xmlns:c16="http://schemas.microsoft.com/office/drawing/2014/chart" uri="{C3380CC4-5D6E-409C-BE32-E72D297353CC}">
              <c16:uniqueId val="{00000000-A799-48DA-BD65-62370ABC471F}"/>
            </c:ext>
          </c:extLst>
        </c:ser>
        <c:ser>
          <c:idx val="1"/>
          <c:order val="1"/>
          <c:tx>
            <c:v>EV6_4 MA</c:v>
          </c:tx>
          <c:spPr>
            <a:ln w="19050" cap="rnd">
              <a:solidFill>
                <a:srgbClr val="FF0000"/>
              </a:solidFill>
              <a:round/>
            </a:ln>
            <a:effectLst/>
          </c:spPr>
          <c:marker>
            <c:symbol val="square"/>
            <c:size val="5"/>
            <c:spPr>
              <a:solidFill>
                <a:schemeClr val="bg1"/>
              </a:solidFill>
              <a:ln w="9525">
                <a:solidFill>
                  <a:srgbClr val="FF0000"/>
                </a:solidFill>
              </a:ln>
              <a:effectLst/>
            </c:spPr>
          </c:marker>
          <c:errBars>
            <c:errDir val="y"/>
            <c:errBarType val="both"/>
            <c:errValType val="cust"/>
            <c:noEndCap val="0"/>
            <c:plus>
              <c:numRef>
                <c:f>'metabolites 3'!$L$23:$L$33</c:f>
                <c:numCache>
                  <c:formatCode>General</c:formatCode>
                  <c:ptCount val="11"/>
                  <c:pt idx="0">
                    <c:v>1.4142135623730925E-2</c:v>
                  </c:pt>
                  <c:pt idx="1">
                    <c:v>0.14142135623730956</c:v>
                  </c:pt>
                  <c:pt idx="2">
                    <c:v>7.0710678118654821E-2</c:v>
                  </c:pt>
                  <c:pt idx="3">
                    <c:v>0.17677669529663689</c:v>
                  </c:pt>
                  <c:pt idx="4">
                    <c:v>0.10606601717798207</c:v>
                  </c:pt>
                  <c:pt idx="5">
                    <c:v>0.17677669529663689</c:v>
                  </c:pt>
                  <c:pt idx="6">
                    <c:v>1.3788582233137796</c:v>
                  </c:pt>
                  <c:pt idx="7">
                    <c:v>3.6062445840513933</c:v>
                  </c:pt>
                  <c:pt idx="8">
                    <c:v>0.7778174593051983</c:v>
                  </c:pt>
                  <c:pt idx="9">
                    <c:v>0.7778174593051983</c:v>
                  </c:pt>
                  <c:pt idx="10">
                    <c:v>0.14142135623731153</c:v>
                  </c:pt>
                </c:numCache>
              </c:numRef>
            </c:plus>
            <c:minus>
              <c:numRef>
                <c:f>'metabolites 3'!$L$23:$L$33</c:f>
                <c:numCache>
                  <c:formatCode>General</c:formatCode>
                  <c:ptCount val="11"/>
                  <c:pt idx="0">
                    <c:v>1.4142135623730925E-2</c:v>
                  </c:pt>
                  <c:pt idx="1">
                    <c:v>0.14142135623730956</c:v>
                  </c:pt>
                  <c:pt idx="2">
                    <c:v>7.0710678118654821E-2</c:v>
                  </c:pt>
                  <c:pt idx="3">
                    <c:v>0.17677669529663689</c:v>
                  </c:pt>
                  <c:pt idx="4">
                    <c:v>0.10606601717798207</c:v>
                  </c:pt>
                  <c:pt idx="5">
                    <c:v>0.17677669529663689</c:v>
                  </c:pt>
                  <c:pt idx="6">
                    <c:v>1.3788582233137796</c:v>
                  </c:pt>
                  <c:pt idx="7">
                    <c:v>3.6062445840513933</c:v>
                  </c:pt>
                  <c:pt idx="8">
                    <c:v>0.7778174593051983</c:v>
                  </c:pt>
                  <c:pt idx="9">
                    <c:v>0.7778174593051983</c:v>
                  </c:pt>
                  <c:pt idx="10">
                    <c:v>0.14142135623731153</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'metabolites 3'!$F$23:$F$33</c:f>
              <c:numCache>
                <c:formatCode>General</c:formatCode>
                <c:ptCount val="11"/>
                <c:pt idx="0">
                  <c:v>0</c:v>
                </c:pt>
                <c:pt idx="1">
                  <c:v>18</c:v>
                </c:pt>
                <c:pt idx="2">
                  <c:v>23.5</c:v>
                </c:pt>
                <c:pt idx="3">
                  <c:v>37.5</c:v>
                </c:pt>
                <c:pt idx="4">
                  <c:v>43</c:v>
                </c:pt>
                <c:pt idx="5">
                  <c:v>48</c:v>
                </c:pt>
                <c:pt idx="6">
                  <c:v>62</c:v>
                </c:pt>
                <c:pt idx="7">
                  <c:v>80</c:v>
                </c:pt>
                <c:pt idx="8">
                  <c:v>96</c:v>
                </c:pt>
                <c:pt idx="9">
                  <c:v>124.5</c:v>
                </c:pt>
                <c:pt idx="10">
                  <c:v>148</c:v>
                </c:pt>
              </c:numCache>
            </c:numRef>
          </c:xVal>
          <c:yVal>
            <c:numRef>
              <c:f>'metabolites 3'!$H$23:$H$33</c:f>
              <c:numCache>
                <c:formatCode>General</c:formatCode>
                <c:ptCount val="11"/>
                <c:pt idx="0">
                  <c:v>0.41000000000000003</c:v>
                </c:pt>
                <c:pt idx="1">
                  <c:v>0.6</c:v>
                </c:pt>
                <c:pt idx="2">
                  <c:v>0.75</c:v>
                </c:pt>
                <c:pt idx="3">
                  <c:v>1.325</c:v>
                </c:pt>
                <c:pt idx="4">
                  <c:v>1.575</c:v>
                </c:pt>
                <c:pt idx="5">
                  <c:v>1.9750000000000001</c:v>
                </c:pt>
                <c:pt idx="6">
                  <c:v>8.5749999999999993</c:v>
                </c:pt>
                <c:pt idx="7">
                  <c:v>60.849999999999994</c:v>
                </c:pt>
                <c:pt idx="8">
                  <c:v>69.25</c:v>
                </c:pt>
                <c:pt idx="9">
                  <c:v>69.45</c:v>
                </c:pt>
                <c:pt idx="10">
                  <c:v>70.050000000000011</c:v>
                </c:pt>
              </c:numCache>
            </c:numRef>
          </c:yVal>
          <c:smooth val="0"/>
          <c:extLst>
            <c:ext xmlns:c16="http://schemas.microsoft.com/office/drawing/2014/chart" uri="{C3380CC4-5D6E-409C-BE32-E72D297353CC}">
              <c16:uniqueId val="{00000001-A799-48DA-BD65-62370ABC471F}"/>
            </c:ext>
          </c:extLst>
        </c:ser>
        <c:dLbls>
          <c:showLegendKey val="0"/>
          <c:showVal val="0"/>
          <c:showCatName val="0"/>
          <c:showSerName val="0"/>
          <c:showPercent val="0"/>
          <c:showBubbleSize val="0"/>
        </c:dLbls>
        <c:axId val="280570896"/>
        <c:axId val="280571680"/>
      </c:scatterChart>
      <c:valAx>
        <c:axId val="280570896"/>
        <c:scaling>
          <c:orientation val="minMax"/>
          <c:max val="150"/>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a-DK" sz="1200" dirty="0" smtClean="0">
                    <a:latin typeface="Arial" panose="020B0604020202020204" pitchFamily="34" charset="0"/>
                    <a:cs typeface="Arial" panose="020B0604020202020204" pitchFamily="34" charset="0"/>
                  </a:rPr>
                  <a:t>Time (</a:t>
                </a:r>
                <a:r>
                  <a:rPr lang="da-DK" sz="1200" dirty="0" err="1" smtClean="0">
                    <a:latin typeface="Arial" panose="020B0604020202020204" pitchFamily="34" charset="0"/>
                    <a:cs typeface="Arial" panose="020B0604020202020204" pitchFamily="34" charset="0"/>
                  </a:rPr>
                  <a:t>hrs</a:t>
                </a:r>
                <a:r>
                  <a:rPr lang="da-DK" sz="1200" dirty="0" smtClean="0">
                    <a:latin typeface="Arial" panose="020B0604020202020204" pitchFamily="34" charset="0"/>
                    <a:cs typeface="Arial" panose="020B0604020202020204" pitchFamily="34" charset="0"/>
                  </a:rPr>
                  <a:t>)</a:t>
                </a:r>
                <a:endParaRPr lang="da-DK" sz="1200" dirty="0">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80571680"/>
        <c:crosses val="autoZero"/>
        <c:crossBetween val="midCat"/>
      </c:valAx>
      <c:valAx>
        <c:axId val="280571680"/>
        <c:scaling>
          <c:orientation val="minMax"/>
          <c:max val="80"/>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a-DK" sz="1200" dirty="0" smtClean="0">
                    <a:latin typeface="Arial" panose="020B0604020202020204" pitchFamily="34" charset="0"/>
                    <a:cs typeface="Arial" panose="020B0604020202020204" pitchFamily="34" charset="0"/>
                  </a:rPr>
                  <a:t>OD</a:t>
                </a:r>
                <a:r>
                  <a:rPr lang="da-DK" sz="1200" baseline="-25000" dirty="0" smtClean="0">
                    <a:latin typeface="Arial" panose="020B0604020202020204" pitchFamily="34" charset="0"/>
                    <a:cs typeface="Arial" panose="020B0604020202020204" pitchFamily="34" charset="0"/>
                  </a:rPr>
                  <a:t>600nm</a:t>
                </a:r>
                <a:endParaRPr lang="da-DK" sz="1200" baseline="-25000" dirty="0">
                  <a:latin typeface="Arial" panose="020B0604020202020204" pitchFamily="34" charset="0"/>
                  <a:cs typeface="Arial" panose="020B0604020202020204" pitchFamily="34" charset="0"/>
                </a:endParaRP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80570896"/>
        <c:crosses val="autoZero"/>
        <c:crossBetween val="midCat"/>
        <c:majorUnit val="20"/>
      </c:valAx>
      <c:spPr>
        <a:noFill/>
        <a:ln>
          <a:noFill/>
        </a:ln>
        <a:effectLst/>
      </c:spPr>
    </c:plotArea>
    <c:legend>
      <c:legendPos val="b"/>
      <c:layout>
        <c:manualLayout>
          <c:xMode val="edge"/>
          <c:yMode val="edge"/>
          <c:x val="0.23399971427574351"/>
          <c:y val="0.81353747448235636"/>
          <c:w val="0.68435021723767897"/>
          <c:h val="0.1633143773694954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latin typeface="Arial" panose="020B0604020202020204" pitchFamily="34" charset="0"/>
                <a:cs typeface="Arial" panose="020B0604020202020204" pitchFamily="34" charset="0"/>
              </a:rPr>
              <a:t>60% </a:t>
            </a:r>
            <a:r>
              <a:rPr lang="en-US" dirty="0" smtClean="0">
                <a:latin typeface="Arial" panose="020B0604020202020204" pitchFamily="34" charset="0"/>
                <a:cs typeface="Arial" panose="020B0604020202020204" pitchFamily="34" charset="0"/>
              </a:rPr>
              <a:t>YE SSL</a:t>
            </a:r>
            <a:endParaRPr lang="en-US" dirty="0">
              <a:latin typeface="Arial" panose="020B0604020202020204" pitchFamily="34" charset="0"/>
              <a:cs typeface="Arial" panose="020B0604020202020204" pitchFamily="34" charset="0"/>
            </a:endParaRPr>
          </a:p>
        </c:rich>
      </c:tx>
      <c:layout>
        <c:manualLayout>
          <c:xMode val="edge"/>
          <c:yMode val="edge"/>
          <c:x val="0.3885509090829779"/>
          <c:y val="5.110338687056320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scatterChart>
        <c:scatterStyle val="lineMarker"/>
        <c:varyColors val="0"/>
        <c:ser>
          <c:idx val="0"/>
          <c:order val="0"/>
          <c:tx>
            <c:v>EV6_4</c:v>
          </c:tx>
          <c:spPr>
            <a:ln w="19050" cap="rnd">
              <a:solidFill>
                <a:schemeClr val="tx1"/>
              </a:solidFill>
              <a:round/>
            </a:ln>
            <a:effectLst/>
          </c:spPr>
          <c:marker>
            <c:symbol val="triangle"/>
            <c:size val="6"/>
            <c:spPr>
              <a:solidFill>
                <a:schemeClr val="bg1"/>
              </a:solidFill>
              <a:ln w="9525">
                <a:solidFill>
                  <a:schemeClr val="tx1"/>
                </a:solidFill>
              </a:ln>
              <a:effectLst/>
            </c:spPr>
          </c:marker>
          <c:errBars>
            <c:errDir val="y"/>
            <c:errBarType val="both"/>
            <c:errValType val="cust"/>
            <c:noEndCap val="0"/>
            <c:plus>
              <c:numRef>
                <c:f>'metabolites 3'!$O$40:$O$50</c:f>
                <c:numCache>
                  <c:formatCode>General</c:formatCode>
                  <c:ptCount val="11"/>
                  <c:pt idx="0">
                    <c:v>0.67175144212722004</c:v>
                  </c:pt>
                  <c:pt idx="1">
                    <c:v>0.17677669529663689</c:v>
                  </c:pt>
                  <c:pt idx="2">
                    <c:v>1.0606601717798212</c:v>
                  </c:pt>
                  <c:pt idx="3">
                    <c:v>2.5102290732122285</c:v>
                  </c:pt>
                  <c:pt idx="4">
                    <c:v>8.7681240867132466</c:v>
                  </c:pt>
                  <c:pt idx="5">
                    <c:v>2.3334523779156049</c:v>
                  </c:pt>
                  <c:pt idx="6">
                    <c:v>2.2273863607376287</c:v>
                  </c:pt>
                  <c:pt idx="7">
                    <c:v>6.8023672350145903</c:v>
                  </c:pt>
                  <c:pt idx="8">
                    <c:v>6.3993163697382531</c:v>
                  </c:pt>
                  <c:pt idx="9">
                    <c:v>6.4629559800450442</c:v>
                  </c:pt>
                  <c:pt idx="10">
                    <c:v>5.9750523010263281</c:v>
                  </c:pt>
                </c:numCache>
              </c:numRef>
            </c:plus>
            <c:minus>
              <c:numRef>
                <c:f>'metabolites 3'!$O$40:$O$50</c:f>
                <c:numCache>
                  <c:formatCode>General</c:formatCode>
                  <c:ptCount val="11"/>
                  <c:pt idx="0">
                    <c:v>0.67175144212722004</c:v>
                  </c:pt>
                  <c:pt idx="1">
                    <c:v>0.17677669529663689</c:v>
                  </c:pt>
                  <c:pt idx="2">
                    <c:v>1.0606601717798212</c:v>
                  </c:pt>
                  <c:pt idx="3">
                    <c:v>2.5102290732122285</c:v>
                  </c:pt>
                  <c:pt idx="4">
                    <c:v>8.7681240867132466</c:v>
                  </c:pt>
                  <c:pt idx="5">
                    <c:v>2.3334523779156049</c:v>
                  </c:pt>
                  <c:pt idx="6">
                    <c:v>2.2273863607376287</c:v>
                  </c:pt>
                  <c:pt idx="7">
                    <c:v>6.8023672350145903</c:v>
                  </c:pt>
                  <c:pt idx="8">
                    <c:v>6.3993163697382531</c:v>
                  </c:pt>
                  <c:pt idx="9">
                    <c:v>6.4629559800450442</c:v>
                  </c:pt>
                  <c:pt idx="10">
                    <c:v>5.9750523010263281</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'metabolites 3'!$K$40:$K$50</c:f>
              <c:numCache>
                <c:formatCode>General</c:formatCode>
                <c:ptCount val="11"/>
                <c:pt idx="0">
                  <c:v>0</c:v>
                </c:pt>
                <c:pt idx="1">
                  <c:v>28</c:v>
                </c:pt>
                <c:pt idx="2">
                  <c:v>35</c:v>
                </c:pt>
                <c:pt idx="3">
                  <c:v>37.5</c:v>
                </c:pt>
                <c:pt idx="4">
                  <c:v>51.5</c:v>
                </c:pt>
                <c:pt idx="5">
                  <c:v>58</c:v>
                </c:pt>
                <c:pt idx="6">
                  <c:v>61</c:v>
                </c:pt>
                <c:pt idx="7">
                  <c:v>75.5</c:v>
                </c:pt>
                <c:pt idx="8">
                  <c:v>84.5</c:v>
                </c:pt>
                <c:pt idx="9">
                  <c:v>109.5</c:v>
                </c:pt>
                <c:pt idx="10">
                  <c:v>134.5</c:v>
                </c:pt>
              </c:numCache>
            </c:numRef>
          </c:xVal>
          <c:yVal>
            <c:numRef>
              <c:f>'metabolites 3'!$L$40:$L$50</c:f>
              <c:numCache>
                <c:formatCode>General</c:formatCode>
                <c:ptCount val="11"/>
                <c:pt idx="0">
                  <c:v>1.7250000000000001</c:v>
                </c:pt>
                <c:pt idx="1">
                  <c:v>3.375</c:v>
                </c:pt>
                <c:pt idx="2">
                  <c:v>7.35</c:v>
                </c:pt>
                <c:pt idx="3">
                  <c:v>11.925000000000001</c:v>
                </c:pt>
                <c:pt idx="4">
                  <c:v>48.05</c:v>
                </c:pt>
                <c:pt idx="5">
                  <c:v>55.1</c:v>
                </c:pt>
                <c:pt idx="6">
                  <c:v>57.375</c:v>
                </c:pt>
                <c:pt idx="7">
                  <c:v>61.14</c:v>
                </c:pt>
                <c:pt idx="8">
                  <c:v>61.475000000000001</c:v>
                </c:pt>
                <c:pt idx="9">
                  <c:v>62.02</c:v>
                </c:pt>
                <c:pt idx="10">
                  <c:v>62.774999999999999</c:v>
                </c:pt>
              </c:numCache>
            </c:numRef>
          </c:yVal>
          <c:smooth val="0"/>
          <c:extLst>
            <c:ext xmlns:c16="http://schemas.microsoft.com/office/drawing/2014/chart" uri="{C3380CC4-5D6E-409C-BE32-E72D297353CC}">
              <c16:uniqueId val="{00000000-6842-4A8D-9936-66FEE05C111E}"/>
            </c:ext>
          </c:extLst>
        </c:ser>
        <c:ser>
          <c:idx val="1"/>
          <c:order val="1"/>
          <c:tx>
            <c:v>EV6_4 MA</c:v>
          </c:tx>
          <c:spPr>
            <a:ln w="19050" cap="rnd">
              <a:solidFill>
                <a:srgbClr val="FF0000"/>
              </a:solidFill>
              <a:round/>
            </a:ln>
            <a:effectLst/>
          </c:spPr>
          <c:marker>
            <c:symbol val="square"/>
            <c:size val="5"/>
            <c:spPr>
              <a:solidFill>
                <a:schemeClr val="bg1"/>
              </a:solidFill>
              <a:ln w="9525">
                <a:solidFill>
                  <a:srgbClr val="FF0000"/>
                </a:solidFill>
              </a:ln>
              <a:effectLst/>
            </c:spPr>
          </c:marker>
          <c:errBars>
            <c:errDir val="y"/>
            <c:errBarType val="both"/>
            <c:errValType val="cust"/>
            <c:noEndCap val="0"/>
            <c:plus>
              <c:numRef>
                <c:f>'metabolites 3'!$P$40:$P$50</c:f>
                <c:numCache>
                  <c:formatCode>General</c:formatCode>
                  <c:ptCount val="11"/>
                  <c:pt idx="0">
                    <c:v>4.9497474683058214E-2</c:v>
                  </c:pt>
                  <c:pt idx="1">
                    <c:v>0</c:v>
                  </c:pt>
                  <c:pt idx="2">
                    <c:v>0.10606601717798175</c:v>
                  </c:pt>
                  <c:pt idx="3">
                    <c:v>0.4949747468305834</c:v>
                  </c:pt>
                  <c:pt idx="4">
                    <c:v>7.8135299321113489</c:v>
                  </c:pt>
                  <c:pt idx="5">
                    <c:v>0.14142135623731153</c:v>
                  </c:pt>
                  <c:pt idx="6">
                    <c:v>0.17677669529663689</c:v>
                  </c:pt>
                  <c:pt idx="7">
                    <c:v>0.7778174593052033</c:v>
                  </c:pt>
                  <c:pt idx="8">
                    <c:v>0.74246212024587288</c:v>
                  </c:pt>
                  <c:pt idx="9">
                    <c:v>0.84852813742385902</c:v>
                  </c:pt>
                  <c:pt idx="10">
                    <c:v>3.1819805153394638</c:v>
                  </c:pt>
                </c:numCache>
              </c:numRef>
            </c:plus>
            <c:minus>
              <c:numRef>
                <c:f>'metabolites 3'!$P$40:$P$50</c:f>
                <c:numCache>
                  <c:formatCode>General</c:formatCode>
                  <c:ptCount val="11"/>
                  <c:pt idx="0">
                    <c:v>4.9497474683058214E-2</c:v>
                  </c:pt>
                  <c:pt idx="1">
                    <c:v>0</c:v>
                  </c:pt>
                  <c:pt idx="2">
                    <c:v>0.10606601717798175</c:v>
                  </c:pt>
                  <c:pt idx="3">
                    <c:v>0.4949747468305834</c:v>
                  </c:pt>
                  <c:pt idx="4">
                    <c:v>7.8135299321113489</c:v>
                  </c:pt>
                  <c:pt idx="5">
                    <c:v>0.14142135623731153</c:v>
                  </c:pt>
                  <c:pt idx="6">
                    <c:v>0.17677669529663689</c:v>
                  </c:pt>
                  <c:pt idx="7">
                    <c:v>0.7778174593052033</c:v>
                  </c:pt>
                  <c:pt idx="8">
                    <c:v>0.74246212024587288</c:v>
                  </c:pt>
                  <c:pt idx="9">
                    <c:v>0.84852813742385902</c:v>
                  </c:pt>
                  <c:pt idx="10">
                    <c:v>3.1819805153394638</c:v>
                  </c:pt>
                </c:numCache>
              </c:numRef>
            </c:minus>
            <c:spPr>
              <a:noFill/>
              <a:ln w="9525" cap="flat" cmpd="sng" algn="ctr">
                <a:solidFill>
                  <a:schemeClr val="tx1">
                    <a:lumMod val="65000"/>
                    <a:lumOff val="35000"/>
                  </a:schemeClr>
                </a:solidFill>
                <a:round/>
              </a:ln>
              <a:effectLst/>
            </c:spPr>
          </c:errBars>
          <c:errBars>
            <c:errDir val="x"/>
            <c:errBarType val="both"/>
            <c:errValType val="cust"/>
            <c:noEndCap val="0"/>
            <c:plus>
              <c:numLit>
                <c:formatCode>General</c:formatCode>
                <c:ptCount val="1"/>
                <c:pt idx="0">
                  <c:v>0</c:v>
                </c:pt>
              </c:numLit>
            </c:plus>
            <c:minus>
              <c:numLit>
                <c:formatCode>General</c:formatCode>
                <c:ptCount val="1"/>
                <c:pt idx="0">
                  <c:v>0</c:v>
                </c:pt>
              </c:numLit>
            </c:minus>
            <c:spPr>
              <a:noFill/>
              <a:ln w="9525" cap="flat" cmpd="sng" algn="ctr">
                <a:solidFill>
                  <a:schemeClr val="tx1">
                    <a:lumMod val="65000"/>
                    <a:lumOff val="35000"/>
                  </a:schemeClr>
                </a:solidFill>
                <a:round/>
              </a:ln>
              <a:effectLst/>
            </c:spPr>
          </c:errBars>
          <c:xVal>
            <c:numRef>
              <c:f>'metabolites 3'!$K$40:$K$50</c:f>
              <c:numCache>
                <c:formatCode>General</c:formatCode>
                <c:ptCount val="11"/>
                <c:pt idx="0">
                  <c:v>0</c:v>
                </c:pt>
                <c:pt idx="1">
                  <c:v>28</c:v>
                </c:pt>
                <c:pt idx="2">
                  <c:v>35</c:v>
                </c:pt>
                <c:pt idx="3">
                  <c:v>37.5</c:v>
                </c:pt>
                <c:pt idx="4">
                  <c:v>51.5</c:v>
                </c:pt>
                <c:pt idx="5">
                  <c:v>58</c:v>
                </c:pt>
                <c:pt idx="6">
                  <c:v>61</c:v>
                </c:pt>
                <c:pt idx="7">
                  <c:v>75.5</c:v>
                </c:pt>
                <c:pt idx="8">
                  <c:v>84.5</c:v>
                </c:pt>
                <c:pt idx="9">
                  <c:v>109.5</c:v>
                </c:pt>
                <c:pt idx="10">
                  <c:v>134.5</c:v>
                </c:pt>
              </c:numCache>
            </c:numRef>
          </c:xVal>
          <c:yVal>
            <c:numRef>
              <c:f>'metabolites 3'!$M$40:$M$50</c:f>
              <c:numCache>
                <c:formatCode>General</c:formatCode>
                <c:ptCount val="11"/>
                <c:pt idx="0">
                  <c:v>2.0149999999999997</c:v>
                </c:pt>
                <c:pt idx="1">
                  <c:v>3.5</c:v>
                </c:pt>
                <c:pt idx="2">
                  <c:v>4.7750000000000004</c:v>
                </c:pt>
                <c:pt idx="3">
                  <c:v>6.9</c:v>
                </c:pt>
                <c:pt idx="4">
                  <c:v>40.024999999999999</c:v>
                </c:pt>
                <c:pt idx="5">
                  <c:v>50.9</c:v>
                </c:pt>
                <c:pt idx="6">
                  <c:v>53.524999999999999</c:v>
                </c:pt>
                <c:pt idx="7">
                  <c:v>56.349999999999994</c:v>
                </c:pt>
                <c:pt idx="8">
                  <c:v>56.975000000000001</c:v>
                </c:pt>
                <c:pt idx="9">
                  <c:v>57.6</c:v>
                </c:pt>
                <c:pt idx="10">
                  <c:v>56.25</c:v>
                </c:pt>
              </c:numCache>
            </c:numRef>
          </c:yVal>
          <c:smooth val="0"/>
          <c:extLst>
            <c:ext xmlns:c16="http://schemas.microsoft.com/office/drawing/2014/chart" uri="{C3380CC4-5D6E-409C-BE32-E72D297353CC}">
              <c16:uniqueId val="{00000001-6842-4A8D-9936-66FEE05C111E}"/>
            </c:ext>
          </c:extLst>
        </c:ser>
        <c:dLbls>
          <c:showLegendKey val="0"/>
          <c:showVal val="0"/>
          <c:showCatName val="0"/>
          <c:showSerName val="0"/>
          <c:showPercent val="0"/>
          <c:showBubbleSize val="0"/>
        </c:dLbls>
        <c:axId val="280116736"/>
        <c:axId val="280120656"/>
      </c:scatterChart>
      <c:valAx>
        <c:axId val="28011673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a-DK" sz="1200" b="0" i="0" baseline="0" dirty="0" smtClean="0">
                    <a:effectLst/>
                    <a:latin typeface="Arial" panose="020B0604020202020204" pitchFamily="34" charset="0"/>
                    <a:cs typeface="Arial" panose="020B0604020202020204" pitchFamily="34" charset="0"/>
                  </a:rPr>
                  <a:t>Time (</a:t>
                </a:r>
                <a:r>
                  <a:rPr lang="da-DK" sz="1200" b="0" i="0" baseline="0" dirty="0" err="1" smtClean="0">
                    <a:effectLst/>
                    <a:latin typeface="Arial" panose="020B0604020202020204" pitchFamily="34" charset="0"/>
                    <a:cs typeface="Arial" panose="020B0604020202020204" pitchFamily="34" charset="0"/>
                  </a:rPr>
                  <a:t>hrs</a:t>
                </a:r>
                <a:r>
                  <a:rPr lang="da-DK" sz="1200" b="0" i="0" baseline="0" dirty="0" smtClean="0">
                    <a:effectLst/>
                    <a:latin typeface="Arial" panose="020B0604020202020204" pitchFamily="34" charset="0"/>
                    <a:cs typeface="Arial" panose="020B0604020202020204" pitchFamily="34" charset="0"/>
                  </a:rPr>
                  <a:t>)</a:t>
                </a:r>
                <a:endParaRPr lang="en-US" sz="1200" dirty="0">
                  <a:effectLst/>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80120656"/>
        <c:crosses val="autoZero"/>
        <c:crossBetween val="midCat"/>
      </c:valAx>
      <c:valAx>
        <c:axId val="28012065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a-DK" sz="1200" b="0" i="0" baseline="0" dirty="0" smtClean="0">
                    <a:effectLst/>
                    <a:latin typeface="Arial" panose="020B0604020202020204" pitchFamily="34" charset="0"/>
                    <a:cs typeface="Arial" panose="020B0604020202020204" pitchFamily="34" charset="0"/>
                  </a:rPr>
                  <a:t>OD</a:t>
                </a:r>
                <a:r>
                  <a:rPr lang="da-DK" sz="1200" b="0" i="0" baseline="-25000" dirty="0" smtClean="0">
                    <a:effectLst/>
                    <a:latin typeface="Arial" panose="020B0604020202020204" pitchFamily="34" charset="0"/>
                    <a:cs typeface="Arial" panose="020B0604020202020204" pitchFamily="34" charset="0"/>
                  </a:rPr>
                  <a:t>600nm</a:t>
                </a:r>
                <a:endParaRPr lang="en-US" sz="1200" dirty="0">
                  <a:effectLst/>
                  <a:latin typeface="Arial" panose="020B0604020202020204" pitchFamily="34" charset="0"/>
                  <a:cs typeface="Arial" panose="020B0604020202020204" pitchFamily="34" charset="0"/>
                </a:endParaRP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bg1">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80116736"/>
        <c:crosses val="autoZero"/>
        <c:crossBetween val="midCat"/>
        <c:majorUnit val="20"/>
      </c:valAx>
      <c:spPr>
        <a:noFill/>
        <a:ln>
          <a:noFill/>
        </a:ln>
        <a:effectLst/>
      </c:spPr>
    </c:plotArea>
    <c:legend>
      <c:legendPos val="b"/>
      <c:layout>
        <c:manualLayout>
          <c:xMode val="edge"/>
          <c:yMode val="edge"/>
          <c:x val="0.24438720871393552"/>
          <c:y val="0.83147076059544778"/>
          <c:w val="0.69127521352980681"/>
          <c:h val="0.1174258525339890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0">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tx1"/>
    </cs:fontRef>
    <cs:spPr>
      <a:ln w="9525" cap="rnd">
        <a:solidFill>
          <a:schemeClr val="phClr">
            <a:alpha val="50000"/>
          </a:scheme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15000"/>
            <a:lumOff val="8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10.xml><?xml version="1.0" encoding="utf-8"?>
<cs:chartStyle xmlns:cs="http://schemas.microsoft.com/office/drawing/2012/chartStyle" xmlns:a="http://schemas.openxmlformats.org/drawingml/2006/main" id="250">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tx1"/>
    </cs:fontRef>
    <cs:spPr>
      <a:ln w="9525" cap="rnd">
        <a:solidFill>
          <a:schemeClr val="phClr">
            <a:alpha val="50000"/>
          </a:scheme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15000"/>
            <a:lumOff val="8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11.xml><?xml version="1.0" encoding="utf-8"?>
<cs:chartStyle xmlns:cs="http://schemas.microsoft.com/office/drawing/2012/chartStyle" xmlns:a="http://schemas.openxmlformats.org/drawingml/2006/main" id="250">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tx1"/>
    </cs:fontRef>
    <cs:spPr>
      <a:ln w="9525" cap="rnd">
        <a:solidFill>
          <a:schemeClr val="phClr">
            <a:alpha val="50000"/>
          </a:scheme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15000"/>
            <a:lumOff val="8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50">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tx1"/>
    </cs:fontRef>
    <cs:spPr>
      <a:ln w="9525" cap="rnd">
        <a:solidFill>
          <a:schemeClr val="phClr">
            <a:alpha val="50000"/>
          </a:scheme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15000"/>
            <a:lumOff val="8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3.xml><?xml version="1.0" encoding="utf-8"?>
<cs:chartStyle xmlns:cs="http://schemas.microsoft.com/office/drawing/2012/chartStyle" xmlns:a="http://schemas.openxmlformats.org/drawingml/2006/main" id="250">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tx1"/>
    </cs:fontRef>
    <cs:spPr>
      <a:ln w="9525" cap="rnd">
        <a:solidFill>
          <a:schemeClr val="phClr">
            <a:alpha val="50000"/>
          </a:scheme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15000"/>
            <a:lumOff val="8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FBEB581-6E16-4939-9DF1-5C176E80EF1F}" type="datetimeFigureOut">
              <a:rPr lang="da-DK" smtClean="0"/>
              <a:t>06-06-2021</a:t>
            </a:fld>
            <a:endParaRPr lang="da-DK" dirty="0"/>
          </a:p>
        </p:txBody>
      </p:sp>
      <p:sp>
        <p:nvSpPr>
          <p:cNvPr id="5" name="Footer Placeholder 4"/>
          <p:cNvSpPr>
            <a:spLocks noGrp="1"/>
          </p:cNvSpPr>
          <p:nvPr>
            <p:ph type="ftr" sz="quarter" idx="11"/>
          </p:nvPr>
        </p:nvSpPr>
        <p:spPr/>
        <p:txBody>
          <a:bodyPr/>
          <a:lstStyle/>
          <a:p>
            <a:endParaRPr lang="da-DK" dirty="0"/>
          </a:p>
        </p:txBody>
      </p:sp>
      <p:sp>
        <p:nvSpPr>
          <p:cNvPr id="6" name="Slide Number Placeholder 5"/>
          <p:cNvSpPr>
            <a:spLocks noGrp="1"/>
          </p:cNvSpPr>
          <p:nvPr>
            <p:ph type="sldNum" sz="quarter" idx="12"/>
          </p:nvPr>
        </p:nvSpPr>
        <p:spPr/>
        <p:txBody>
          <a:bodyPr/>
          <a:lstStyle/>
          <a:p>
            <a:fld id="{E9FCC414-9F4D-4460-9D76-086B91D65161}" type="slidenum">
              <a:rPr lang="da-DK" smtClean="0"/>
              <a:t>‹#›</a:t>
            </a:fld>
            <a:endParaRPr lang="da-DK" dirty="0"/>
          </a:p>
        </p:txBody>
      </p:sp>
    </p:spTree>
    <p:extLst>
      <p:ext uri="{BB962C8B-B14F-4D97-AF65-F5344CB8AC3E}">
        <p14:creationId xmlns:p14="http://schemas.microsoft.com/office/powerpoint/2010/main" val="1921524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FBEB581-6E16-4939-9DF1-5C176E80EF1F}" type="datetimeFigureOut">
              <a:rPr lang="da-DK" smtClean="0"/>
              <a:t>06-06-2021</a:t>
            </a:fld>
            <a:endParaRPr lang="da-DK" dirty="0"/>
          </a:p>
        </p:txBody>
      </p:sp>
      <p:sp>
        <p:nvSpPr>
          <p:cNvPr id="5" name="Footer Placeholder 4"/>
          <p:cNvSpPr>
            <a:spLocks noGrp="1"/>
          </p:cNvSpPr>
          <p:nvPr>
            <p:ph type="ftr" sz="quarter" idx="11"/>
          </p:nvPr>
        </p:nvSpPr>
        <p:spPr/>
        <p:txBody>
          <a:bodyPr/>
          <a:lstStyle/>
          <a:p>
            <a:endParaRPr lang="da-DK" dirty="0"/>
          </a:p>
        </p:txBody>
      </p:sp>
      <p:sp>
        <p:nvSpPr>
          <p:cNvPr id="6" name="Slide Number Placeholder 5"/>
          <p:cNvSpPr>
            <a:spLocks noGrp="1"/>
          </p:cNvSpPr>
          <p:nvPr>
            <p:ph type="sldNum" sz="quarter" idx="12"/>
          </p:nvPr>
        </p:nvSpPr>
        <p:spPr/>
        <p:txBody>
          <a:bodyPr/>
          <a:lstStyle/>
          <a:p>
            <a:fld id="{E9FCC414-9F4D-4460-9D76-086B91D65161}" type="slidenum">
              <a:rPr lang="da-DK" smtClean="0"/>
              <a:t>‹#›</a:t>
            </a:fld>
            <a:endParaRPr lang="da-DK" dirty="0"/>
          </a:p>
        </p:txBody>
      </p:sp>
    </p:spTree>
    <p:extLst>
      <p:ext uri="{BB962C8B-B14F-4D97-AF65-F5344CB8AC3E}">
        <p14:creationId xmlns:p14="http://schemas.microsoft.com/office/powerpoint/2010/main" val="1484443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FBEB581-6E16-4939-9DF1-5C176E80EF1F}" type="datetimeFigureOut">
              <a:rPr lang="da-DK" smtClean="0"/>
              <a:t>06-06-2021</a:t>
            </a:fld>
            <a:endParaRPr lang="da-DK" dirty="0"/>
          </a:p>
        </p:txBody>
      </p:sp>
      <p:sp>
        <p:nvSpPr>
          <p:cNvPr id="5" name="Footer Placeholder 4"/>
          <p:cNvSpPr>
            <a:spLocks noGrp="1"/>
          </p:cNvSpPr>
          <p:nvPr>
            <p:ph type="ftr" sz="quarter" idx="11"/>
          </p:nvPr>
        </p:nvSpPr>
        <p:spPr/>
        <p:txBody>
          <a:bodyPr/>
          <a:lstStyle/>
          <a:p>
            <a:endParaRPr lang="da-DK" dirty="0"/>
          </a:p>
        </p:txBody>
      </p:sp>
      <p:sp>
        <p:nvSpPr>
          <p:cNvPr id="6" name="Slide Number Placeholder 5"/>
          <p:cNvSpPr>
            <a:spLocks noGrp="1"/>
          </p:cNvSpPr>
          <p:nvPr>
            <p:ph type="sldNum" sz="quarter" idx="12"/>
          </p:nvPr>
        </p:nvSpPr>
        <p:spPr/>
        <p:txBody>
          <a:bodyPr/>
          <a:lstStyle/>
          <a:p>
            <a:fld id="{E9FCC414-9F4D-4460-9D76-086B91D65161}" type="slidenum">
              <a:rPr lang="da-DK" smtClean="0"/>
              <a:t>‹#›</a:t>
            </a:fld>
            <a:endParaRPr lang="da-DK" dirty="0"/>
          </a:p>
        </p:txBody>
      </p:sp>
    </p:spTree>
    <p:extLst>
      <p:ext uri="{BB962C8B-B14F-4D97-AF65-F5344CB8AC3E}">
        <p14:creationId xmlns:p14="http://schemas.microsoft.com/office/powerpoint/2010/main" val="2450472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FBEB581-6E16-4939-9DF1-5C176E80EF1F}" type="datetimeFigureOut">
              <a:rPr lang="da-DK" smtClean="0"/>
              <a:t>06-06-2021</a:t>
            </a:fld>
            <a:endParaRPr lang="da-DK" dirty="0"/>
          </a:p>
        </p:txBody>
      </p:sp>
      <p:sp>
        <p:nvSpPr>
          <p:cNvPr id="5" name="Footer Placeholder 4"/>
          <p:cNvSpPr>
            <a:spLocks noGrp="1"/>
          </p:cNvSpPr>
          <p:nvPr>
            <p:ph type="ftr" sz="quarter" idx="11"/>
          </p:nvPr>
        </p:nvSpPr>
        <p:spPr/>
        <p:txBody>
          <a:bodyPr/>
          <a:lstStyle/>
          <a:p>
            <a:endParaRPr lang="da-DK" dirty="0"/>
          </a:p>
        </p:txBody>
      </p:sp>
      <p:sp>
        <p:nvSpPr>
          <p:cNvPr id="6" name="Slide Number Placeholder 5"/>
          <p:cNvSpPr>
            <a:spLocks noGrp="1"/>
          </p:cNvSpPr>
          <p:nvPr>
            <p:ph type="sldNum" sz="quarter" idx="12"/>
          </p:nvPr>
        </p:nvSpPr>
        <p:spPr/>
        <p:txBody>
          <a:bodyPr/>
          <a:lstStyle/>
          <a:p>
            <a:fld id="{E9FCC414-9F4D-4460-9D76-086B91D65161}" type="slidenum">
              <a:rPr lang="da-DK" smtClean="0"/>
              <a:t>‹#›</a:t>
            </a:fld>
            <a:endParaRPr lang="da-DK" dirty="0"/>
          </a:p>
        </p:txBody>
      </p:sp>
    </p:spTree>
    <p:extLst>
      <p:ext uri="{BB962C8B-B14F-4D97-AF65-F5344CB8AC3E}">
        <p14:creationId xmlns:p14="http://schemas.microsoft.com/office/powerpoint/2010/main" val="2889501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FBEB581-6E16-4939-9DF1-5C176E80EF1F}" type="datetimeFigureOut">
              <a:rPr lang="da-DK" smtClean="0"/>
              <a:t>06-06-2021</a:t>
            </a:fld>
            <a:endParaRPr lang="da-DK" dirty="0"/>
          </a:p>
        </p:txBody>
      </p:sp>
      <p:sp>
        <p:nvSpPr>
          <p:cNvPr id="5" name="Footer Placeholder 4"/>
          <p:cNvSpPr>
            <a:spLocks noGrp="1"/>
          </p:cNvSpPr>
          <p:nvPr>
            <p:ph type="ftr" sz="quarter" idx="11"/>
          </p:nvPr>
        </p:nvSpPr>
        <p:spPr/>
        <p:txBody>
          <a:bodyPr/>
          <a:lstStyle/>
          <a:p>
            <a:endParaRPr lang="da-DK" dirty="0"/>
          </a:p>
        </p:txBody>
      </p:sp>
      <p:sp>
        <p:nvSpPr>
          <p:cNvPr id="6" name="Slide Number Placeholder 5"/>
          <p:cNvSpPr>
            <a:spLocks noGrp="1"/>
          </p:cNvSpPr>
          <p:nvPr>
            <p:ph type="sldNum" sz="quarter" idx="12"/>
          </p:nvPr>
        </p:nvSpPr>
        <p:spPr/>
        <p:txBody>
          <a:bodyPr/>
          <a:lstStyle/>
          <a:p>
            <a:fld id="{E9FCC414-9F4D-4460-9D76-086B91D65161}" type="slidenum">
              <a:rPr lang="da-DK" smtClean="0"/>
              <a:t>‹#›</a:t>
            </a:fld>
            <a:endParaRPr lang="da-DK" dirty="0"/>
          </a:p>
        </p:txBody>
      </p:sp>
    </p:spTree>
    <p:extLst>
      <p:ext uri="{BB962C8B-B14F-4D97-AF65-F5344CB8AC3E}">
        <p14:creationId xmlns:p14="http://schemas.microsoft.com/office/powerpoint/2010/main" val="777588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FBEB581-6E16-4939-9DF1-5C176E80EF1F}" type="datetimeFigureOut">
              <a:rPr lang="da-DK" smtClean="0"/>
              <a:t>06-06-2021</a:t>
            </a:fld>
            <a:endParaRPr lang="da-DK" dirty="0"/>
          </a:p>
        </p:txBody>
      </p:sp>
      <p:sp>
        <p:nvSpPr>
          <p:cNvPr id="6" name="Footer Placeholder 5"/>
          <p:cNvSpPr>
            <a:spLocks noGrp="1"/>
          </p:cNvSpPr>
          <p:nvPr>
            <p:ph type="ftr" sz="quarter" idx="11"/>
          </p:nvPr>
        </p:nvSpPr>
        <p:spPr/>
        <p:txBody>
          <a:bodyPr/>
          <a:lstStyle/>
          <a:p>
            <a:endParaRPr lang="da-DK" dirty="0"/>
          </a:p>
        </p:txBody>
      </p:sp>
      <p:sp>
        <p:nvSpPr>
          <p:cNvPr id="7" name="Slide Number Placeholder 6"/>
          <p:cNvSpPr>
            <a:spLocks noGrp="1"/>
          </p:cNvSpPr>
          <p:nvPr>
            <p:ph type="sldNum" sz="quarter" idx="12"/>
          </p:nvPr>
        </p:nvSpPr>
        <p:spPr/>
        <p:txBody>
          <a:bodyPr/>
          <a:lstStyle/>
          <a:p>
            <a:fld id="{E9FCC414-9F4D-4460-9D76-086B91D65161}" type="slidenum">
              <a:rPr lang="da-DK" smtClean="0"/>
              <a:t>‹#›</a:t>
            </a:fld>
            <a:endParaRPr lang="da-DK" dirty="0"/>
          </a:p>
        </p:txBody>
      </p:sp>
    </p:spTree>
    <p:extLst>
      <p:ext uri="{BB962C8B-B14F-4D97-AF65-F5344CB8AC3E}">
        <p14:creationId xmlns:p14="http://schemas.microsoft.com/office/powerpoint/2010/main" val="1628654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FBEB581-6E16-4939-9DF1-5C176E80EF1F}" type="datetimeFigureOut">
              <a:rPr lang="da-DK" smtClean="0"/>
              <a:t>06-06-2021</a:t>
            </a:fld>
            <a:endParaRPr lang="da-DK" dirty="0"/>
          </a:p>
        </p:txBody>
      </p:sp>
      <p:sp>
        <p:nvSpPr>
          <p:cNvPr id="8" name="Footer Placeholder 7"/>
          <p:cNvSpPr>
            <a:spLocks noGrp="1"/>
          </p:cNvSpPr>
          <p:nvPr>
            <p:ph type="ftr" sz="quarter" idx="11"/>
          </p:nvPr>
        </p:nvSpPr>
        <p:spPr/>
        <p:txBody>
          <a:bodyPr/>
          <a:lstStyle/>
          <a:p>
            <a:endParaRPr lang="da-DK" dirty="0"/>
          </a:p>
        </p:txBody>
      </p:sp>
      <p:sp>
        <p:nvSpPr>
          <p:cNvPr id="9" name="Slide Number Placeholder 8"/>
          <p:cNvSpPr>
            <a:spLocks noGrp="1"/>
          </p:cNvSpPr>
          <p:nvPr>
            <p:ph type="sldNum" sz="quarter" idx="12"/>
          </p:nvPr>
        </p:nvSpPr>
        <p:spPr/>
        <p:txBody>
          <a:bodyPr/>
          <a:lstStyle/>
          <a:p>
            <a:fld id="{E9FCC414-9F4D-4460-9D76-086B91D65161}" type="slidenum">
              <a:rPr lang="da-DK" smtClean="0"/>
              <a:t>‹#›</a:t>
            </a:fld>
            <a:endParaRPr lang="da-DK" dirty="0"/>
          </a:p>
        </p:txBody>
      </p:sp>
    </p:spTree>
    <p:extLst>
      <p:ext uri="{BB962C8B-B14F-4D97-AF65-F5344CB8AC3E}">
        <p14:creationId xmlns:p14="http://schemas.microsoft.com/office/powerpoint/2010/main" val="1268766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FBEB581-6E16-4939-9DF1-5C176E80EF1F}" type="datetimeFigureOut">
              <a:rPr lang="da-DK" smtClean="0"/>
              <a:t>06-06-2021</a:t>
            </a:fld>
            <a:endParaRPr lang="da-DK" dirty="0"/>
          </a:p>
        </p:txBody>
      </p:sp>
      <p:sp>
        <p:nvSpPr>
          <p:cNvPr id="4" name="Footer Placeholder 3"/>
          <p:cNvSpPr>
            <a:spLocks noGrp="1"/>
          </p:cNvSpPr>
          <p:nvPr>
            <p:ph type="ftr" sz="quarter" idx="11"/>
          </p:nvPr>
        </p:nvSpPr>
        <p:spPr/>
        <p:txBody>
          <a:bodyPr/>
          <a:lstStyle/>
          <a:p>
            <a:endParaRPr lang="da-DK" dirty="0"/>
          </a:p>
        </p:txBody>
      </p:sp>
      <p:sp>
        <p:nvSpPr>
          <p:cNvPr id="5" name="Slide Number Placeholder 4"/>
          <p:cNvSpPr>
            <a:spLocks noGrp="1"/>
          </p:cNvSpPr>
          <p:nvPr>
            <p:ph type="sldNum" sz="quarter" idx="12"/>
          </p:nvPr>
        </p:nvSpPr>
        <p:spPr/>
        <p:txBody>
          <a:bodyPr/>
          <a:lstStyle/>
          <a:p>
            <a:fld id="{E9FCC414-9F4D-4460-9D76-086B91D65161}" type="slidenum">
              <a:rPr lang="da-DK" smtClean="0"/>
              <a:t>‹#›</a:t>
            </a:fld>
            <a:endParaRPr lang="da-DK" dirty="0"/>
          </a:p>
        </p:txBody>
      </p:sp>
    </p:spTree>
    <p:extLst>
      <p:ext uri="{BB962C8B-B14F-4D97-AF65-F5344CB8AC3E}">
        <p14:creationId xmlns:p14="http://schemas.microsoft.com/office/powerpoint/2010/main" val="899450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BEB581-6E16-4939-9DF1-5C176E80EF1F}" type="datetimeFigureOut">
              <a:rPr lang="da-DK" smtClean="0"/>
              <a:t>06-06-2021</a:t>
            </a:fld>
            <a:endParaRPr lang="da-DK" dirty="0"/>
          </a:p>
        </p:txBody>
      </p:sp>
      <p:sp>
        <p:nvSpPr>
          <p:cNvPr id="3" name="Footer Placeholder 2"/>
          <p:cNvSpPr>
            <a:spLocks noGrp="1"/>
          </p:cNvSpPr>
          <p:nvPr>
            <p:ph type="ftr" sz="quarter" idx="11"/>
          </p:nvPr>
        </p:nvSpPr>
        <p:spPr/>
        <p:txBody>
          <a:bodyPr/>
          <a:lstStyle/>
          <a:p>
            <a:endParaRPr lang="da-DK" dirty="0"/>
          </a:p>
        </p:txBody>
      </p:sp>
      <p:sp>
        <p:nvSpPr>
          <p:cNvPr id="4" name="Slide Number Placeholder 3"/>
          <p:cNvSpPr>
            <a:spLocks noGrp="1"/>
          </p:cNvSpPr>
          <p:nvPr>
            <p:ph type="sldNum" sz="quarter" idx="12"/>
          </p:nvPr>
        </p:nvSpPr>
        <p:spPr/>
        <p:txBody>
          <a:bodyPr/>
          <a:lstStyle/>
          <a:p>
            <a:fld id="{E9FCC414-9F4D-4460-9D76-086B91D65161}" type="slidenum">
              <a:rPr lang="da-DK" smtClean="0"/>
              <a:t>‹#›</a:t>
            </a:fld>
            <a:endParaRPr lang="da-DK" dirty="0"/>
          </a:p>
        </p:txBody>
      </p:sp>
    </p:spTree>
    <p:extLst>
      <p:ext uri="{BB962C8B-B14F-4D97-AF65-F5344CB8AC3E}">
        <p14:creationId xmlns:p14="http://schemas.microsoft.com/office/powerpoint/2010/main" val="3424237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3FBEB581-6E16-4939-9DF1-5C176E80EF1F}" type="datetimeFigureOut">
              <a:rPr lang="da-DK" smtClean="0"/>
              <a:t>06-06-2021</a:t>
            </a:fld>
            <a:endParaRPr lang="da-DK" dirty="0"/>
          </a:p>
        </p:txBody>
      </p:sp>
      <p:sp>
        <p:nvSpPr>
          <p:cNvPr id="6" name="Footer Placeholder 5"/>
          <p:cNvSpPr>
            <a:spLocks noGrp="1"/>
          </p:cNvSpPr>
          <p:nvPr>
            <p:ph type="ftr" sz="quarter" idx="11"/>
          </p:nvPr>
        </p:nvSpPr>
        <p:spPr/>
        <p:txBody>
          <a:bodyPr/>
          <a:lstStyle/>
          <a:p>
            <a:endParaRPr lang="da-DK" dirty="0"/>
          </a:p>
        </p:txBody>
      </p:sp>
      <p:sp>
        <p:nvSpPr>
          <p:cNvPr id="7" name="Slide Number Placeholder 6"/>
          <p:cNvSpPr>
            <a:spLocks noGrp="1"/>
          </p:cNvSpPr>
          <p:nvPr>
            <p:ph type="sldNum" sz="quarter" idx="12"/>
          </p:nvPr>
        </p:nvSpPr>
        <p:spPr/>
        <p:txBody>
          <a:bodyPr/>
          <a:lstStyle/>
          <a:p>
            <a:fld id="{E9FCC414-9F4D-4460-9D76-086B91D65161}" type="slidenum">
              <a:rPr lang="da-DK" smtClean="0"/>
              <a:t>‹#›</a:t>
            </a:fld>
            <a:endParaRPr lang="da-DK" dirty="0"/>
          </a:p>
        </p:txBody>
      </p:sp>
    </p:spTree>
    <p:extLst>
      <p:ext uri="{BB962C8B-B14F-4D97-AF65-F5344CB8AC3E}">
        <p14:creationId xmlns:p14="http://schemas.microsoft.com/office/powerpoint/2010/main" val="3292221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3FBEB581-6E16-4939-9DF1-5C176E80EF1F}" type="datetimeFigureOut">
              <a:rPr lang="da-DK" smtClean="0"/>
              <a:t>06-06-2021</a:t>
            </a:fld>
            <a:endParaRPr lang="da-DK" dirty="0"/>
          </a:p>
        </p:txBody>
      </p:sp>
      <p:sp>
        <p:nvSpPr>
          <p:cNvPr id="6" name="Footer Placeholder 5"/>
          <p:cNvSpPr>
            <a:spLocks noGrp="1"/>
          </p:cNvSpPr>
          <p:nvPr>
            <p:ph type="ftr" sz="quarter" idx="11"/>
          </p:nvPr>
        </p:nvSpPr>
        <p:spPr/>
        <p:txBody>
          <a:bodyPr/>
          <a:lstStyle/>
          <a:p>
            <a:endParaRPr lang="da-DK" dirty="0"/>
          </a:p>
        </p:txBody>
      </p:sp>
      <p:sp>
        <p:nvSpPr>
          <p:cNvPr id="7" name="Slide Number Placeholder 6"/>
          <p:cNvSpPr>
            <a:spLocks noGrp="1"/>
          </p:cNvSpPr>
          <p:nvPr>
            <p:ph type="sldNum" sz="quarter" idx="12"/>
          </p:nvPr>
        </p:nvSpPr>
        <p:spPr/>
        <p:txBody>
          <a:bodyPr/>
          <a:lstStyle/>
          <a:p>
            <a:fld id="{E9FCC414-9F4D-4460-9D76-086B91D65161}" type="slidenum">
              <a:rPr lang="da-DK" smtClean="0"/>
              <a:t>‹#›</a:t>
            </a:fld>
            <a:endParaRPr lang="da-DK" dirty="0"/>
          </a:p>
        </p:txBody>
      </p:sp>
    </p:spTree>
    <p:extLst>
      <p:ext uri="{BB962C8B-B14F-4D97-AF65-F5344CB8AC3E}">
        <p14:creationId xmlns:p14="http://schemas.microsoft.com/office/powerpoint/2010/main" val="3346077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3FBEB581-6E16-4939-9DF1-5C176E80EF1F}" type="datetimeFigureOut">
              <a:rPr lang="da-DK" smtClean="0"/>
              <a:t>06-06-2021</a:t>
            </a:fld>
            <a:endParaRPr lang="da-DK"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a-DK"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E9FCC414-9F4D-4460-9D76-086B91D65161}" type="slidenum">
              <a:rPr lang="da-DK" smtClean="0"/>
              <a:t>‹#›</a:t>
            </a:fld>
            <a:endParaRPr lang="da-DK" dirty="0"/>
          </a:p>
        </p:txBody>
      </p:sp>
    </p:spTree>
    <p:extLst>
      <p:ext uri="{BB962C8B-B14F-4D97-AF65-F5344CB8AC3E}">
        <p14:creationId xmlns:p14="http://schemas.microsoft.com/office/powerpoint/2010/main" val="31121112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swissmodel.expasy.org/" TargetMode="Externa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 Id="rId5" Type="http://schemas.openxmlformats.org/officeDocument/2006/relationships/chart" Target="../charts/chart7.xml"/><Relationship Id="rId4" Type="http://schemas.openxmlformats.org/officeDocument/2006/relationships/chart" Target="../charts/chart6.xml"/></Relationships>
</file>

<file path=ppt/slides/_rels/slide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3187" y="89727"/>
            <a:ext cx="6525621" cy="1246495"/>
          </a:xfrm>
          <a:prstGeom prst="rect">
            <a:avLst/>
          </a:prstGeom>
          <a:noFill/>
        </p:spPr>
        <p:txBody>
          <a:bodyPr wrap="square" rtlCol="0">
            <a:spAutoFit/>
          </a:bodyPr>
          <a:lstStyle/>
          <a:p>
            <a:pPr algn="just">
              <a:spcAft>
                <a:spcPts val="600"/>
              </a:spcAft>
            </a:pPr>
            <a:r>
              <a:rPr lang="da-DK" sz="1400" b="1" dirty="0" err="1" smtClean="0">
                <a:latin typeface="Times New Roman" panose="02020603050405020304" pitchFamily="18" charset="0"/>
                <a:cs typeface="Times New Roman" panose="02020603050405020304" pitchFamily="18" charset="0"/>
              </a:rPr>
              <a:t>Additional</a:t>
            </a:r>
            <a:r>
              <a:rPr lang="da-DK" sz="1400" b="1" dirty="0" smtClean="0">
                <a:latin typeface="Times New Roman" panose="02020603050405020304" pitchFamily="18" charset="0"/>
                <a:cs typeface="Times New Roman" panose="02020603050405020304" pitchFamily="18" charset="0"/>
              </a:rPr>
              <a:t> file 2</a:t>
            </a:r>
          </a:p>
          <a:p>
            <a:pPr algn="just"/>
            <a:r>
              <a:rPr lang="da-DK" sz="1400" b="1" dirty="0" err="1" smtClean="0">
                <a:latin typeface="Times New Roman" panose="02020603050405020304" pitchFamily="18" charset="0"/>
                <a:cs typeface="Times New Roman" panose="02020603050405020304" pitchFamily="18" charset="0"/>
              </a:rPr>
              <a:t>Figure</a:t>
            </a:r>
            <a:r>
              <a:rPr lang="da-DK" sz="1400" b="1" dirty="0" smtClean="0">
                <a:latin typeface="Times New Roman" panose="02020603050405020304" pitchFamily="18" charset="0"/>
                <a:cs typeface="Times New Roman" panose="02020603050405020304" pitchFamily="18" charset="0"/>
              </a:rPr>
              <a:t> S1:</a:t>
            </a:r>
            <a:r>
              <a:rPr lang="da-DK" sz="1400" dirty="0" smtClean="0">
                <a:latin typeface="Times New Roman" panose="02020603050405020304" pitchFamily="18" charset="0"/>
                <a:cs typeface="Times New Roman" panose="02020603050405020304" pitchFamily="18" charset="0"/>
              </a:rPr>
              <a:t> Adaptive evolution of the </a:t>
            </a:r>
            <a:r>
              <a:rPr lang="da-DK" sz="1400" dirty="0" err="1" smtClean="0">
                <a:latin typeface="Times New Roman" panose="02020603050405020304" pitchFamily="18" charset="0"/>
                <a:cs typeface="Times New Roman" panose="02020603050405020304" pitchFamily="18" charset="0"/>
              </a:rPr>
              <a:t>xylose</a:t>
            </a:r>
            <a:r>
              <a:rPr lang="da-DK" sz="1400" dirty="0" smtClean="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consuming</a:t>
            </a:r>
            <a:r>
              <a:rPr lang="da-DK" sz="1400" dirty="0" smtClean="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strain</a:t>
            </a:r>
            <a:r>
              <a:rPr lang="da-DK" sz="1400" dirty="0" smtClean="0">
                <a:latin typeface="Times New Roman" panose="02020603050405020304" pitchFamily="18" charset="0"/>
                <a:cs typeface="Times New Roman" panose="02020603050405020304" pitchFamily="18" charset="0"/>
              </a:rPr>
              <a:t> XylC</a:t>
            </a:r>
            <a:r>
              <a:rPr lang="da-DK" sz="1400" baseline="-25000" dirty="0" smtClean="0">
                <a:latin typeface="Times New Roman" panose="02020603050405020304" pitchFamily="18" charset="0"/>
                <a:cs typeface="Times New Roman" panose="02020603050405020304" pitchFamily="18" charset="0"/>
              </a:rPr>
              <a:t>2</a:t>
            </a:r>
            <a:r>
              <a:rPr lang="da-DK" sz="1400" dirty="0" smtClean="0">
                <a:latin typeface="Times New Roman" panose="02020603050405020304" pitchFamily="18" charset="0"/>
                <a:cs typeface="Times New Roman" panose="02020603050405020304" pitchFamily="18" charset="0"/>
              </a:rPr>
              <a:t> V1 in the SSL, parallel lines. Time </a:t>
            </a:r>
            <a:r>
              <a:rPr lang="da-DK" sz="1400" dirty="0" err="1" smtClean="0">
                <a:latin typeface="Times New Roman" panose="02020603050405020304" pitchFamily="18" charset="0"/>
                <a:cs typeface="Times New Roman" panose="02020603050405020304" pitchFamily="18" charset="0"/>
              </a:rPr>
              <a:t>course</a:t>
            </a:r>
            <a:r>
              <a:rPr lang="da-DK" sz="1400" dirty="0" smtClean="0">
                <a:latin typeface="Times New Roman" panose="02020603050405020304" pitchFamily="18" charset="0"/>
                <a:cs typeface="Times New Roman" panose="02020603050405020304" pitchFamily="18" charset="0"/>
              </a:rPr>
              <a:t> of </a:t>
            </a:r>
            <a:r>
              <a:rPr lang="da-DK" sz="1400" dirty="0" err="1" smtClean="0">
                <a:latin typeface="Times New Roman" panose="02020603050405020304" pitchFamily="18" charset="0"/>
                <a:cs typeface="Times New Roman" panose="02020603050405020304" pitchFamily="18" charset="0"/>
              </a:rPr>
              <a:t>each</a:t>
            </a:r>
            <a:r>
              <a:rPr lang="da-DK" sz="1400" dirty="0" smtClean="0">
                <a:latin typeface="Times New Roman" panose="02020603050405020304" pitchFamily="18" charset="0"/>
                <a:cs typeface="Times New Roman" panose="02020603050405020304" pitchFamily="18" charset="0"/>
              </a:rPr>
              <a:t> parallel evolution line. </a:t>
            </a:r>
            <a:r>
              <a:rPr lang="da-DK" sz="1400" dirty="0" err="1" smtClean="0">
                <a:latin typeface="Times New Roman" panose="02020603050405020304" pitchFamily="18" charset="0"/>
                <a:cs typeface="Times New Roman" panose="02020603050405020304" pitchFamily="18" charset="0"/>
              </a:rPr>
              <a:t>Color</a:t>
            </a:r>
            <a:r>
              <a:rPr lang="da-DK" sz="1400" dirty="0" smtClean="0">
                <a:latin typeface="Times New Roman" panose="02020603050405020304" pitchFamily="18" charset="0"/>
                <a:cs typeface="Times New Roman" panose="02020603050405020304" pitchFamily="18" charset="0"/>
              </a:rPr>
              <a:t> bars </a:t>
            </a:r>
            <a:r>
              <a:rPr lang="da-DK" sz="1400" dirty="0" err="1" smtClean="0">
                <a:latin typeface="Times New Roman" panose="02020603050405020304" pitchFamily="18" charset="0"/>
                <a:cs typeface="Times New Roman" panose="02020603050405020304" pitchFamily="18" charset="0"/>
              </a:rPr>
              <a:t>indicate</a:t>
            </a:r>
            <a:r>
              <a:rPr lang="da-DK" sz="1400" dirty="0" smtClean="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increased</a:t>
            </a:r>
            <a:r>
              <a:rPr lang="da-DK" sz="1400" dirty="0" smtClean="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concentration</a:t>
            </a:r>
            <a:r>
              <a:rPr lang="da-DK" sz="1400" dirty="0" smtClean="0">
                <a:latin typeface="Times New Roman" panose="02020603050405020304" pitchFamily="18" charset="0"/>
                <a:cs typeface="Times New Roman" panose="02020603050405020304" pitchFamily="18" charset="0"/>
              </a:rPr>
              <a:t> of the SSL. </a:t>
            </a:r>
            <a:r>
              <a:rPr lang="da-DK" sz="1400" b="1" dirty="0">
                <a:latin typeface="Times New Roman" panose="02020603050405020304" pitchFamily="18" charset="0"/>
                <a:cs typeface="Times New Roman" panose="02020603050405020304" pitchFamily="18" charset="0"/>
              </a:rPr>
              <a:t>a</a:t>
            </a:r>
            <a:r>
              <a:rPr lang="da-DK" sz="1400" dirty="0" smtClean="0">
                <a:latin typeface="Times New Roman" panose="02020603050405020304" pitchFamily="18" charset="0"/>
                <a:cs typeface="Times New Roman" panose="02020603050405020304" pitchFamily="18" charset="0"/>
              </a:rPr>
              <a:t> MM SSL evolution lines. </a:t>
            </a:r>
            <a:r>
              <a:rPr lang="da-DK" sz="1400" b="1" dirty="0" smtClean="0">
                <a:latin typeface="Times New Roman" panose="02020603050405020304" pitchFamily="18" charset="0"/>
                <a:cs typeface="Times New Roman" panose="02020603050405020304" pitchFamily="18" charset="0"/>
              </a:rPr>
              <a:t>b</a:t>
            </a:r>
            <a:r>
              <a:rPr lang="da-DK" sz="1400" dirty="0" smtClean="0">
                <a:latin typeface="Times New Roman" panose="02020603050405020304" pitchFamily="18" charset="0"/>
                <a:cs typeface="Times New Roman" panose="02020603050405020304" pitchFamily="18" charset="0"/>
              </a:rPr>
              <a:t> YE SSL evolution lines. Asterisk </a:t>
            </a:r>
            <a:r>
              <a:rPr lang="da-DK" sz="1400" dirty="0" err="1" smtClean="0">
                <a:latin typeface="Times New Roman" panose="02020603050405020304" pitchFamily="18" charset="0"/>
                <a:cs typeface="Times New Roman" panose="02020603050405020304" pitchFamily="18" charset="0"/>
              </a:rPr>
              <a:t>indicates</a:t>
            </a:r>
            <a:r>
              <a:rPr lang="da-DK" sz="1400" dirty="0" smtClean="0">
                <a:latin typeface="Times New Roman" panose="02020603050405020304" pitchFamily="18" charset="0"/>
                <a:cs typeface="Times New Roman" panose="02020603050405020304" pitchFamily="18" charset="0"/>
              </a:rPr>
              <a:t> the EV3 evolution line </a:t>
            </a:r>
            <a:r>
              <a:rPr lang="da-DK" sz="1400" dirty="0" err="1" smtClean="0">
                <a:latin typeface="Times New Roman" panose="02020603050405020304" pitchFamily="18" charset="0"/>
                <a:cs typeface="Times New Roman" panose="02020603050405020304" pitchFamily="18" charset="0"/>
              </a:rPr>
              <a:t>that</a:t>
            </a:r>
            <a:r>
              <a:rPr lang="da-DK" sz="1400" dirty="0" smtClean="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was</a:t>
            </a:r>
            <a:r>
              <a:rPr lang="da-DK" sz="1400" dirty="0" smtClean="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terminated</a:t>
            </a:r>
            <a:r>
              <a:rPr lang="da-DK" sz="1400" dirty="0" smtClean="0">
                <a:latin typeface="Times New Roman" panose="02020603050405020304" pitchFamily="18" charset="0"/>
                <a:cs typeface="Times New Roman" panose="02020603050405020304" pitchFamily="18" charset="0"/>
              </a:rPr>
              <a:t> for </a:t>
            </a:r>
            <a:r>
              <a:rPr lang="da-DK" sz="1400" dirty="0" err="1" smtClean="0">
                <a:latin typeface="Times New Roman" panose="02020603050405020304" pitchFamily="18" charset="0"/>
                <a:cs typeface="Times New Roman" panose="02020603050405020304" pitchFamily="18" charset="0"/>
              </a:rPr>
              <a:t>poor</a:t>
            </a:r>
            <a:r>
              <a:rPr lang="da-DK" sz="1400" dirty="0" smtClean="0">
                <a:latin typeface="Times New Roman" panose="02020603050405020304" pitchFamily="18" charset="0"/>
                <a:cs typeface="Times New Roman" panose="02020603050405020304" pitchFamily="18" charset="0"/>
              </a:rPr>
              <a:t> tolerance in the 70% SSL. </a:t>
            </a:r>
            <a:endParaRPr lang="da-DK" sz="1400" dirty="0">
              <a:latin typeface="Times New Roman" panose="02020603050405020304" pitchFamily="18" charset="0"/>
              <a:cs typeface="Times New Roman" panose="02020603050405020304" pitchFamily="18" charset="0"/>
            </a:endParaRPr>
          </a:p>
        </p:txBody>
      </p:sp>
      <p:graphicFrame>
        <p:nvGraphicFramePr>
          <p:cNvPr id="5" name="Chart 4"/>
          <p:cNvGraphicFramePr>
            <a:graphicFrameLocks/>
          </p:cNvGraphicFramePr>
          <p:nvPr>
            <p:extLst>
              <p:ext uri="{D42A27DB-BD31-4B8C-83A1-F6EECF244321}">
                <p14:modId xmlns:p14="http://schemas.microsoft.com/office/powerpoint/2010/main" val="160186198"/>
              </p:ext>
            </p:extLst>
          </p:nvPr>
        </p:nvGraphicFramePr>
        <p:xfrm>
          <a:off x="287918" y="1879764"/>
          <a:ext cx="5811668" cy="37203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p:cNvGraphicFramePr>
          <p:nvPr>
            <p:extLst>
              <p:ext uri="{D42A27DB-BD31-4B8C-83A1-F6EECF244321}">
                <p14:modId xmlns:p14="http://schemas.microsoft.com/office/powerpoint/2010/main" val="3596225728"/>
              </p:ext>
            </p:extLst>
          </p:nvPr>
        </p:nvGraphicFramePr>
        <p:xfrm>
          <a:off x="276052" y="6140586"/>
          <a:ext cx="6556662" cy="3765413"/>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3661416" y="6101689"/>
            <a:ext cx="213021" cy="126000"/>
          </a:xfrm>
          <a:prstGeom prst="rect">
            <a:avLst/>
          </a:prstGeom>
          <a:solidFill>
            <a:srgbClr val="5C280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8" name="Rectangle 7"/>
          <p:cNvSpPr/>
          <p:nvPr/>
        </p:nvSpPr>
        <p:spPr>
          <a:xfrm>
            <a:off x="3298411" y="6101689"/>
            <a:ext cx="403502" cy="126000"/>
          </a:xfrm>
          <a:prstGeom prst="rect">
            <a:avLst/>
          </a:prstGeom>
          <a:solidFill>
            <a:srgbClr val="99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9" name="Rectangle 8"/>
          <p:cNvSpPr/>
          <p:nvPr/>
        </p:nvSpPr>
        <p:spPr>
          <a:xfrm>
            <a:off x="3051501" y="6101689"/>
            <a:ext cx="383646" cy="126000"/>
          </a:xfrm>
          <a:prstGeom prst="rect">
            <a:avLst/>
          </a:prstGeom>
          <a:solidFill>
            <a:srgbClr val="CC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10" name="Rectangle 9"/>
          <p:cNvSpPr/>
          <p:nvPr/>
        </p:nvSpPr>
        <p:spPr>
          <a:xfrm>
            <a:off x="3000802" y="1968654"/>
            <a:ext cx="248496" cy="126000"/>
          </a:xfrm>
          <a:prstGeom prst="rect">
            <a:avLst/>
          </a:prstGeom>
          <a:solidFill>
            <a:srgbClr val="CC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11" name="Rectangle 10"/>
          <p:cNvSpPr/>
          <p:nvPr/>
        </p:nvSpPr>
        <p:spPr>
          <a:xfrm>
            <a:off x="2801887" y="6101689"/>
            <a:ext cx="324000" cy="126000"/>
          </a:xfrm>
          <a:prstGeom prst="rect">
            <a:avLst/>
          </a:prstGeom>
          <a:solidFill>
            <a:srgbClr val="FF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12" name="Rectangle 11"/>
          <p:cNvSpPr/>
          <p:nvPr/>
        </p:nvSpPr>
        <p:spPr>
          <a:xfrm>
            <a:off x="1050702" y="1968654"/>
            <a:ext cx="1015830" cy="126000"/>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13" name="Rectangle 12"/>
          <p:cNvSpPr/>
          <p:nvPr/>
        </p:nvSpPr>
        <p:spPr>
          <a:xfrm>
            <a:off x="2758562" y="1968654"/>
            <a:ext cx="246910" cy="126000"/>
          </a:xfrm>
          <a:prstGeom prst="rect">
            <a:avLst/>
          </a:prstGeom>
          <a:solidFill>
            <a:srgbClr val="FF66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14" name="Rectangle 13"/>
          <p:cNvSpPr/>
          <p:nvPr/>
        </p:nvSpPr>
        <p:spPr>
          <a:xfrm>
            <a:off x="3247712" y="1968654"/>
            <a:ext cx="363005" cy="126000"/>
          </a:xfrm>
          <a:prstGeom prst="rect">
            <a:avLst/>
          </a:prstGeom>
          <a:solidFill>
            <a:srgbClr val="99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15" name="Rectangle 14"/>
          <p:cNvSpPr/>
          <p:nvPr/>
        </p:nvSpPr>
        <p:spPr>
          <a:xfrm>
            <a:off x="3610717" y="1968654"/>
            <a:ext cx="332078" cy="126000"/>
          </a:xfrm>
          <a:prstGeom prst="rect">
            <a:avLst/>
          </a:prstGeom>
          <a:solidFill>
            <a:srgbClr val="5C280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16" name="Rectangle 15"/>
          <p:cNvSpPr/>
          <p:nvPr/>
        </p:nvSpPr>
        <p:spPr>
          <a:xfrm>
            <a:off x="3942795" y="1968654"/>
            <a:ext cx="267065" cy="126000"/>
          </a:xfrm>
          <a:prstGeom prst="rect">
            <a:avLst/>
          </a:prstGeom>
          <a:solidFill>
            <a:srgbClr val="4A200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17" name="Rectangle 16"/>
          <p:cNvSpPr/>
          <p:nvPr/>
        </p:nvSpPr>
        <p:spPr>
          <a:xfrm>
            <a:off x="4209860" y="1968654"/>
            <a:ext cx="1095111" cy="126000"/>
          </a:xfrm>
          <a:prstGeom prst="rect">
            <a:avLst/>
          </a:prstGeom>
          <a:solidFill>
            <a:srgbClr val="4A200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18" name="Rectangle 17"/>
          <p:cNvSpPr/>
          <p:nvPr/>
        </p:nvSpPr>
        <p:spPr>
          <a:xfrm>
            <a:off x="5308150" y="1968654"/>
            <a:ext cx="410197" cy="126000"/>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19" name="TextBox 18"/>
          <p:cNvSpPr txBox="1"/>
          <p:nvPr/>
        </p:nvSpPr>
        <p:spPr>
          <a:xfrm>
            <a:off x="239315" y="1692942"/>
            <a:ext cx="1123114" cy="307777"/>
          </a:xfrm>
          <a:prstGeom prst="rect">
            <a:avLst/>
          </a:prstGeom>
          <a:noFill/>
        </p:spPr>
        <p:txBody>
          <a:bodyPr wrap="square" rtlCol="0">
            <a:spAutoFit/>
          </a:bodyPr>
          <a:lstStyle/>
          <a:p>
            <a:r>
              <a:rPr lang="da-DK" sz="1400" dirty="0" smtClean="0">
                <a:latin typeface="Arial" panose="020B0604020202020204" pitchFamily="34" charset="0"/>
                <a:cs typeface="Arial" panose="020B0604020202020204" pitchFamily="34" charset="0"/>
              </a:rPr>
              <a:t>C</a:t>
            </a:r>
            <a:r>
              <a:rPr lang="da-DK" sz="1400" baseline="-25000" dirty="0" smtClean="0">
                <a:latin typeface="Arial" panose="020B0604020202020204" pitchFamily="34" charset="0"/>
                <a:cs typeface="Arial" panose="020B0604020202020204" pitchFamily="34" charset="0"/>
              </a:rPr>
              <a:t>SSL</a:t>
            </a:r>
            <a:r>
              <a:rPr lang="da-DK" sz="1400" dirty="0" smtClean="0">
                <a:latin typeface="Arial" panose="020B0604020202020204" pitchFamily="34" charset="0"/>
                <a:cs typeface="Arial" panose="020B0604020202020204" pitchFamily="34" charset="0"/>
              </a:rPr>
              <a:t> (%)</a:t>
            </a:r>
            <a:endParaRPr lang="da-DK" sz="1400" dirty="0">
              <a:latin typeface="Arial" panose="020B0604020202020204" pitchFamily="34" charset="0"/>
              <a:cs typeface="Arial" panose="020B0604020202020204" pitchFamily="34" charset="0"/>
            </a:endParaRPr>
          </a:p>
        </p:txBody>
      </p:sp>
      <p:sp>
        <p:nvSpPr>
          <p:cNvPr id="20" name="Rectangle 19"/>
          <p:cNvSpPr/>
          <p:nvPr/>
        </p:nvSpPr>
        <p:spPr>
          <a:xfrm>
            <a:off x="1094027" y="6101689"/>
            <a:ext cx="1015830" cy="126000"/>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21" name="Rectangle 20"/>
          <p:cNvSpPr/>
          <p:nvPr/>
        </p:nvSpPr>
        <p:spPr>
          <a:xfrm>
            <a:off x="1767173" y="6101689"/>
            <a:ext cx="1170515" cy="126000"/>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22" name="Rectangle 21"/>
          <p:cNvSpPr/>
          <p:nvPr/>
        </p:nvSpPr>
        <p:spPr>
          <a:xfrm>
            <a:off x="3874442" y="6101689"/>
            <a:ext cx="360718" cy="126000"/>
          </a:xfrm>
          <a:prstGeom prst="rect">
            <a:avLst/>
          </a:prstGeom>
          <a:solidFill>
            <a:srgbClr val="4A200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23" name="Rectangle 22"/>
          <p:cNvSpPr/>
          <p:nvPr/>
        </p:nvSpPr>
        <p:spPr>
          <a:xfrm>
            <a:off x="4235160" y="6101688"/>
            <a:ext cx="333202" cy="126000"/>
          </a:xfrm>
          <a:prstGeom prst="rect">
            <a:avLst/>
          </a:prstGeom>
          <a:solidFill>
            <a:srgbClr val="4A200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24" name="Rectangle 23"/>
          <p:cNvSpPr/>
          <p:nvPr/>
        </p:nvSpPr>
        <p:spPr>
          <a:xfrm>
            <a:off x="4573993" y="6101689"/>
            <a:ext cx="410197" cy="126000"/>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25" name="Rectangle 24"/>
          <p:cNvSpPr/>
          <p:nvPr/>
        </p:nvSpPr>
        <p:spPr>
          <a:xfrm>
            <a:off x="1723848" y="1968654"/>
            <a:ext cx="1034713" cy="126000"/>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atin typeface="Arial" panose="020B0604020202020204" pitchFamily="34" charset="0"/>
              <a:cs typeface="Arial" panose="020B0604020202020204" pitchFamily="34" charset="0"/>
            </a:endParaRPr>
          </a:p>
        </p:txBody>
      </p:sp>
      <p:sp>
        <p:nvSpPr>
          <p:cNvPr id="26" name="TextBox 25"/>
          <p:cNvSpPr txBox="1"/>
          <p:nvPr/>
        </p:nvSpPr>
        <p:spPr>
          <a:xfrm>
            <a:off x="131465" y="1280722"/>
            <a:ext cx="312906" cy="369332"/>
          </a:xfrm>
          <a:prstGeom prst="rect">
            <a:avLst/>
          </a:prstGeom>
          <a:noFill/>
        </p:spPr>
        <p:txBody>
          <a:bodyPr wrap="none" rtlCol="0">
            <a:spAutoFit/>
          </a:bodyPr>
          <a:lstStyle/>
          <a:p>
            <a:r>
              <a:rPr lang="da-DK" b="1" dirty="0" smtClean="0">
                <a:latin typeface="Arial" panose="020B0604020202020204" pitchFamily="34" charset="0"/>
                <a:cs typeface="Arial" panose="020B0604020202020204" pitchFamily="34" charset="0"/>
              </a:rPr>
              <a:t>a</a:t>
            </a:r>
            <a:endParaRPr lang="da-DK" b="1" dirty="0">
              <a:latin typeface="Arial" panose="020B0604020202020204" pitchFamily="34" charset="0"/>
              <a:cs typeface="Arial" panose="020B0604020202020204" pitchFamily="34" charset="0"/>
            </a:endParaRPr>
          </a:p>
        </p:txBody>
      </p:sp>
      <p:sp>
        <p:nvSpPr>
          <p:cNvPr id="27" name="TextBox 26"/>
          <p:cNvSpPr txBox="1"/>
          <p:nvPr/>
        </p:nvSpPr>
        <p:spPr>
          <a:xfrm>
            <a:off x="113187" y="5230754"/>
            <a:ext cx="325730" cy="369332"/>
          </a:xfrm>
          <a:prstGeom prst="rect">
            <a:avLst/>
          </a:prstGeom>
          <a:noFill/>
        </p:spPr>
        <p:txBody>
          <a:bodyPr wrap="none" rtlCol="0">
            <a:spAutoFit/>
          </a:bodyPr>
          <a:lstStyle/>
          <a:p>
            <a:r>
              <a:rPr lang="da-DK" b="1" dirty="0" smtClean="0">
                <a:latin typeface="Arial" panose="020B0604020202020204" pitchFamily="34" charset="0"/>
                <a:cs typeface="Arial" panose="020B0604020202020204" pitchFamily="34" charset="0"/>
              </a:rPr>
              <a:t>b</a:t>
            </a:r>
            <a:endParaRPr lang="da-DK" b="1" dirty="0">
              <a:latin typeface="Arial" panose="020B0604020202020204" pitchFamily="34" charset="0"/>
              <a:cs typeface="Arial" panose="020B0604020202020204" pitchFamily="34" charset="0"/>
            </a:endParaRPr>
          </a:p>
        </p:txBody>
      </p:sp>
      <p:sp>
        <p:nvSpPr>
          <p:cNvPr id="2" name="TextBox 1"/>
          <p:cNvSpPr txBox="1"/>
          <p:nvPr/>
        </p:nvSpPr>
        <p:spPr>
          <a:xfrm>
            <a:off x="1623458" y="6533868"/>
            <a:ext cx="300082" cy="369332"/>
          </a:xfrm>
          <a:prstGeom prst="rect">
            <a:avLst/>
          </a:prstGeom>
          <a:noFill/>
        </p:spPr>
        <p:txBody>
          <a:bodyPr wrap="none" rtlCol="0">
            <a:spAutoFit/>
          </a:bodyPr>
          <a:lstStyle/>
          <a:p>
            <a:r>
              <a:rPr lang="da-DK" dirty="0" smtClean="0">
                <a:solidFill>
                  <a:schemeClr val="bg2">
                    <a:lumMod val="25000"/>
                  </a:schemeClr>
                </a:solidFill>
              </a:rPr>
              <a:t>*</a:t>
            </a:r>
            <a:endParaRPr lang="da-DK" dirty="0">
              <a:solidFill>
                <a:schemeClr val="bg2">
                  <a:lumMod val="25000"/>
                </a:schemeClr>
              </a:solidFill>
            </a:endParaRPr>
          </a:p>
        </p:txBody>
      </p:sp>
      <p:sp>
        <p:nvSpPr>
          <p:cNvPr id="28" name="TextBox 27"/>
          <p:cNvSpPr txBox="1"/>
          <p:nvPr/>
        </p:nvSpPr>
        <p:spPr>
          <a:xfrm>
            <a:off x="4064261" y="8620331"/>
            <a:ext cx="300082" cy="369332"/>
          </a:xfrm>
          <a:prstGeom prst="rect">
            <a:avLst/>
          </a:prstGeom>
          <a:noFill/>
        </p:spPr>
        <p:txBody>
          <a:bodyPr wrap="none" rtlCol="0">
            <a:spAutoFit/>
          </a:bodyPr>
          <a:lstStyle/>
          <a:p>
            <a:r>
              <a:rPr lang="da-DK" dirty="0" smtClean="0"/>
              <a:t>*</a:t>
            </a:r>
            <a:endParaRPr lang="da-DK" dirty="0"/>
          </a:p>
        </p:txBody>
      </p:sp>
      <p:sp>
        <p:nvSpPr>
          <p:cNvPr id="29" name="TextBox 28"/>
          <p:cNvSpPr txBox="1"/>
          <p:nvPr/>
        </p:nvSpPr>
        <p:spPr>
          <a:xfrm>
            <a:off x="1043158" y="1650054"/>
            <a:ext cx="7812022" cy="369332"/>
          </a:xfrm>
          <a:prstGeom prst="rect">
            <a:avLst/>
          </a:prstGeom>
          <a:noFill/>
        </p:spPr>
        <p:txBody>
          <a:bodyPr wrap="square" rtlCol="0">
            <a:spAutoFit/>
          </a:bodyPr>
          <a:lstStyle/>
          <a:p>
            <a:r>
              <a:rPr lang="da-DK" dirty="0" smtClean="0">
                <a:latin typeface="Arial" panose="020B0604020202020204" pitchFamily="34" charset="0"/>
                <a:cs typeface="Arial" panose="020B0604020202020204" pitchFamily="34" charset="0"/>
              </a:rPr>
              <a:t>  </a:t>
            </a:r>
            <a:r>
              <a:rPr lang="da-DK" sz="1400" dirty="0" smtClean="0">
                <a:latin typeface="Arial" panose="020B0604020202020204" pitchFamily="34" charset="0"/>
                <a:cs typeface="Arial" panose="020B0604020202020204" pitchFamily="34" charset="0"/>
              </a:rPr>
              <a:t>10              20         30 40  50   60  70           80          90</a:t>
            </a:r>
            <a:endParaRPr lang="da-DK"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4468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365" y="210066"/>
            <a:ext cx="6323786" cy="276999"/>
          </a:xfrm>
          <a:prstGeom prst="rect">
            <a:avLst/>
          </a:prstGeom>
          <a:noFill/>
        </p:spPr>
        <p:txBody>
          <a:bodyPr wrap="square" rtlCol="0">
            <a:spAutoFit/>
          </a:bodyPr>
          <a:lstStyle/>
          <a:p>
            <a:pPr algn="just"/>
            <a:r>
              <a:rPr lang="da-DK" sz="1200" b="1" dirty="0" smtClean="0">
                <a:latin typeface="Times New Roman" panose="02020603050405020304" pitchFamily="18" charset="0"/>
                <a:cs typeface="Times New Roman" panose="02020603050405020304" pitchFamily="18" charset="0"/>
              </a:rPr>
              <a:t>Fig</a:t>
            </a:r>
            <a:r>
              <a:rPr lang="cs-CZ" sz="1200" b="1" dirty="0" err="1" smtClean="0">
                <a:latin typeface="Times New Roman" panose="02020603050405020304" pitchFamily="18" charset="0"/>
                <a:cs typeface="Times New Roman" panose="02020603050405020304" pitchFamily="18" charset="0"/>
              </a:rPr>
              <a:t>ure</a:t>
            </a:r>
            <a:r>
              <a:rPr lang="cs-CZ" sz="1200" b="1" dirty="0" smtClean="0">
                <a:latin typeface="Times New Roman" panose="02020603050405020304" pitchFamily="18" charset="0"/>
                <a:cs typeface="Times New Roman" panose="02020603050405020304" pitchFamily="18" charset="0"/>
              </a:rPr>
              <a:t> </a:t>
            </a:r>
            <a:r>
              <a:rPr lang="da-DK" sz="1200" b="1" dirty="0" smtClean="0">
                <a:latin typeface="Times New Roman" panose="02020603050405020304" pitchFamily="18" charset="0"/>
                <a:cs typeface="Times New Roman" panose="02020603050405020304" pitchFamily="18" charset="0"/>
              </a:rPr>
              <a:t>S6: </a:t>
            </a:r>
            <a:r>
              <a:rPr lang="da-DK" sz="1200" dirty="0">
                <a:latin typeface="Times New Roman" panose="02020603050405020304" pitchFamily="18" charset="0"/>
                <a:cs typeface="Times New Roman" panose="02020603050405020304" pitchFamily="18" charset="0"/>
              </a:rPr>
              <a:t>C</a:t>
            </a:r>
            <a:r>
              <a:rPr lang="en-US" sz="1200" dirty="0" err="1" smtClean="0">
                <a:latin typeface="Times New Roman" panose="02020603050405020304" pitchFamily="18" charset="0"/>
                <a:cs typeface="Times New Roman" panose="02020603050405020304" pitchFamily="18" charset="0"/>
              </a:rPr>
              <a:t>ontinued</a:t>
            </a:r>
            <a:r>
              <a:rPr lang="en-US" sz="1200" dirty="0" smtClean="0">
                <a:latin typeface="Times New Roman" panose="02020603050405020304" pitchFamily="18" charset="0"/>
                <a:cs typeface="Times New Roman" panose="02020603050405020304" pitchFamily="18" charset="0"/>
              </a:rPr>
              <a:t>.</a:t>
            </a:r>
            <a:endParaRPr lang="en-US" sz="1200" dirty="0">
              <a:latin typeface="Times New Roman" panose="02020603050405020304" pitchFamily="18" charset="0"/>
              <a:cs typeface="Times New Roman" panose="02020603050405020304" pitchFamily="18" charset="0"/>
            </a:endParaRPr>
          </a:p>
        </p:txBody>
      </p:sp>
      <p:grpSp>
        <p:nvGrpSpPr>
          <p:cNvPr id="14" name="Group 13"/>
          <p:cNvGrpSpPr/>
          <p:nvPr/>
        </p:nvGrpSpPr>
        <p:grpSpPr>
          <a:xfrm>
            <a:off x="61831" y="723331"/>
            <a:ext cx="6706727" cy="2561615"/>
            <a:chOff x="61831" y="723331"/>
            <a:chExt cx="6706727" cy="2561615"/>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r="4566" b="33028"/>
            <a:stretch/>
          </p:blipFill>
          <p:spPr>
            <a:xfrm>
              <a:off x="61831" y="723331"/>
              <a:ext cx="6706727" cy="2561615"/>
            </a:xfrm>
            <a:prstGeom prst="rect">
              <a:avLst/>
            </a:prstGeom>
            <a:ln>
              <a:solidFill>
                <a:schemeClr val="bg1">
                  <a:lumMod val="75000"/>
                </a:schemeClr>
              </a:solidFill>
            </a:ln>
          </p:spPr>
        </p:pic>
        <p:sp>
          <p:nvSpPr>
            <p:cNvPr id="13" name="TextBox 12"/>
            <p:cNvSpPr txBox="1"/>
            <p:nvPr/>
          </p:nvSpPr>
          <p:spPr>
            <a:xfrm>
              <a:off x="98949" y="738744"/>
              <a:ext cx="361848" cy="369332"/>
            </a:xfrm>
            <a:prstGeom prst="rect">
              <a:avLst/>
            </a:prstGeom>
            <a:noFill/>
          </p:spPr>
          <p:txBody>
            <a:bodyPr wrap="square" rtlCol="0">
              <a:spAutoFit/>
            </a:bodyPr>
            <a:lstStyle/>
            <a:p>
              <a:pPr algn="ctr"/>
              <a:r>
                <a:rPr lang="da-DK" dirty="0" smtClean="0"/>
                <a:t>M</a:t>
              </a:r>
              <a:endParaRPr lang="da-DK" dirty="0"/>
            </a:p>
          </p:txBody>
        </p:sp>
      </p:grpSp>
      <p:grpSp>
        <p:nvGrpSpPr>
          <p:cNvPr id="17" name="Group 16"/>
          <p:cNvGrpSpPr/>
          <p:nvPr/>
        </p:nvGrpSpPr>
        <p:grpSpPr>
          <a:xfrm>
            <a:off x="61831" y="3785761"/>
            <a:ext cx="6706199" cy="2568812"/>
            <a:chOff x="62359" y="3641705"/>
            <a:chExt cx="6706199" cy="2568812"/>
          </a:xfrm>
        </p:grpSpPr>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r="2070" b="31078"/>
            <a:stretch/>
          </p:blipFill>
          <p:spPr>
            <a:xfrm>
              <a:off x="62359" y="3641705"/>
              <a:ext cx="6706199" cy="2568812"/>
            </a:xfrm>
            <a:prstGeom prst="rect">
              <a:avLst/>
            </a:prstGeom>
            <a:ln>
              <a:solidFill>
                <a:schemeClr val="bg1">
                  <a:lumMod val="75000"/>
                </a:schemeClr>
              </a:solidFill>
            </a:ln>
          </p:spPr>
        </p:pic>
        <p:sp>
          <p:nvSpPr>
            <p:cNvPr id="16" name="TextBox 15"/>
            <p:cNvSpPr txBox="1"/>
            <p:nvPr/>
          </p:nvSpPr>
          <p:spPr>
            <a:xfrm>
              <a:off x="98949" y="3646254"/>
              <a:ext cx="361848" cy="369332"/>
            </a:xfrm>
            <a:prstGeom prst="rect">
              <a:avLst/>
            </a:prstGeom>
            <a:noFill/>
          </p:spPr>
          <p:txBody>
            <a:bodyPr wrap="square" rtlCol="0">
              <a:spAutoFit/>
            </a:bodyPr>
            <a:lstStyle/>
            <a:p>
              <a:pPr algn="ctr"/>
              <a:r>
                <a:rPr lang="da-DK" dirty="0" smtClean="0"/>
                <a:t>N</a:t>
              </a:r>
              <a:endParaRPr lang="da-DK" dirty="0"/>
            </a:p>
          </p:txBody>
        </p:sp>
      </p:grpSp>
      <p:grpSp>
        <p:nvGrpSpPr>
          <p:cNvPr id="3" name="Group 2"/>
          <p:cNvGrpSpPr/>
          <p:nvPr/>
        </p:nvGrpSpPr>
        <p:grpSpPr>
          <a:xfrm>
            <a:off x="61832" y="6855388"/>
            <a:ext cx="6706726" cy="2609897"/>
            <a:chOff x="61832" y="6855388"/>
            <a:chExt cx="6706726" cy="2609897"/>
          </a:xfrm>
        </p:grpSpPr>
        <p:grpSp>
          <p:nvGrpSpPr>
            <p:cNvPr id="20" name="Group 19"/>
            <p:cNvGrpSpPr/>
            <p:nvPr/>
          </p:nvGrpSpPr>
          <p:grpSpPr>
            <a:xfrm>
              <a:off x="61832" y="6855388"/>
              <a:ext cx="6706726" cy="2609897"/>
              <a:chOff x="61832" y="6471340"/>
              <a:chExt cx="6706726" cy="2609897"/>
            </a:xfrm>
          </p:grpSpPr>
          <p:pic>
            <p:nvPicPr>
              <p:cNvPr id="18" name="Picture 17"/>
              <p:cNvPicPr>
                <a:picLocks noChangeAspect="1"/>
              </p:cNvPicPr>
              <p:nvPr/>
            </p:nvPicPr>
            <p:blipFill rotWithShape="1">
              <a:blip r:embed="rId4" cstate="print">
                <a:extLst>
                  <a:ext uri="{28A0092B-C50C-407E-A947-70E740481C1C}">
                    <a14:useLocalDpi xmlns:a14="http://schemas.microsoft.com/office/drawing/2010/main" val="0"/>
                  </a:ext>
                </a:extLst>
              </a:blip>
              <a:srcRect r="3774" b="31200"/>
              <a:stretch/>
            </p:blipFill>
            <p:spPr>
              <a:xfrm>
                <a:off x="61832" y="6471340"/>
                <a:ext cx="6706726" cy="2609897"/>
              </a:xfrm>
              <a:prstGeom prst="rect">
                <a:avLst/>
              </a:prstGeom>
              <a:ln>
                <a:solidFill>
                  <a:schemeClr val="bg1">
                    <a:lumMod val="75000"/>
                  </a:schemeClr>
                </a:solidFill>
              </a:ln>
            </p:spPr>
          </p:pic>
          <p:sp>
            <p:nvSpPr>
              <p:cNvPr id="19" name="TextBox 18"/>
              <p:cNvSpPr txBox="1"/>
              <p:nvPr/>
            </p:nvSpPr>
            <p:spPr>
              <a:xfrm>
                <a:off x="98949" y="6484987"/>
                <a:ext cx="361848" cy="369332"/>
              </a:xfrm>
              <a:prstGeom prst="rect">
                <a:avLst/>
              </a:prstGeom>
              <a:noFill/>
            </p:spPr>
            <p:txBody>
              <a:bodyPr wrap="square" rtlCol="0">
                <a:spAutoFit/>
              </a:bodyPr>
              <a:lstStyle/>
              <a:p>
                <a:pPr algn="ctr"/>
                <a:r>
                  <a:rPr lang="da-DK" dirty="0" smtClean="0"/>
                  <a:t>O</a:t>
                </a:r>
                <a:endParaRPr lang="da-DK" dirty="0"/>
              </a:p>
            </p:txBody>
          </p:sp>
        </p:grpSp>
        <p:sp>
          <p:nvSpPr>
            <p:cNvPr id="21" name="Rectangle 20"/>
            <p:cNvSpPr/>
            <p:nvPr/>
          </p:nvSpPr>
          <p:spPr>
            <a:xfrm>
              <a:off x="3960943" y="8964574"/>
              <a:ext cx="2213614" cy="80446"/>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ctangle 21"/>
            <p:cNvSpPr/>
            <p:nvPr/>
          </p:nvSpPr>
          <p:spPr>
            <a:xfrm>
              <a:off x="3960943" y="8176650"/>
              <a:ext cx="2213614" cy="80446"/>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408002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365" y="210066"/>
            <a:ext cx="6323786" cy="276999"/>
          </a:xfrm>
          <a:prstGeom prst="rect">
            <a:avLst/>
          </a:prstGeom>
          <a:noFill/>
        </p:spPr>
        <p:txBody>
          <a:bodyPr wrap="square" rtlCol="0">
            <a:spAutoFit/>
          </a:bodyPr>
          <a:lstStyle/>
          <a:p>
            <a:pPr algn="just"/>
            <a:r>
              <a:rPr lang="da-DK" sz="1200" b="1" dirty="0" smtClean="0">
                <a:latin typeface="Times New Roman" panose="02020603050405020304" pitchFamily="18" charset="0"/>
                <a:cs typeface="Times New Roman" panose="02020603050405020304" pitchFamily="18" charset="0"/>
              </a:rPr>
              <a:t>Fig</a:t>
            </a:r>
            <a:r>
              <a:rPr lang="cs-CZ" sz="1200" b="1" dirty="0" err="1" smtClean="0">
                <a:latin typeface="Times New Roman" panose="02020603050405020304" pitchFamily="18" charset="0"/>
                <a:cs typeface="Times New Roman" panose="02020603050405020304" pitchFamily="18" charset="0"/>
              </a:rPr>
              <a:t>ure</a:t>
            </a:r>
            <a:r>
              <a:rPr lang="da-DK" sz="1200" b="1" dirty="0" smtClean="0">
                <a:latin typeface="Times New Roman" panose="02020603050405020304" pitchFamily="18" charset="0"/>
                <a:cs typeface="Times New Roman" panose="02020603050405020304" pitchFamily="18" charset="0"/>
              </a:rPr>
              <a:t> S6: </a:t>
            </a:r>
            <a:r>
              <a:rPr lang="da-DK" sz="1200" dirty="0">
                <a:latin typeface="Times New Roman" panose="02020603050405020304" pitchFamily="18" charset="0"/>
                <a:cs typeface="Times New Roman" panose="02020603050405020304" pitchFamily="18" charset="0"/>
              </a:rPr>
              <a:t>C</a:t>
            </a:r>
            <a:r>
              <a:rPr lang="en-US" sz="1200" dirty="0" err="1" smtClean="0">
                <a:latin typeface="Times New Roman" panose="02020603050405020304" pitchFamily="18" charset="0"/>
                <a:cs typeface="Times New Roman" panose="02020603050405020304" pitchFamily="18" charset="0"/>
              </a:rPr>
              <a:t>ontinued</a:t>
            </a:r>
            <a:r>
              <a:rPr lang="en-US" sz="1200" dirty="0" smtClean="0">
                <a:latin typeface="Times New Roman" panose="02020603050405020304" pitchFamily="18" charset="0"/>
                <a:cs typeface="Times New Roman" panose="02020603050405020304" pitchFamily="18" charset="0"/>
              </a:rPr>
              <a:t>.</a:t>
            </a:r>
            <a:endParaRPr lang="en-US" sz="1200" dirty="0">
              <a:latin typeface="Times New Roman" panose="02020603050405020304" pitchFamily="18" charset="0"/>
              <a:cs typeface="Times New Roman" panose="02020603050405020304" pitchFamily="18" charset="0"/>
            </a:endParaRPr>
          </a:p>
        </p:txBody>
      </p:sp>
      <p:grpSp>
        <p:nvGrpSpPr>
          <p:cNvPr id="20" name="Group 19"/>
          <p:cNvGrpSpPr/>
          <p:nvPr/>
        </p:nvGrpSpPr>
        <p:grpSpPr>
          <a:xfrm>
            <a:off x="62359" y="6853246"/>
            <a:ext cx="6710530" cy="2543033"/>
            <a:chOff x="62359" y="6691952"/>
            <a:chExt cx="6710530" cy="2543033"/>
          </a:xfrm>
        </p:grpSpPr>
        <p:pic>
          <p:nvPicPr>
            <p:cNvPr id="18" name="Picture 17"/>
            <p:cNvPicPr>
              <a:picLocks noChangeAspect="1"/>
            </p:cNvPicPr>
            <p:nvPr/>
          </p:nvPicPr>
          <p:blipFill rotWithShape="1">
            <a:blip r:embed="rId2" cstate="print">
              <a:extLst>
                <a:ext uri="{28A0092B-C50C-407E-A947-70E740481C1C}">
                  <a14:useLocalDpi xmlns:a14="http://schemas.microsoft.com/office/drawing/2010/main" val="0"/>
                </a:ext>
              </a:extLst>
            </a:blip>
            <a:srcRect l="1" r="3814" b="33028"/>
            <a:stretch/>
          </p:blipFill>
          <p:spPr>
            <a:xfrm>
              <a:off x="62359" y="6691952"/>
              <a:ext cx="6710530" cy="2543033"/>
            </a:xfrm>
            <a:prstGeom prst="rect">
              <a:avLst/>
            </a:prstGeom>
            <a:ln>
              <a:solidFill>
                <a:schemeClr val="bg1">
                  <a:lumMod val="75000"/>
                </a:schemeClr>
              </a:solidFill>
            </a:ln>
          </p:spPr>
        </p:pic>
        <p:sp>
          <p:nvSpPr>
            <p:cNvPr id="19" name="TextBox 18"/>
            <p:cNvSpPr txBox="1"/>
            <p:nvPr/>
          </p:nvSpPr>
          <p:spPr>
            <a:xfrm>
              <a:off x="98949" y="6703857"/>
              <a:ext cx="361848" cy="369332"/>
            </a:xfrm>
            <a:prstGeom prst="rect">
              <a:avLst/>
            </a:prstGeom>
            <a:noFill/>
          </p:spPr>
          <p:txBody>
            <a:bodyPr wrap="square" rtlCol="0">
              <a:spAutoFit/>
            </a:bodyPr>
            <a:lstStyle/>
            <a:p>
              <a:pPr algn="ctr"/>
              <a:r>
                <a:rPr lang="da-DK" dirty="0" smtClean="0"/>
                <a:t>R</a:t>
              </a:r>
              <a:endParaRPr lang="da-DK" dirty="0"/>
            </a:p>
          </p:txBody>
        </p:sp>
      </p:grpSp>
      <p:grpSp>
        <p:nvGrpSpPr>
          <p:cNvPr id="4" name="Group 3"/>
          <p:cNvGrpSpPr/>
          <p:nvPr/>
        </p:nvGrpSpPr>
        <p:grpSpPr>
          <a:xfrm>
            <a:off x="62359" y="3803176"/>
            <a:ext cx="6711786" cy="2602172"/>
            <a:chOff x="62359" y="3803176"/>
            <a:chExt cx="6711786" cy="2602172"/>
          </a:xfrm>
        </p:grpSpPr>
        <p:grpSp>
          <p:nvGrpSpPr>
            <p:cNvPr id="17" name="Group 16"/>
            <p:cNvGrpSpPr/>
            <p:nvPr/>
          </p:nvGrpSpPr>
          <p:grpSpPr>
            <a:xfrm>
              <a:off x="62359" y="3803176"/>
              <a:ext cx="6711786" cy="2602172"/>
              <a:chOff x="62359" y="3921457"/>
              <a:chExt cx="6711786" cy="2602172"/>
            </a:xfrm>
          </p:grpSpPr>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t="-1" r="3417" b="31200"/>
              <a:stretch/>
            </p:blipFill>
            <p:spPr>
              <a:xfrm>
                <a:off x="62359" y="3921457"/>
                <a:ext cx="6711786" cy="2602172"/>
              </a:xfrm>
              <a:prstGeom prst="rect">
                <a:avLst/>
              </a:prstGeom>
              <a:ln>
                <a:solidFill>
                  <a:schemeClr val="bg1">
                    <a:lumMod val="75000"/>
                  </a:schemeClr>
                </a:solidFill>
              </a:ln>
            </p:spPr>
          </p:pic>
          <p:sp>
            <p:nvSpPr>
              <p:cNvPr id="16" name="TextBox 15"/>
              <p:cNvSpPr txBox="1"/>
              <p:nvPr/>
            </p:nvSpPr>
            <p:spPr>
              <a:xfrm>
                <a:off x="98949" y="3935104"/>
                <a:ext cx="361848" cy="369332"/>
              </a:xfrm>
              <a:prstGeom prst="rect">
                <a:avLst/>
              </a:prstGeom>
              <a:noFill/>
            </p:spPr>
            <p:txBody>
              <a:bodyPr wrap="square" rtlCol="0">
                <a:spAutoFit/>
              </a:bodyPr>
              <a:lstStyle/>
              <a:p>
                <a:pPr algn="ctr"/>
                <a:r>
                  <a:rPr lang="da-DK" dirty="0" smtClean="0"/>
                  <a:t>Q</a:t>
                </a:r>
                <a:endParaRPr lang="da-DK" dirty="0"/>
              </a:p>
            </p:txBody>
          </p:sp>
        </p:grpSp>
        <p:grpSp>
          <p:nvGrpSpPr>
            <p:cNvPr id="3" name="Group 2"/>
            <p:cNvGrpSpPr/>
            <p:nvPr/>
          </p:nvGrpSpPr>
          <p:grpSpPr>
            <a:xfrm>
              <a:off x="3387997" y="5260836"/>
              <a:ext cx="3301205" cy="954768"/>
              <a:chOff x="3387997" y="5260836"/>
              <a:chExt cx="3301205" cy="954768"/>
            </a:xfrm>
          </p:grpSpPr>
          <p:sp>
            <p:nvSpPr>
              <p:cNvPr id="21" name="Rectangle 20"/>
              <p:cNvSpPr/>
              <p:nvPr/>
            </p:nvSpPr>
            <p:spPr>
              <a:xfrm>
                <a:off x="3387997" y="6053541"/>
                <a:ext cx="1505200" cy="162063"/>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ctangle 21"/>
              <p:cNvSpPr/>
              <p:nvPr/>
            </p:nvSpPr>
            <p:spPr>
              <a:xfrm>
                <a:off x="3387997" y="5262604"/>
                <a:ext cx="1505200" cy="162063"/>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ctangle 22"/>
              <p:cNvSpPr/>
              <p:nvPr/>
            </p:nvSpPr>
            <p:spPr>
              <a:xfrm>
                <a:off x="5184002" y="6053541"/>
                <a:ext cx="1505200" cy="162063"/>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ctangle 23"/>
              <p:cNvSpPr/>
              <p:nvPr/>
            </p:nvSpPr>
            <p:spPr>
              <a:xfrm>
                <a:off x="5184002" y="5260836"/>
                <a:ext cx="1505200" cy="162063"/>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grpSp>
      <p:grpSp>
        <p:nvGrpSpPr>
          <p:cNvPr id="6" name="Group 5"/>
          <p:cNvGrpSpPr/>
          <p:nvPr/>
        </p:nvGrpSpPr>
        <p:grpSpPr>
          <a:xfrm>
            <a:off x="62359" y="764898"/>
            <a:ext cx="6706199" cy="2590380"/>
            <a:chOff x="62359" y="764898"/>
            <a:chExt cx="6706199" cy="2590380"/>
          </a:xfrm>
        </p:grpSpPr>
        <p:grpSp>
          <p:nvGrpSpPr>
            <p:cNvPr id="14" name="Group 13"/>
            <p:cNvGrpSpPr/>
            <p:nvPr/>
          </p:nvGrpSpPr>
          <p:grpSpPr>
            <a:xfrm>
              <a:off x="62359" y="764898"/>
              <a:ext cx="6706199" cy="2590380"/>
              <a:chOff x="62359" y="764898"/>
              <a:chExt cx="6706199" cy="2590380"/>
            </a:xfrm>
          </p:grpSpPr>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t="-1" r="2886" b="31079"/>
              <a:stretch/>
            </p:blipFill>
            <p:spPr>
              <a:xfrm>
                <a:off x="62359" y="764898"/>
                <a:ext cx="6706199" cy="2590380"/>
              </a:xfrm>
              <a:prstGeom prst="rect">
                <a:avLst/>
              </a:prstGeom>
              <a:ln>
                <a:solidFill>
                  <a:schemeClr val="bg1">
                    <a:lumMod val="75000"/>
                  </a:schemeClr>
                </a:solidFill>
              </a:ln>
            </p:spPr>
          </p:pic>
          <p:sp>
            <p:nvSpPr>
              <p:cNvPr id="13" name="TextBox 12"/>
              <p:cNvSpPr txBox="1"/>
              <p:nvPr/>
            </p:nvSpPr>
            <p:spPr>
              <a:xfrm>
                <a:off x="98949" y="778043"/>
                <a:ext cx="361848" cy="369332"/>
              </a:xfrm>
              <a:prstGeom prst="rect">
                <a:avLst/>
              </a:prstGeom>
              <a:noFill/>
            </p:spPr>
            <p:txBody>
              <a:bodyPr wrap="square" rtlCol="0">
                <a:spAutoFit/>
              </a:bodyPr>
              <a:lstStyle/>
              <a:p>
                <a:pPr algn="ctr"/>
                <a:r>
                  <a:rPr lang="da-DK" dirty="0" smtClean="0"/>
                  <a:t>P</a:t>
                </a:r>
                <a:endParaRPr lang="da-DK" dirty="0"/>
              </a:p>
            </p:txBody>
          </p:sp>
        </p:grpSp>
        <p:grpSp>
          <p:nvGrpSpPr>
            <p:cNvPr id="5" name="Group 4"/>
            <p:cNvGrpSpPr/>
            <p:nvPr/>
          </p:nvGrpSpPr>
          <p:grpSpPr>
            <a:xfrm>
              <a:off x="3583009" y="2143577"/>
              <a:ext cx="154702" cy="804050"/>
              <a:chOff x="3583009" y="2143577"/>
              <a:chExt cx="154702" cy="804050"/>
            </a:xfrm>
          </p:grpSpPr>
          <p:sp>
            <p:nvSpPr>
              <p:cNvPr id="25" name="Rectangle 24"/>
              <p:cNvSpPr/>
              <p:nvPr/>
            </p:nvSpPr>
            <p:spPr>
              <a:xfrm>
                <a:off x="3583010" y="2854513"/>
                <a:ext cx="154701" cy="93114"/>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Rectangle 25"/>
              <p:cNvSpPr/>
              <p:nvPr/>
            </p:nvSpPr>
            <p:spPr>
              <a:xfrm>
                <a:off x="3583009" y="2143577"/>
                <a:ext cx="154701" cy="93114"/>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grpSp>
    </p:spTree>
    <p:extLst>
      <p:ext uri="{BB962C8B-B14F-4D97-AF65-F5344CB8AC3E}">
        <p14:creationId xmlns:p14="http://schemas.microsoft.com/office/powerpoint/2010/main" val="2889261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365" y="210066"/>
            <a:ext cx="6323786" cy="1015663"/>
          </a:xfrm>
          <a:prstGeom prst="rect">
            <a:avLst/>
          </a:prstGeom>
          <a:noFill/>
        </p:spPr>
        <p:txBody>
          <a:bodyPr wrap="square" rtlCol="0">
            <a:spAutoFit/>
          </a:bodyPr>
          <a:lstStyle/>
          <a:p>
            <a:pPr algn="just"/>
            <a:r>
              <a:rPr lang="da-DK" sz="1200" b="1" dirty="0" smtClean="0">
                <a:latin typeface="Times New Roman" panose="02020603050405020304" pitchFamily="18" charset="0"/>
                <a:cs typeface="Times New Roman" panose="02020603050405020304" pitchFamily="18" charset="0"/>
              </a:rPr>
              <a:t>Fig</a:t>
            </a:r>
            <a:r>
              <a:rPr lang="cs-CZ" sz="1200" b="1" dirty="0" err="1" smtClean="0">
                <a:latin typeface="Times New Roman" panose="02020603050405020304" pitchFamily="18" charset="0"/>
                <a:cs typeface="Times New Roman" panose="02020603050405020304" pitchFamily="18" charset="0"/>
              </a:rPr>
              <a:t>ure</a:t>
            </a:r>
            <a:r>
              <a:rPr lang="da-DK" sz="1200" b="1" dirty="0" smtClean="0">
                <a:latin typeface="Times New Roman" panose="02020603050405020304" pitchFamily="18" charset="0"/>
                <a:cs typeface="Times New Roman" panose="02020603050405020304" pitchFamily="18" charset="0"/>
              </a:rPr>
              <a:t> S7: </a:t>
            </a:r>
            <a:r>
              <a:rPr lang="en-US" sz="1200" dirty="0" smtClean="0">
                <a:latin typeface="Times New Roman" panose="02020603050405020304" pitchFamily="18" charset="0"/>
                <a:cs typeface="Times New Roman" panose="02020603050405020304" pitchFamily="18" charset="0"/>
              </a:rPr>
              <a:t>Highlights of mutated genes. </a:t>
            </a:r>
            <a:r>
              <a:rPr lang="da-DK" sz="1200" dirty="0" smtClean="0">
                <a:latin typeface="Times New Roman" panose="02020603050405020304" pitchFamily="18" charset="0"/>
                <a:cs typeface="Times New Roman" panose="02020603050405020304" pitchFamily="18" charset="0"/>
              </a:rPr>
              <a:t>Distribution and position </a:t>
            </a:r>
            <a:r>
              <a:rPr lang="da-DK" sz="1200" dirty="0">
                <a:latin typeface="Times New Roman" panose="02020603050405020304" pitchFamily="18" charset="0"/>
                <a:cs typeface="Times New Roman" panose="02020603050405020304" pitchFamily="18" charset="0"/>
              </a:rPr>
              <a:t>of the </a:t>
            </a:r>
            <a:r>
              <a:rPr lang="da-DK" sz="1200" dirty="0" smtClean="0">
                <a:latin typeface="Times New Roman" panose="02020603050405020304" pitchFamily="18" charset="0"/>
                <a:cs typeface="Times New Roman" panose="02020603050405020304" pitchFamily="18" charset="0"/>
              </a:rPr>
              <a:t>variants in </a:t>
            </a:r>
            <a:r>
              <a:rPr lang="da-DK" sz="1200" dirty="0" err="1">
                <a:latin typeface="Times New Roman" panose="02020603050405020304" pitchFamily="18" charset="0"/>
                <a:cs typeface="Times New Roman" panose="02020603050405020304" pitchFamily="18" charset="0"/>
              </a:rPr>
              <a:t>each</a:t>
            </a:r>
            <a:r>
              <a:rPr lang="da-DK" sz="1200" dirty="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strain</a:t>
            </a:r>
            <a:r>
              <a:rPr lang="da-DK" sz="1200" dirty="0" smtClean="0">
                <a:latin typeface="Times New Roman" panose="02020603050405020304" pitchFamily="18" charset="0"/>
                <a:cs typeface="Times New Roman" panose="02020603050405020304" pitchFamily="18" charset="0"/>
              </a:rPr>
              <a:t> </a:t>
            </a:r>
            <a:r>
              <a:rPr lang="da-DK" sz="1200" dirty="0">
                <a:latin typeface="Times New Roman" panose="02020603050405020304" pitchFamily="18" charset="0"/>
                <a:cs typeface="Times New Roman" panose="02020603050405020304" pitchFamily="18" charset="0"/>
              </a:rPr>
              <a:t>(V1 </a:t>
            </a:r>
            <a:r>
              <a:rPr lang="da-DK" sz="1200" dirty="0" err="1">
                <a:latin typeface="Times New Roman" panose="02020603050405020304" pitchFamily="18" charset="0"/>
                <a:cs typeface="Times New Roman" panose="02020603050405020304" pitchFamily="18" charset="0"/>
              </a:rPr>
              <a:t>parent</a:t>
            </a:r>
            <a:r>
              <a:rPr lang="da-DK" sz="1200" dirty="0">
                <a:latin typeface="Times New Roman" panose="02020603050405020304" pitchFamily="18" charset="0"/>
                <a:cs typeface="Times New Roman" panose="02020603050405020304" pitchFamily="18" charset="0"/>
              </a:rPr>
              <a:t> and EV1-EV12, </a:t>
            </a:r>
            <a:r>
              <a:rPr lang="da-DK" sz="1200" dirty="0" err="1">
                <a:latin typeface="Times New Roman" panose="02020603050405020304" pitchFamily="18" charset="0"/>
                <a:cs typeface="Times New Roman" panose="02020603050405020304" pitchFamily="18" charset="0"/>
              </a:rPr>
              <a:t>indicated</a:t>
            </a:r>
            <a:r>
              <a:rPr lang="da-DK" sz="1200" dirty="0">
                <a:latin typeface="Times New Roman" panose="02020603050405020304" pitchFamily="18" charset="0"/>
                <a:cs typeface="Times New Roman" panose="02020603050405020304" pitchFamily="18" charset="0"/>
              </a:rPr>
              <a:t> on the </a:t>
            </a:r>
            <a:r>
              <a:rPr lang="da-DK" sz="1200" dirty="0" err="1">
                <a:latin typeface="Times New Roman" panose="02020603050405020304" pitchFamily="18" charset="0"/>
                <a:cs typeface="Times New Roman" panose="02020603050405020304" pitchFamily="18" charset="0"/>
              </a:rPr>
              <a:t>left</a:t>
            </a:r>
            <a:r>
              <a:rPr lang="da-DK" sz="1200" dirty="0">
                <a:latin typeface="Times New Roman" panose="02020603050405020304" pitchFamily="18" charset="0"/>
                <a:cs typeface="Times New Roman" panose="02020603050405020304" pitchFamily="18" charset="0"/>
              </a:rPr>
              <a:t>). Mutations </a:t>
            </a:r>
            <a:r>
              <a:rPr lang="da-DK" sz="1200" dirty="0" err="1">
                <a:latin typeface="Times New Roman" panose="02020603050405020304" pitchFamily="18" charset="0"/>
                <a:cs typeface="Times New Roman" panose="02020603050405020304" pitchFamily="18" charset="0"/>
              </a:rPr>
              <a:t>are</a:t>
            </a:r>
            <a:r>
              <a:rPr lang="da-DK" sz="1200" dirty="0">
                <a:latin typeface="Times New Roman" panose="02020603050405020304" pitchFamily="18" charset="0"/>
                <a:cs typeface="Times New Roman" panose="02020603050405020304" pitchFamily="18" charset="0"/>
              </a:rPr>
              <a:t> </a:t>
            </a:r>
            <a:r>
              <a:rPr lang="da-DK" sz="1200" dirty="0" err="1">
                <a:latin typeface="Times New Roman" panose="02020603050405020304" pitchFamily="18" charset="0"/>
                <a:cs typeface="Times New Roman" panose="02020603050405020304" pitchFamily="18" charset="0"/>
              </a:rPr>
              <a:t>highlighted</a:t>
            </a:r>
            <a:r>
              <a:rPr lang="da-DK" sz="1200" dirty="0">
                <a:latin typeface="Times New Roman" panose="02020603050405020304" pitchFamily="18" charset="0"/>
                <a:cs typeface="Times New Roman" panose="02020603050405020304" pitchFamily="18" charset="0"/>
              </a:rPr>
              <a:t> in orange if </a:t>
            </a:r>
            <a:r>
              <a:rPr lang="da-DK" sz="1200" dirty="0" err="1">
                <a:latin typeface="Times New Roman" panose="02020603050405020304" pitchFamily="18" charset="0"/>
                <a:cs typeface="Times New Roman" panose="02020603050405020304" pitchFamily="18" charset="0"/>
              </a:rPr>
              <a:t>heterozygous</a:t>
            </a:r>
            <a:r>
              <a:rPr lang="da-DK" sz="1200" dirty="0">
                <a:latin typeface="Times New Roman" panose="02020603050405020304" pitchFamily="18" charset="0"/>
                <a:cs typeface="Times New Roman" panose="02020603050405020304" pitchFamily="18" charset="0"/>
              </a:rPr>
              <a:t> or in red if </a:t>
            </a:r>
            <a:r>
              <a:rPr lang="da-DK" sz="1200" dirty="0" err="1" smtClean="0">
                <a:latin typeface="Times New Roman" panose="02020603050405020304" pitchFamily="18" charset="0"/>
                <a:cs typeface="Times New Roman" panose="02020603050405020304" pitchFamily="18" charset="0"/>
              </a:rPr>
              <a:t>homozygous</a:t>
            </a:r>
            <a:r>
              <a:rPr lang="en-US" sz="1200" dirty="0" smtClean="0">
                <a:latin typeface="Times New Roman" panose="02020603050405020304" pitchFamily="18" charset="0"/>
                <a:cs typeface="Times New Roman" panose="02020603050405020304" pitchFamily="18" charset="0"/>
              </a:rPr>
              <a:t>. Corresponding outcomes of each mutation </a:t>
            </a:r>
            <a:r>
              <a:rPr lang="en-US" sz="1200" dirty="0">
                <a:latin typeface="Times New Roman" panose="02020603050405020304" pitchFamily="18" charset="0"/>
                <a:cs typeface="Times New Roman" panose="02020603050405020304" pitchFamily="18" charset="0"/>
              </a:rPr>
              <a:t>on </a:t>
            </a:r>
            <a:r>
              <a:rPr lang="en-US" sz="1200" dirty="0" smtClean="0">
                <a:latin typeface="Times New Roman" panose="02020603050405020304" pitchFamily="18" charset="0"/>
                <a:cs typeface="Times New Roman" panose="02020603050405020304" pitchFamily="18" charset="0"/>
              </a:rPr>
              <a:t>the encoded protein are indicated.</a:t>
            </a:r>
          </a:p>
          <a:p>
            <a:pPr algn="just"/>
            <a:r>
              <a:rPr lang="en-US" sz="1200" b="1" dirty="0" smtClean="0">
                <a:latin typeface="Times New Roman" panose="02020603050405020304" pitchFamily="18" charset="0"/>
                <a:cs typeface="Times New Roman" panose="02020603050405020304" pitchFamily="18" charset="0"/>
              </a:rPr>
              <a:t>a</a:t>
            </a:r>
            <a:r>
              <a:rPr lang="en-US" sz="1200" dirty="0" smtClean="0">
                <a:latin typeface="Times New Roman" panose="02020603050405020304" pitchFamily="18" charset="0"/>
                <a:cs typeface="Times New Roman" panose="02020603050405020304" pitchFamily="18" charset="0"/>
              </a:rPr>
              <a:t> </a:t>
            </a:r>
            <a:r>
              <a:rPr lang="en-US" sz="1200" i="1" dirty="0">
                <a:latin typeface="Times New Roman" panose="02020603050405020304" pitchFamily="18" charset="0"/>
                <a:cs typeface="Times New Roman" panose="02020603050405020304" pitchFamily="18" charset="0"/>
              </a:rPr>
              <a:t>SNG1 / YGR197C</a:t>
            </a:r>
            <a:r>
              <a:rPr lang="en-US" sz="1200" dirty="0" smtClean="0">
                <a:latin typeface="Times New Roman" panose="02020603050405020304" pitchFamily="18" charset="0"/>
                <a:cs typeface="Times New Roman" panose="02020603050405020304" pitchFamily="18" charset="0"/>
              </a:rPr>
              <a:t>. </a:t>
            </a:r>
            <a:r>
              <a:rPr lang="en-US" sz="1200" b="1" dirty="0" smtClean="0">
                <a:latin typeface="Times New Roman" panose="02020603050405020304" pitchFamily="18" charset="0"/>
                <a:cs typeface="Times New Roman" panose="02020603050405020304" pitchFamily="18" charset="0"/>
              </a:rPr>
              <a:t>b</a:t>
            </a:r>
            <a:r>
              <a:rPr lang="en-US" sz="1200" dirty="0" smtClean="0">
                <a:latin typeface="Times New Roman" panose="02020603050405020304" pitchFamily="18" charset="0"/>
                <a:cs typeface="Times New Roman" panose="02020603050405020304" pitchFamily="18" charset="0"/>
              </a:rPr>
              <a:t> </a:t>
            </a:r>
            <a:r>
              <a:rPr lang="en-US" sz="1200" i="1" dirty="0">
                <a:latin typeface="Times New Roman" panose="02020603050405020304" pitchFamily="18" charset="0"/>
                <a:cs typeface="Times New Roman" panose="02020603050405020304" pitchFamily="18" charset="0"/>
              </a:rPr>
              <a:t>FIT3 / YOR383C</a:t>
            </a:r>
            <a:r>
              <a:rPr lang="en-US" sz="1200" dirty="0" smtClean="0">
                <a:latin typeface="Times New Roman" panose="02020603050405020304" pitchFamily="18" charset="0"/>
                <a:cs typeface="Times New Roman" panose="02020603050405020304" pitchFamily="18" charset="0"/>
              </a:rPr>
              <a:t>. </a:t>
            </a:r>
            <a:r>
              <a:rPr lang="en-US" sz="1200" b="1" dirty="0" smtClean="0">
                <a:latin typeface="Times New Roman" panose="02020603050405020304" pitchFamily="18" charset="0"/>
                <a:cs typeface="Times New Roman" panose="02020603050405020304" pitchFamily="18" charset="0"/>
              </a:rPr>
              <a:t>c</a:t>
            </a:r>
            <a:r>
              <a:rPr lang="en-US" sz="1200" dirty="0" smtClean="0">
                <a:latin typeface="Times New Roman" panose="02020603050405020304" pitchFamily="18" charset="0"/>
                <a:cs typeface="Times New Roman" panose="02020603050405020304" pitchFamily="18" charset="0"/>
              </a:rPr>
              <a:t> </a:t>
            </a:r>
            <a:r>
              <a:rPr lang="en-US" sz="1200" i="1" dirty="0">
                <a:latin typeface="Times New Roman" panose="02020603050405020304" pitchFamily="18" charset="0"/>
                <a:cs typeface="Times New Roman" panose="02020603050405020304" pitchFamily="18" charset="0"/>
              </a:rPr>
              <a:t>FZF1 / YGL254W</a:t>
            </a:r>
            <a:r>
              <a:rPr lang="en-US" sz="1200" dirty="0" smtClean="0">
                <a:latin typeface="Times New Roman" panose="02020603050405020304" pitchFamily="18" charset="0"/>
                <a:cs typeface="Times New Roman" panose="02020603050405020304" pitchFamily="18" charset="0"/>
              </a:rPr>
              <a:t>. </a:t>
            </a:r>
            <a:endParaRPr lang="en-US" sz="1200" dirty="0">
              <a:latin typeface="Times New Roman" panose="02020603050405020304" pitchFamily="18" charset="0"/>
              <a:cs typeface="Times New Roman" panose="02020603050405020304" pitchFamily="18" charset="0"/>
            </a:endParaRPr>
          </a:p>
        </p:txBody>
      </p:sp>
      <p:sp>
        <p:nvSpPr>
          <p:cNvPr id="90" name="TextBox 89"/>
          <p:cNvSpPr txBox="1"/>
          <p:nvPr/>
        </p:nvSpPr>
        <p:spPr>
          <a:xfrm>
            <a:off x="173934" y="1243002"/>
            <a:ext cx="312906" cy="369332"/>
          </a:xfrm>
          <a:prstGeom prst="rect">
            <a:avLst/>
          </a:prstGeom>
          <a:noFill/>
        </p:spPr>
        <p:txBody>
          <a:bodyPr wrap="none" rtlCol="0">
            <a:spAutoFit/>
          </a:bodyPr>
          <a:lstStyle/>
          <a:p>
            <a:r>
              <a:rPr lang="da-DK" b="1" dirty="0" smtClean="0">
                <a:latin typeface="Arial" panose="020B0604020202020204" pitchFamily="34" charset="0"/>
                <a:cs typeface="Arial" panose="020B0604020202020204" pitchFamily="34" charset="0"/>
              </a:rPr>
              <a:t>a</a:t>
            </a:r>
            <a:endParaRPr lang="da-DK" b="1" dirty="0">
              <a:latin typeface="Arial" panose="020B0604020202020204" pitchFamily="34" charset="0"/>
              <a:cs typeface="Arial" panose="020B0604020202020204" pitchFamily="34" charset="0"/>
            </a:endParaRPr>
          </a:p>
        </p:txBody>
      </p:sp>
      <p:sp>
        <p:nvSpPr>
          <p:cNvPr id="121" name="TextBox 120"/>
          <p:cNvSpPr txBox="1"/>
          <p:nvPr/>
        </p:nvSpPr>
        <p:spPr>
          <a:xfrm>
            <a:off x="173934" y="6054972"/>
            <a:ext cx="325730" cy="369332"/>
          </a:xfrm>
          <a:prstGeom prst="rect">
            <a:avLst/>
          </a:prstGeom>
          <a:noFill/>
        </p:spPr>
        <p:txBody>
          <a:bodyPr wrap="none" rtlCol="0">
            <a:spAutoFit/>
          </a:bodyPr>
          <a:lstStyle/>
          <a:p>
            <a:r>
              <a:rPr lang="da-DK" b="1" dirty="0" smtClean="0">
                <a:latin typeface="Arial" panose="020B0604020202020204" pitchFamily="34" charset="0"/>
                <a:cs typeface="Arial" panose="020B0604020202020204" pitchFamily="34" charset="0"/>
              </a:rPr>
              <a:t>b</a:t>
            </a:r>
            <a:endParaRPr lang="da-DK" b="1" dirty="0">
              <a:latin typeface="Arial" panose="020B0604020202020204" pitchFamily="34" charset="0"/>
              <a:cs typeface="Arial" panose="020B0604020202020204" pitchFamily="34" charset="0"/>
            </a:endParaRPr>
          </a:p>
        </p:txBody>
      </p:sp>
      <p:grpSp>
        <p:nvGrpSpPr>
          <p:cNvPr id="186" name="Group 185"/>
          <p:cNvGrpSpPr/>
          <p:nvPr/>
        </p:nvGrpSpPr>
        <p:grpSpPr>
          <a:xfrm>
            <a:off x="131232" y="1612919"/>
            <a:ext cx="6634437" cy="4302893"/>
            <a:chOff x="131232" y="1612919"/>
            <a:chExt cx="6634437" cy="4302893"/>
          </a:xfrm>
        </p:grpSpPr>
        <p:grpSp>
          <p:nvGrpSpPr>
            <p:cNvPr id="181" name="Group 180"/>
            <p:cNvGrpSpPr/>
            <p:nvPr/>
          </p:nvGrpSpPr>
          <p:grpSpPr>
            <a:xfrm>
              <a:off x="131232" y="1612919"/>
              <a:ext cx="6634437" cy="4302893"/>
              <a:chOff x="131232" y="1612919"/>
              <a:chExt cx="6634437" cy="4302893"/>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r="20865" b="26920"/>
              <a:stretch/>
            </p:blipFill>
            <p:spPr>
              <a:xfrm>
                <a:off x="131232" y="1612919"/>
                <a:ext cx="6634437" cy="3334603"/>
              </a:xfrm>
              <a:prstGeom prst="rect">
                <a:avLst/>
              </a:prstGeom>
            </p:spPr>
          </p:pic>
          <p:cxnSp>
            <p:nvCxnSpPr>
              <p:cNvPr id="23" name="Straight Connector 22"/>
              <p:cNvCxnSpPr/>
              <p:nvPr/>
            </p:nvCxnSpPr>
            <p:spPr>
              <a:xfrm>
                <a:off x="131232" y="4947522"/>
                <a:ext cx="66204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5" name="Right Arrow 24"/>
              <p:cNvSpPr/>
              <p:nvPr/>
            </p:nvSpPr>
            <p:spPr>
              <a:xfrm flipH="1">
                <a:off x="4812791" y="2679810"/>
                <a:ext cx="296164" cy="91778"/>
              </a:xfrm>
              <a:prstGeom prst="rightArrow">
                <a:avLst>
                  <a:gd name="adj1" fmla="val 50000"/>
                  <a:gd name="adj2" fmla="val 9800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4882778" y="2633366"/>
                <a:ext cx="841248" cy="184666"/>
              </a:xfrm>
              <a:prstGeom prst="rect">
                <a:avLst/>
              </a:prstGeom>
              <a:noFill/>
            </p:spPr>
            <p:txBody>
              <a:bodyPr wrap="square" rtlCol="0">
                <a:spAutoFit/>
              </a:bodyPr>
              <a:lstStyle/>
              <a:p>
                <a:pPr algn="r"/>
                <a:r>
                  <a:rPr lang="da-DK" sz="600" b="1" dirty="0" smtClean="0">
                    <a:latin typeface="Arial" panose="020B0604020202020204" pitchFamily="34" charset="0"/>
                    <a:cs typeface="Arial" panose="020B0604020202020204" pitchFamily="34" charset="0"/>
                  </a:rPr>
                  <a:t>ORF </a:t>
                </a:r>
                <a:r>
                  <a:rPr lang="da-DK" sz="600" b="1" dirty="0" err="1" smtClean="0">
                    <a:latin typeface="Arial" panose="020B0604020202020204" pitchFamily="34" charset="0"/>
                    <a:cs typeface="Arial" panose="020B0604020202020204" pitchFamily="34" charset="0"/>
                  </a:rPr>
                  <a:t>direction</a:t>
                </a:r>
                <a:endParaRPr lang="en-US" sz="600" b="1" dirty="0">
                  <a:latin typeface="Arial" panose="020B0604020202020204" pitchFamily="34" charset="0"/>
                  <a:cs typeface="Arial" panose="020B0604020202020204" pitchFamily="34" charset="0"/>
                </a:endParaRPr>
              </a:p>
            </p:txBody>
          </p:sp>
          <p:cxnSp>
            <p:nvCxnSpPr>
              <p:cNvPr id="28" name="Straight Connector 27"/>
              <p:cNvCxnSpPr/>
              <p:nvPr/>
            </p:nvCxnSpPr>
            <p:spPr>
              <a:xfrm>
                <a:off x="1727704" y="2933811"/>
                <a:ext cx="3380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733192" y="2898640"/>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4018084" y="2898640"/>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3824654" y="2898640"/>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3631224" y="2897811"/>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3115408" y="2897811"/>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2828743" y="2897811"/>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2377945" y="2897811"/>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2186898" y="2895764"/>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1731987" y="2896228"/>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5108955" y="2902457"/>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5048096" y="2846132"/>
                <a:ext cx="362218" cy="184666"/>
              </a:xfrm>
              <a:prstGeom prst="rect">
                <a:avLst/>
              </a:prstGeom>
              <a:noFill/>
            </p:spPr>
            <p:txBody>
              <a:bodyPr wrap="square" rtlCol="0">
                <a:spAutoFit/>
              </a:bodyPr>
              <a:lstStyle/>
              <a:p>
                <a:r>
                  <a:rPr lang="da-DK" sz="600" b="1" dirty="0" smtClean="0">
                    <a:latin typeface="Arial" panose="020B0604020202020204" pitchFamily="34" charset="0"/>
                    <a:cs typeface="Arial" panose="020B0604020202020204" pitchFamily="34" charset="0"/>
                  </a:rPr>
                  <a:t>bp</a:t>
                </a:r>
                <a:endParaRPr lang="en-US" sz="600" b="1" dirty="0">
                  <a:latin typeface="Arial" panose="020B0604020202020204" pitchFamily="34" charset="0"/>
                  <a:cs typeface="Arial" panose="020B0604020202020204" pitchFamily="34" charset="0"/>
                </a:endParaRPr>
              </a:p>
            </p:txBody>
          </p:sp>
          <p:sp>
            <p:nvSpPr>
              <p:cNvPr id="42" name="TextBox 41"/>
              <p:cNvSpPr txBox="1"/>
              <p:nvPr/>
            </p:nvSpPr>
            <p:spPr>
              <a:xfrm>
                <a:off x="4996146" y="2783891"/>
                <a:ext cx="362218"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1</a:t>
                </a:r>
                <a:endParaRPr lang="en-US" sz="400" b="1" dirty="0">
                  <a:latin typeface="Arial" panose="020B0604020202020204" pitchFamily="34" charset="0"/>
                  <a:cs typeface="Arial" panose="020B0604020202020204" pitchFamily="34" charset="0"/>
                </a:endParaRPr>
              </a:p>
            </p:txBody>
          </p:sp>
          <p:sp>
            <p:nvSpPr>
              <p:cNvPr id="43" name="TextBox 42"/>
              <p:cNvSpPr txBox="1"/>
              <p:nvPr/>
            </p:nvSpPr>
            <p:spPr>
              <a:xfrm>
                <a:off x="1582084" y="2783891"/>
                <a:ext cx="362218"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1644</a:t>
                </a:r>
                <a:endParaRPr lang="en-US" sz="400" b="1" dirty="0">
                  <a:latin typeface="Arial" panose="020B0604020202020204" pitchFamily="34" charset="0"/>
                  <a:cs typeface="Arial" panose="020B0604020202020204" pitchFamily="34" charset="0"/>
                </a:endParaRPr>
              </a:p>
            </p:txBody>
          </p:sp>
          <p:sp>
            <p:nvSpPr>
              <p:cNvPr id="44" name="TextBox 43"/>
              <p:cNvSpPr txBox="1"/>
              <p:nvPr/>
            </p:nvSpPr>
            <p:spPr>
              <a:xfrm>
                <a:off x="2038393" y="2783891"/>
                <a:ext cx="362218"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1425</a:t>
                </a:r>
                <a:endParaRPr lang="en-US" sz="400" b="1" dirty="0">
                  <a:latin typeface="Arial" panose="020B0604020202020204" pitchFamily="34" charset="0"/>
                  <a:cs typeface="Arial" panose="020B0604020202020204" pitchFamily="34" charset="0"/>
                </a:endParaRPr>
              </a:p>
            </p:txBody>
          </p:sp>
          <p:sp>
            <p:nvSpPr>
              <p:cNvPr id="45" name="TextBox 44"/>
              <p:cNvSpPr txBox="1"/>
              <p:nvPr/>
            </p:nvSpPr>
            <p:spPr>
              <a:xfrm>
                <a:off x="2234646" y="2783891"/>
                <a:ext cx="307433"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1331</a:t>
                </a:r>
                <a:endParaRPr lang="en-US" sz="400" b="1" dirty="0">
                  <a:latin typeface="Arial" panose="020B0604020202020204" pitchFamily="34" charset="0"/>
                  <a:cs typeface="Arial" panose="020B0604020202020204" pitchFamily="34" charset="0"/>
                </a:endParaRPr>
              </a:p>
            </p:txBody>
          </p:sp>
          <p:sp>
            <p:nvSpPr>
              <p:cNvPr id="46" name="TextBox 45"/>
              <p:cNvSpPr txBox="1"/>
              <p:nvPr/>
            </p:nvSpPr>
            <p:spPr>
              <a:xfrm>
                <a:off x="2677464" y="2783891"/>
                <a:ext cx="307433"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1112</a:t>
                </a:r>
                <a:endParaRPr lang="en-US" sz="400" b="1" dirty="0">
                  <a:latin typeface="Arial" panose="020B0604020202020204" pitchFamily="34" charset="0"/>
                  <a:cs typeface="Arial" panose="020B0604020202020204" pitchFamily="34" charset="0"/>
                </a:endParaRPr>
              </a:p>
            </p:txBody>
          </p:sp>
          <p:sp>
            <p:nvSpPr>
              <p:cNvPr id="47" name="TextBox 46"/>
              <p:cNvSpPr txBox="1"/>
              <p:nvPr/>
            </p:nvSpPr>
            <p:spPr>
              <a:xfrm>
                <a:off x="2981320" y="2783891"/>
                <a:ext cx="307433"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972</a:t>
                </a:r>
                <a:endParaRPr lang="en-US" sz="400" b="1" dirty="0">
                  <a:latin typeface="Arial" panose="020B0604020202020204" pitchFamily="34" charset="0"/>
                  <a:cs typeface="Arial" panose="020B0604020202020204" pitchFamily="34" charset="0"/>
                </a:endParaRPr>
              </a:p>
            </p:txBody>
          </p:sp>
          <p:sp>
            <p:nvSpPr>
              <p:cNvPr id="48" name="TextBox 47"/>
              <p:cNvSpPr txBox="1"/>
              <p:nvPr/>
            </p:nvSpPr>
            <p:spPr>
              <a:xfrm>
                <a:off x="3496938" y="2783891"/>
                <a:ext cx="307433"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721</a:t>
                </a:r>
                <a:endParaRPr lang="en-US" sz="400" b="1" dirty="0">
                  <a:latin typeface="Arial" panose="020B0604020202020204" pitchFamily="34" charset="0"/>
                  <a:cs typeface="Arial" panose="020B0604020202020204" pitchFamily="34" charset="0"/>
                </a:endParaRPr>
              </a:p>
            </p:txBody>
          </p:sp>
          <p:sp>
            <p:nvSpPr>
              <p:cNvPr id="49" name="TextBox 48"/>
              <p:cNvSpPr txBox="1"/>
              <p:nvPr/>
            </p:nvSpPr>
            <p:spPr>
              <a:xfrm>
                <a:off x="3694997" y="2783891"/>
                <a:ext cx="307433"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626</a:t>
                </a:r>
                <a:endParaRPr lang="en-US" sz="400" b="1" dirty="0">
                  <a:latin typeface="Arial" panose="020B0604020202020204" pitchFamily="34" charset="0"/>
                  <a:cs typeface="Arial" panose="020B0604020202020204" pitchFamily="34" charset="0"/>
                </a:endParaRPr>
              </a:p>
            </p:txBody>
          </p:sp>
          <p:sp>
            <p:nvSpPr>
              <p:cNvPr id="50" name="TextBox 49"/>
              <p:cNvSpPr txBox="1"/>
              <p:nvPr/>
            </p:nvSpPr>
            <p:spPr>
              <a:xfrm>
                <a:off x="3884649" y="2783891"/>
                <a:ext cx="307433"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531</a:t>
                </a:r>
                <a:endParaRPr lang="en-US" sz="400" b="1" dirty="0">
                  <a:latin typeface="Arial" panose="020B0604020202020204" pitchFamily="34" charset="0"/>
                  <a:cs typeface="Arial" panose="020B0604020202020204" pitchFamily="34" charset="0"/>
                </a:endParaRPr>
              </a:p>
            </p:txBody>
          </p:sp>
          <p:sp>
            <p:nvSpPr>
              <p:cNvPr id="51" name="TextBox 50"/>
              <p:cNvSpPr txBox="1"/>
              <p:nvPr/>
            </p:nvSpPr>
            <p:spPr>
              <a:xfrm>
                <a:off x="4598790" y="2783891"/>
                <a:ext cx="307433"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183</a:t>
                </a:r>
                <a:endParaRPr lang="en-US" sz="400" b="1" dirty="0">
                  <a:latin typeface="Arial" panose="020B0604020202020204" pitchFamily="34" charset="0"/>
                  <a:cs typeface="Arial" panose="020B0604020202020204" pitchFamily="34" charset="0"/>
                </a:endParaRPr>
              </a:p>
            </p:txBody>
          </p:sp>
          <p:cxnSp>
            <p:nvCxnSpPr>
              <p:cNvPr id="52" name="Straight Connector 51"/>
              <p:cNvCxnSpPr/>
              <p:nvPr/>
            </p:nvCxnSpPr>
            <p:spPr>
              <a:xfrm>
                <a:off x="1728555" y="4092480"/>
                <a:ext cx="3380400"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4731415" y="4057309"/>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4016307" y="4057309"/>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3822877" y="4057309"/>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3629447" y="4056480"/>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3113631" y="4056480"/>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2826966" y="4056480"/>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2376168" y="4056480"/>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2185121" y="4054433"/>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1730210" y="4054897"/>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5107178" y="4061126"/>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5046319" y="3996335"/>
                <a:ext cx="362218" cy="184666"/>
              </a:xfrm>
              <a:prstGeom prst="rect">
                <a:avLst/>
              </a:prstGeom>
              <a:noFill/>
            </p:spPr>
            <p:txBody>
              <a:bodyPr wrap="square" rtlCol="0">
                <a:spAutoFit/>
              </a:bodyPr>
              <a:lstStyle/>
              <a:p>
                <a:r>
                  <a:rPr lang="da-DK" sz="600" b="1" dirty="0" err="1" smtClean="0">
                    <a:solidFill>
                      <a:schemeClr val="accent1">
                        <a:lumMod val="50000"/>
                      </a:schemeClr>
                    </a:solidFill>
                    <a:latin typeface="Arial" panose="020B0604020202020204" pitchFamily="34" charset="0"/>
                    <a:cs typeface="Arial" panose="020B0604020202020204" pitchFamily="34" charset="0"/>
                  </a:rPr>
                  <a:t>aa</a:t>
                </a:r>
                <a:endParaRPr lang="en-US" sz="600" b="1" dirty="0">
                  <a:solidFill>
                    <a:schemeClr val="accent1">
                      <a:lumMod val="50000"/>
                    </a:schemeClr>
                  </a:solidFill>
                  <a:latin typeface="Arial" panose="020B0604020202020204" pitchFamily="34" charset="0"/>
                  <a:cs typeface="Arial" panose="020B0604020202020204" pitchFamily="34" charset="0"/>
                </a:endParaRPr>
              </a:p>
            </p:txBody>
          </p:sp>
          <p:sp>
            <p:nvSpPr>
              <p:cNvPr id="64" name="TextBox 63"/>
              <p:cNvSpPr txBox="1"/>
              <p:nvPr/>
            </p:nvSpPr>
            <p:spPr>
              <a:xfrm>
                <a:off x="4994369" y="3942560"/>
                <a:ext cx="362218"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1</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sp>
            <p:nvSpPr>
              <p:cNvPr id="65" name="TextBox 64"/>
              <p:cNvSpPr txBox="1"/>
              <p:nvPr/>
            </p:nvSpPr>
            <p:spPr>
              <a:xfrm>
                <a:off x="1597627" y="3942560"/>
                <a:ext cx="362218"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547</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sp>
            <p:nvSpPr>
              <p:cNvPr id="66" name="TextBox 65"/>
              <p:cNvSpPr txBox="1"/>
              <p:nvPr/>
            </p:nvSpPr>
            <p:spPr>
              <a:xfrm>
                <a:off x="2050472" y="3942560"/>
                <a:ext cx="362218"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475</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sp>
            <p:nvSpPr>
              <p:cNvPr id="67" name="TextBox 66"/>
              <p:cNvSpPr txBox="1"/>
              <p:nvPr/>
            </p:nvSpPr>
            <p:spPr>
              <a:xfrm>
                <a:off x="2239797" y="3942560"/>
                <a:ext cx="307433"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444</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sp>
            <p:nvSpPr>
              <p:cNvPr id="68" name="TextBox 67"/>
              <p:cNvSpPr txBox="1"/>
              <p:nvPr/>
            </p:nvSpPr>
            <p:spPr>
              <a:xfrm>
                <a:off x="2693007" y="3942560"/>
                <a:ext cx="307433"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371</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sp>
            <p:nvSpPr>
              <p:cNvPr id="69" name="TextBox 68"/>
              <p:cNvSpPr txBox="1"/>
              <p:nvPr/>
            </p:nvSpPr>
            <p:spPr>
              <a:xfrm>
                <a:off x="2979543" y="3942560"/>
                <a:ext cx="307433"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324</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sp>
            <p:nvSpPr>
              <p:cNvPr id="70" name="TextBox 69"/>
              <p:cNvSpPr txBox="1"/>
              <p:nvPr/>
            </p:nvSpPr>
            <p:spPr>
              <a:xfrm>
                <a:off x="3495161" y="3942560"/>
                <a:ext cx="307433"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241</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sp>
            <p:nvSpPr>
              <p:cNvPr id="71" name="TextBox 70"/>
              <p:cNvSpPr txBox="1"/>
              <p:nvPr/>
            </p:nvSpPr>
            <p:spPr>
              <a:xfrm>
                <a:off x="3689756" y="3942560"/>
                <a:ext cx="307433"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209</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sp>
            <p:nvSpPr>
              <p:cNvPr id="72" name="TextBox 71"/>
              <p:cNvSpPr txBox="1"/>
              <p:nvPr/>
            </p:nvSpPr>
            <p:spPr>
              <a:xfrm>
                <a:off x="3882872" y="3942560"/>
                <a:ext cx="307433"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177</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sp>
            <p:nvSpPr>
              <p:cNvPr id="73" name="TextBox 72"/>
              <p:cNvSpPr txBox="1"/>
              <p:nvPr/>
            </p:nvSpPr>
            <p:spPr>
              <a:xfrm>
                <a:off x="4607405" y="3942560"/>
                <a:ext cx="307433"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61</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cxnSp>
            <p:nvCxnSpPr>
              <p:cNvPr id="74" name="Straight Connector 73"/>
              <p:cNvCxnSpPr/>
              <p:nvPr/>
            </p:nvCxnSpPr>
            <p:spPr>
              <a:xfrm flipV="1">
                <a:off x="4734043" y="4949105"/>
                <a:ext cx="1" cy="108000"/>
              </a:xfrm>
              <a:prstGeom prst="line">
                <a:avLst/>
              </a:prstGeom>
              <a:ln w="15875">
                <a:solidFill>
                  <a:schemeClr val="accent1">
                    <a:lumMod val="50000"/>
                  </a:schemeClr>
                </a:solidFill>
                <a:headEnd type="triangle" w="med" len="sm"/>
                <a:tailEnd type="none"/>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4016307" y="4945370"/>
                <a:ext cx="1" cy="108000"/>
              </a:xfrm>
              <a:prstGeom prst="line">
                <a:avLst/>
              </a:prstGeom>
              <a:ln w="15875">
                <a:solidFill>
                  <a:schemeClr val="accent1">
                    <a:lumMod val="50000"/>
                  </a:schemeClr>
                </a:solidFill>
                <a:headEnd type="triangle" w="med" len="sm"/>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V="1">
                <a:off x="3822877" y="4945370"/>
                <a:ext cx="1" cy="324000"/>
              </a:xfrm>
              <a:prstGeom prst="line">
                <a:avLst/>
              </a:prstGeom>
              <a:ln w="15875">
                <a:solidFill>
                  <a:schemeClr val="accent1">
                    <a:lumMod val="50000"/>
                  </a:schemeClr>
                </a:solidFill>
                <a:headEnd type="triangle" w="med" len="sm"/>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V="1">
                <a:off x="3629447" y="4944541"/>
                <a:ext cx="1" cy="540000"/>
              </a:xfrm>
              <a:prstGeom prst="line">
                <a:avLst/>
              </a:prstGeom>
              <a:ln w="15875">
                <a:solidFill>
                  <a:schemeClr val="accent1">
                    <a:lumMod val="50000"/>
                  </a:schemeClr>
                </a:solidFill>
                <a:headEnd type="triangle" w="med" len="sm"/>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V="1">
                <a:off x="3113631" y="4944541"/>
                <a:ext cx="1" cy="108000"/>
              </a:xfrm>
              <a:prstGeom prst="line">
                <a:avLst/>
              </a:prstGeom>
              <a:ln w="15875">
                <a:solidFill>
                  <a:schemeClr val="accent1">
                    <a:lumMod val="50000"/>
                  </a:schemeClr>
                </a:solidFill>
                <a:headEnd type="triangle" w="med" len="sm"/>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2826966" y="4944541"/>
                <a:ext cx="1" cy="324000"/>
              </a:xfrm>
              <a:prstGeom prst="line">
                <a:avLst/>
              </a:prstGeom>
              <a:ln w="15875">
                <a:solidFill>
                  <a:schemeClr val="accent1">
                    <a:lumMod val="50000"/>
                  </a:schemeClr>
                </a:solidFill>
                <a:headEnd type="triangle" w="med" len="sm"/>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flipV="1">
                <a:off x="2376168" y="4944541"/>
                <a:ext cx="1" cy="414000"/>
              </a:xfrm>
              <a:prstGeom prst="line">
                <a:avLst/>
              </a:prstGeom>
              <a:ln w="15875">
                <a:solidFill>
                  <a:schemeClr val="accent1">
                    <a:lumMod val="50000"/>
                  </a:schemeClr>
                </a:solidFill>
                <a:headEnd type="triangle" w="med" len="sm"/>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V="1">
                <a:off x="2185121" y="4942494"/>
                <a:ext cx="1" cy="648000"/>
              </a:xfrm>
              <a:prstGeom prst="line">
                <a:avLst/>
              </a:prstGeom>
              <a:ln w="15875">
                <a:solidFill>
                  <a:schemeClr val="accent1">
                    <a:lumMod val="50000"/>
                  </a:schemeClr>
                </a:solidFill>
                <a:headEnd type="triangle" w="med" len="sm"/>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3494919" y="5455940"/>
                <a:ext cx="1347591" cy="276999"/>
              </a:xfrm>
              <a:prstGeom prst="rect">
                <a:avLst/>
              </a:prstGeom>
              <a:noFill/>
            </p:spPr>
            <p:txBody>
              <a:bodyPr wrap="square" rtlCol="0">
                <a:spAutoFit/>
              </a:bodyPr>
              <a:lstStyle/>
              <a:p>
                <a:r>
                  <a:rPr lang="en-US" sz="600" b="1" dirty="0" smtClean="0"/>
                  <a:t>INS: C </a:t>
                </a:r>
                <a:r>
                  <a:rPr lang="en-US" sz="600" b="1" dirty="0">
                    <a:sym typeface="Symbol" panose="05050102010706020507" pitchFamily="18" charset="2"/>
                  </a:rPr>
                  <a:t></a:t>
                </a:r>
                <a:r>
                  <a:rPr lang="en-US" sz="600" b="1" dirty="0" smtClean="0"/>
                  <a:t> CA</a:t>
                </a:r>
              </a:p>
              <a:p>
                <a:r>
                  <a:rPr lang="da-DK" sz="600" b="1" dirty="0" err="1" smtClean="0">
                    <a:solidFill>
                      <a:schemeClr val="accent1">
                        <a:lumMod val="50000"/>
                      </a:schemeClr>
                    </a:solidFill>
                  </a:rPr>
                  <a:t>shift</a:t>
                </a:r>
                <a:r>
                  <a:rPr lang="da-DK" sz="600" b="1" dirty="0">
                    <a:solidFill>
                      <a:schemeClr val="accent1">
                        <a:lumMod val="50000"/>
                      </a:schemeClr>
                    </a:solidFill>
                  </a:rPr>
                  <a:t>: </a:t>
                </a:r>
                <a:r>
                  <a:rPr lang="da-DK" sz="600" b="1" dirty="0" err="1" smtClean="0">
                    <a:solidFill>
                      <a:schemeClr val="accent1">
                        <a:lumMod val="50000"/>
                      </a:schemeClr>
                    </a:solidFill>
                  </a:rPr>
                  <a:t>Glu</a:t>
                </a:r>
                <a:r>
                  <a:rPr lang="da-DK" sz="600" b="1" dirty="0" smtClean="0">
                    <a:solidFill>
                      <a:schemeClr val="accent1">
                        <a:lumMod val="50000"/>
                      </a:schemeClr>
                    </a:solidFill>
                  </a:rPr>
                  <a:t> </a:t>
                </a:r>
                <a:r>
                  <a:rPr lang="en-US" sz="600" b="1" dirty="0">
                    <a:solidFill>
                      <a:schemeClr val="accent1">
                        <a:lumMod val="50000"/>
                      </a:schemeClr>
                    </a:solidFill>
                    <a:sym typeface="Symbol" panose="05050102010706020507" pitchFamily="18" charset="2"/>
                  </a:rPr>
                  <a:t> </a:t>
                </a:r>
                <a:r>
                  <a:rPr lang="da-DK" sz="600" b="1" dirty="0" smtClean="0">
                    <a:solidFill>
                      <a:schemeClr val="accent1">
                        <a:lumMod val="50000"/>
                      </a:schemeClr>
                    </a:solidFill>
                  </a:rPr>
                  <a:t>STOP</a:t>
                </a:r>
                <a:endParaRPr lang="en-US" sz="600" b="1" dirty="0">
                  <a:solidFill>
                    <a:schemeClr val="accent1">
                      <a:lumMod val="50000"/>
                    </a:schemeClr>
                  </a:solidFill>
                </a:endParaRPr>
              </a:p>
            </p:txBody>
          </p:sp>
          <p:sp>
            <p:nvSpPr>
              <p:cNvPr id="83" name="TextBox 82"/>
              <p:cNvSpPr txBox="1"/>
              <p:nvPr/>
            </p:nvSpPr>
            <p:spPr>
              <a:xfrm>
                <a:off x="2678872" y="5228827"/>
                <a:ext cx="592969" cy="276999"/>
              </a:xfrm>
              <a:prstGeom prst="rect">
                <a:avLst/>
              </a:prstGeom>
              <a:noFill/>
            </p:spPr>
            <p:txBody>
              <a:bodyPr wrap="square" rtlCol="0">
                <a:spAutoFit/>
              </a:bodyPr>
              <a:lstStyle/>
              <a:p>
                <a:r>
                  <a:rPr lang="en-US" sz="600" b="1" dirty="0" smtClean="0"/>
                  <a:t>SNP: </a:t>
                </a:r>
                <a:r>
                  <a:rPr lang="en-US" sz="600" b="1" dirty="0"/>
                  <a:t>A</a:t>
                </a:r>
                <a:r>
                  <a:rPr lang="en-US" sz="600" b="1" dirty="0" smtClean="0"/>
                  <a:t> </a:t>
                </a:r>
                <a:r>
                  <a:rPr lang="en-US" sz="600" b="1" dirty="0">
                    <a:sym typeface="Symbol" panose="05050102010706020507" pitchFamily="18" charset="2"/>
                  </a:rPr>
                  <a:t></a:t>
                </a:r>
                <a:r>
                  <a:rPr lang="en-US" sz="600" b="1" dirty="0" smtClean="0"/>
                  <a:t> C</a:t>
                </a:r>
              </a:p>
              <a:p>
                <a:r>
                  <a:rPr lang="da-DK" sz="600" b="1" dirty="0">
                    <a:solidFill>
                      <a:schemeClr val="accent1">
                        <a:lumMod val="50000"/>
                      </a:schemeClr>
                    </a:solidFill>
                  </a:rPr>
                  <a:t>Leu </a:t>
                </a:r>
                <a:r>
                  <a:rPr lang="en-US" sz="600" b="1" dirty="0">
                    <a:solidFill>
                      <a:schemeClr val="accent1">
                        <a:lumMod val="50000"/>
                      </a:schemeClr>
                    </a:solidFill>
                    <a:sym typeface="Symbol" panose="05050102010706020507" pitchFamily="18" charset="2"/>
                  </a:rPr>
                  <a:t> </a:t>
                </a:r>
                <a:r>
                  <a:rPr lang="en-US" sz="600" b="1" dirty="0" err="1" smtClean="0">
                    <a:solidFill>
                      <a:schemeClr val="accent1">
                        <a:lumMod val="50000"/>
                      </a:schemeClr>
                    </a:solidFill>
                    <a:sym typeface="Symbol" panose="05050102010706020507" pitchFamily="18" charset="2"/>
                  </a:rPr>
                  <a:t>Arg</a:t>
                </a:r>
                <a:endParaRPr lang="en-US" sz="600" b="1" dirty="0">
                  <a:solidFill>
                    <a:schemeClr val="accent1">
                      <a:lumMod val="50000"/>
                    </a:schemeClr>
                  </a:solidFill>
                </a:endParaRPr>
              </a:p>
            </p:txBody>
          </p:sp>
          <p:sp>
            <p:nvSpPr>
              <p:cNvPr id="84" name="TextBox 83"/>
              <p:cNvSpPr txBox="1"/>
              <p:nvPr/>
            </p:nvSpPr>
            <p:spPr>
              <a:xfrm>
                <a:off x="2959585" y="5005109"/>
                <a:ext cx="592969" cy="276999"/>
              </a:xfrm>
              <a:prstGeom prst="rect">
                <a:avLst/>
              </a:prstGeom>
              <a:noFill/>
            </p:spPr>
            <p:txBody>
              <a:bodyPr wrap="square" rtlCol="0">
                <a:spAutoFit/>
              </a:bodyPr>
              <a:lstStyle/>
              <a:p>
                <a:r>
                  <a:rPr lang="en-US" sz="600" b="1" dirty="0" smtClean="0"/>
                  <a:t>SNP: C </a:t>
                </a:r>
                <a:r>
                  <a:rPr lang="en-US" sz="600" b="1" dirty="0">
                    <a:sym typeface="Symbol" panose="05050102010706020507" pitchFamily="18" charset="2"/>
                  </a:rPr>
                  <a:t></a:t>
                </a:r>
                <a:r>
                  <a:rPr lang="en-US" sz="600" b="1" dirty="0" smtClean="0"/>
                  <a:t> A</a:t>
                </a:r>
              </a:p>
              <a:p>
                <a:r>
                  <a:rPr lang="da-DK" sz="600" b="1" dirty="0" err="1" smtClean="0">
                    <a:solidFill>
                      <a:schemeClr val="accent1">
                        <a:lumMod val="50000"/>
                      </a:schemeClr>
                    </a:solidFill>
                  </a:rPr>
                  <a:t>Gln</a:t>
                </a:r>
                <a:r>
                  <a:rPr lang="da-DK" sz="600" b="1" dirty="0" smtClean="0">
                    <a:solidFill>
                      <a:schemeClr val="accent1">
                        <a:lumMod val="50000"/>
                      </a:schemeClr>
                    </a:solidFill>
                  </a:rPr>
                  <a:t> </a:t>
                </a:r>
                <a:r>
                  <a:rPr lang="en-US" sz="600" b="1" dirty="0">
                    <a:solidFill>
                      <a:schemeClr val="accent1">
                        <a:lumMod val="50000"/>
                      </a:schemeClr>
                    </a:solidFill>
                    <a:sym typeface="Symbol" panose="05050102010706020507" pitchFamily="18" charset="2"/>
                  </a:rPr>
                  <a:t> </a:t>
                </a:r>
                <a:r>
                  <a:rPr lang="en-US" sz="600" b="1" dirty="0" smtClean="0">
                    <a:solidFill>
                      <a:schemeClr val="accent1">
                        <a:lumMod val="50000"/>
                      </a:schemeClr>
                    </a:solidFill>
                    <a:sym typeface="Symbol" panose="05050102010706020507" pitchFamily="18" charset="2"/>
                  </a:rPr>
                  <a:t>His</a:t>
                </a:r>
                <a:endParaRPr lang="en-US" sz="600" b="1" dirty="0">
                  <a:solidFill>
                    <a:schemeClr val="accent1">
                      <a:lumMod val="50000"/>
                    </a:schemeClr>
                  </a:solidFill>
                </a:endParaRPr>
              </a:p>
            </p:txBody>
          </p:sp>
          <p:sp>
            <p:nvSpPr>
              <p:cNvPr id="85" name="TextBox 84"/>
              <p:cNvSpPr txBox="1"/>
              <p:nvPr/>
            </p:nvSpPr>
            <p:spPr>
              <a:xfrm>
                <a:off x="3863340" y="5005109"/>
                <a:ext cx="592969" cy="276999"/>
              </a:xfrm>
              <a:prstGeom prst="rect">
                <a:avLst/>
              </a:prstGeom>
              <a:noFill/>
            </p:spPr>
            <p:txBody>
              <a:bodyPr wrap="square" rtlCol="0">
                <a:spAutoFit/>
              </a:bodyPr>
              <a:lstStyle/>
              <a:p>
                <a:r>
                  <a:rPr lang="en-US" sz="600" b="1" dirty="0" smtClean="0"/>
                  <a:t>SNP: G </a:t>
                </a:r>
                <a:r>
                  <a:rPr lang="en-US" sz="600" b="1" dirty="0">
                    <a:sym typeface="Symbol" panose="05050102010706020507" pitchFamily="18" charset="2"/>
                  </a:rPr>
                  <a:t></a:t>
                </a:r>
                <a:r>
                  <a:rPr lang="en-US" sz="600" b="1" dirty="0" smtClean="0"/>
                  <a:t> T</a:t>
                </a:r>
              </a:p>
              <a:p>
                <a:r>
                  <a:rPr lang="da-DK" sz="600" b="1" dirty="0" smtClean="0">
                    <a:solidFill>
                      <a:schemeClr val="accent1">
                        <a:lumMod val="50000"/>
                      </a:schemeClr>
                    </a:solidFill>
                  </a:rPr>
                  <a:t>Tyr </a:t>
                </a:r>
                <a:r>
                  <a:rPr lang="en-US" sz="600" b="1" dirty="0" smtClean="0">
                    <a:solidFill>
                      <a:schemeClr val="accent1">
                        <a:lumMod val="50000"/>
                      </a:schemeClr>
                    </a:solidFill>
                    <a:sym typeface="Symbol" panose="05050102010706020507" pitchFamily="18" charset="2"/>
                  </a:rPr>
                  <a:t> STOP</a:t>
                </a:r>
                <a:endParaRPr lang="en-US" sz="600" b="1" dirty="0">
                  <a:solidFill>
                    <a:schemeClr val="accent1">
                      <a:lumMod val="50000"/>
                    </a:schemeClr>
                  </a:solidFill>
                </a:endParaRPr>
              </a:p>
            </p:txBody>
          </p:sp>
          <p:sp>
            <p:nvSpPr>
              <p:cNvPr id="86" name="TextBox 85"/>
              <p:cNvSpPr txBox="1"/>
              <p:nvPr/>
            </p:nvSpPr>
            <p:spPr>
              <a:xfrm>
                <a:off x="4599303" y="5005109"/>
                <a:ext cx="1298577" cy="276999"/>
              </a:xfrm>
              <a:prstGeom prst="rect">
                <a:avLst/>
              </a:prstGeom>
              <a:noFill/>
            </p:spPr>
            <p:txBody>
              <a:bodyPr wrap="square" rtlCol="0">
                <a:spAutoFit/>
              </a:bodyPr>
              <a:lstStyle/>
              <a:p>
                <a:r>
                  <a:rPr lang="en-US" sz="600" b="1" dirty="0" smtClean="0"/>
                  <a:t>INS: C </a:t>
                </a:r>
                <a:r>
                  <a:rPr lang="en-US" sz="600" b="1" dirty="0" smtClean="0">
                    <a:sym typeface="Symbol" panose="05050102010706020507" pitchFamily="18" charset="2"/>
                  </a:rPr>
                  <a:t></a:t>
                </a:r>
                <a:r>
                  <a:rPr lang="en-US" sz="600" b="1" dirty="0" smtClean="0"/>
                  <a:t> </a:t>
                </a:r>
                <a:r>
                  <a:rPr lang="en-US" sz="600" b="1" dirty="0"/>
                  <a:t>CTTTTCATCAGG </a:t>
                </a:r>
                <a:endParaRPr lang="en-US" sz="600" b="1" dirty="0" smtClean="0"/>
              </a:p>
              <a:p>
                <a:r>
                  <a:rPr lang="da-DK" sz="600" b="1" dirty="0" err="1" smtClean="0">
                    <a:solidFill>
                      <a:schemeClr val="accent1">
                        <a:lumMod val="50000"/>
                      </a:schemeClr>
                    </a:solidFill>
                  </a:rPr>
                  <a:t>shift</a:t>
                </a:r>
                <a:r>
                  <a:rPr lang="da-DK" sz="600" b="1" dirty="0" smtClean="0">
                    <a:solidFill>
                      <a:schemeClr val="accent1">
                        <a:lumMod val="50000"/>
                      </a:schemeClr>
                    </a:solidFill>
                  </a:rPr>
                  <a:t>: Lys </a:t>
                </a:r>
                <a:r>
                  <a:rPr lang="en-US" sz="600" b="1" dirty="0">
                    <a:solidFill>
                      <a:schemeClr val="accent1">
                        <a:lumMod val="50000"/>
                      </a:schemeClr>
                    </a:solidFill>
                    <a:sym typeface="Symbol" panose="05050102010706020507" pitchFamily="18" charset="2"/>
                  </a:rPr>
                  <a:t> </a:t>
                </a:r>
                <a:r>
                  <a:rPr lang="da-DK" sz="600" b="1" dirty="0" smtClean="0">
                    <a:solidFill>
                      <a:schemeClr val="accent1">
                        <a:lumMod val="50000"/>
                      </a:schemeClr>
                    </a:solidFill>
                  </a:rPr>
                  <a:t>54 </a:t>
                </a:r>
                <a:r>
                  <a:rPr lang="da-DK" sz="600" b="1" dirty="0" err="1" smtClean="0">
                    <a:solidFill>
                      <a:schemeClr val="accent1">
                        <a:lumMod val="50000"/>
                      </a:schemeClr>
                    </a:solidFill>
                  </a:rPr>
                  <a:t>random</a:t>
                </a:r>
                <a:r>
                  <a:rPr lang="da-DK" sz="600" b="1" dirty="0" smtClean="0">
                    <a:solidFill>
                      <a:schemeClr val="accent1">
                        <a:lumMod val="50000"/>
                      </a:schemeClr>
                    </a:solidFill>
                  </a:rPr>
                  <a:t> </a:t>
                </a:r>
                <a:r>
                  <a:rPr lang="da-DK" sz="600" b="1" dirty="0" err="1" smtClean="0">
                    <a:solidFill>
                      <a:schemeClr val="accent1">
                        <a:lumMod val="50000"/>
                      </a:schemeClr>
                    </a:solidFill>
                  </a:rPr>
                  <a:t>aa</a:t>
                </a:r>
                <a:r>
                  <a:rPr lang="da-DK" sz="600" b="1" dirty="0" smtClean="0">
                    <a:solidFill>
                      <a:schemeClr val="accent1">
                        <a:lumMod val="50000"/>
                      </a:schemeClr>
                    </a:solidFill>
                  </a:rPr>
                  <a:t> + STOP</a:t>
                </a:r>
                <a:endParaRPr lang="en-US" sz="600" b="1" dirty="0" smtClean="0">
                  <a:solidFill>
                    <a:schemeClr val="accent1">
                      <a:lumMod val="50000"/>
                    </a:schemeClr>
                  </a:solidFill>
                </a:endParaRPr>
              </a:p>
            </p:txBody>
          </p:sp>
          <p:sp>
            <p:nvSpPr>
              <p:cNvPr id="87" name="TextBox 86"/>
              <p:cNvSpPr txBox="1"/>
              <p:nvPr/>
            </p:nvSpPr>
            <p:spPr>
              <a:xfrm>
                <a:off x="2050472" y="5546480"/>
                <a:ext cx="1332808" cy="369332"/>
              </a:xfrm>
              <a:prstGeom prst="rect">
                <a:avLst/>
              </a:prstGeom>
              <a:noFill/>
            </p:spPr>
            <p:txBody>
              <a:bodyPr wrap="square" rtlCol="0">
                <a:spAutoFit/>
              </a:bodyPr>
              <a:lstStyle/>
              <a:p>
                <a:r>
                  <a:rPr lang="en-US" sz="600" b="1" dirty="0" smtClean="0"/>
                  <a:t>INS: C </a:t>
                </a:r>
                <a:r>
                  <a:rPr lang="en-US" sz="600" b="1" dirty="0">
                    <a:sym typeface="Symbol" panose="05050102010706020507" pitchFamily="18" charset="2"/>
                  </a:rPr>
                  <a:t></a:t>
                </a:r>
                <a:r>
                  <a:rPr lang="en-US" sz="600" b="1" dirty="0" smtClean="0"/>
                  <a:t> CA</a:t>
                </a:r>
              </a:p>
              <a:p>
                <a:r>
                  <a:rPr lang="da-DK" sz="600" b="1" dirty="0" err="1">
                    <a:solidFill>
                      <a:schemeClr val="accent1">
                        <a:lumMod val="50000"/>
                      </a:schemeClr>
                    </a:solidFill>
                  </a:rPr>
                  <a:t>shift</a:t>
                </a:r>
                <a:r>
                  <a:rPr lang="da-DK" sz="600" b="1" dirty="0">
                    <a:solidFill>
                      <a:schemeClr val="accent1">
                        <a:lumMod val="50000"/>
                      </a:schemeClr>
                    </a:solidFill>
                  </a:rPr>
                  <a:t>: </a:t>
                </a:r>
                <a:r>
                  <a:rPr lang="da-DK" sz="600" b="1" dirty="0" smtClean="0">
                    <a:solidFill>
                      <a:schemeClr val="accent1">
                        <a:lumMod val="50000"/>
                      </a:schemeClr>
                    </a:solidFill>
                  </a:rPr>
                  <a:t>Leu </a:t>
                </a:r>
                <a:r>
                  <a:rPr lang="en-US" sz="600" b="1" dirty="0">
                    <a:solidFill>
                      <a:schemeClr val="accent1">
                        <a:lumMod val="50000"/>
                      </a:schemeClr>
                    </a:solidFill>
                    <a:sym typeface="Symbol" panose="05050102010706020507" pitchFamily="18" charset="2"/>
                  </a:rPr>
                  <a:t> </a:t>
                </a:r>
                <a:r>
                  <a:rPr lang="da-DK" sz="600" b="1" dirty="0" smtClean="0">
                    <a:solidFill>
                      <a:schemeClr val="accent1">
                        <a:lumMod val="50000"/>
                      </a:schemeClr>
                    </a:solidFill>
                  </a:rPr>
                  <a:t>34 </a:t>
                </a:r>
                <a:r>
                  <a:rPr lang="da-DK" sz="600" b="1" dirty="0" err="1">
                    <a:solidFill>
                      <a:schemeClr val="accent1">
                        <a:lumMod val="50000"/>
                      </a:schemeClr>
                    </a:solidFill>
                  </a:rPr>
                  <a:t>random</a:t>
                </a:r>
                <a:r>
                  <a:rPr lang="da-DK" sz="600" b="1" dirty="0">
                    <a:solidFill>
                      <a:schemeClr val="accent1">
                        <a:lumMod val="50000"/>
                      </a:schemeClr>
                    </a:solidFill>
                  </a:rPr>
                  <a:t> </a:t>
                </a:r>
                <a:r>
                  <a:rPr lang="da-DK" sz="600" b="1" dirty="0" err="1">
                    <a:solidFill>
                      <a:schemeClr val="accent1">
                        <a:lumMod val="50000"/>
                      </a:schemeClr>
                    </a:solidFill>
                  </a:rPr>
                  <a:t>aa</a:t>
                </a:r>
                <a:r>
                  <a:rPr lang="da-DK" sz="600" b="1" dirty="0">
                    <a:solidFill>
                      <a:schemeClr val="accent1">
                        <a:lumMod val="50000"/>
                      </a:schemeClr>
                    </a:solidFill>
                  </a:rPr>
                  <a:t> + STOP</a:t>
                </a:r>
                <a:endParaRPr lang="en-US" sz="600" b="1" dirty="0">
                  <a:solidFill>
                    <a:schemeClr val="accent1">
                      <a:lumMod val="50000"/>
                    </a:schemeClr>
                  </a:solidFill>
                </a:endParaRPr>
              </a:p>
              <a:p>
                <a:r>
                  <a:rPr lang="en-US" sz="600" b="1" dirty="0" smtClean="0"/>
                  <a:t> </a:t>
                </a:r>
              </a:p>
            </p:txBody>
          </p:sp>
          <p:sp>
            <p:nvSpPr>
              <p:cNvPr id="88" name="TextBox 87"/>
              <p:cNvSpPr txBox="1"/>
              <p:nvPr/>
            </p:nvSpPr>
            <p:spPr>
              <a:xfrm>
                <a:off x="2219502" y="5317440"/>
                <a:ext cx="592969" cy="276999"/>
              </a:xfrm>
              <a:prstGeom prst="rect">
                <a:avLst/>
              </a:prstGeom>
              <a:noFill/>
            </p:spPr>
            <p:txBody>
              <a:bodyPr wrap="square" rtlCol="0">
                <a:spAutoFit/>
              </a:bodyPr>
              <a:lstStyle/>
              <a:p>
                <a:r>
                  <a:rPr lang="en-US" sz="600" b="1" dirty="0" smtClean="0"/>
                  <a:t>SNP: G </a:t>
                </a:r>
                <a:r>
                  <a:rPr lang="en-US" sz="600" b="1" dirty="0">
                    <a:sym typeface="Symbol" panose="05050102010706020507" pitchFamily="18" charset="2"/>
                  </a:rPr>
                  <a:t></a:t>
                </a:r>
                <a:r>
                  <a:rPr lang="en-US" sz="600" b="1" dirty="0" smtClean="0"/>
                  <a:t> T</a:t>
                </a:r>
              </a:p>
              <a:p>
                <a:r>
                  <a:rPr lang="da-DK" sz="600" b="1" dirty="0" smtClean="0">
                    <a:solidFill>
                      <a:schemeClr val="accent1">
                        <a:lumMod val="50000"/>
                      </a:schemeClr>
                    </a:solidFill>
                  </a:rPr>
                  <a:t>Ser </a:t>
                </a:r>
                <a:r>
                  <a:rPr lang="en-US" sz="600" b="1" dirty="0">
                    <a:solidFill>
                      <a:schemeClr val="accent1">
                        <a:lumMod val="50000"/>
                      </a:schemeClr>
                    </a:solidFill>
                    <a:sym typeface="Symbol" panose="05050102010706020507" pitchFamily="18" charset="2"/>
                  </a:rPr>
                  <a:t> </a:t>
                </a:r>
                <a:r>
                  <a:rPr lang="da-DK" sz="600" b="1" dirty="0">
                    <a:solidFill>
                      <a:schemeClr val="accent1">
                        <a:lumMod val="50000"/>
                      </a:schemeClr>
                    </a:solidFill>
                  </a:rPr>
                  <a:t>STOP</a:t>
                </a:r>
                <a:endParaRPr lang="en-US" sz="600" b="1" dirty="0"/>
              </a:p>
            </p:txBody>
          </p:sp>
          <p:sp>
            <p:nvSpPr>
              <p:cNvPr id="89" name="TextBox 88"/>
              <p:cNvSpPr txBox="1"/>
              <p:nvPr/>
            </p:nvSpPr>
            <p:spPr>
              <a:xfrm>
                <a:off x="3669092" y="5229364"/>
                <a:ext cx="592969" cy="276999"/>
              </a:xfrm>
              <a:prstGeom prst="rect">
                <a:avLst/>
              </a:prstGeom>
              <a:noFill/>
            </p:spPr>
            <p:txBody>
              <a:bodyPr wrap="square" rtlCol="0">
                <a:spAutoFit/>
              </a:bodyPr>
              <a:lstStyle/>
              <a:p>
                <a:r>
                  <a:rPr lang="en-US" sz="600" b="1" dirty="0" smtClean="0"/>
                  <a:t>SNP: </a:t>
                </a:r>
                <a:r>
                  <a:rPr lang="en-US" sz="600" b="1" dirty="0"/>
                  <a:t>A</a:t>
                </a:r>
                <a:r>
                  <a:rPr lang="en-US" sz="600" b="1" dirty="0" smtClean="0"/>
                  <a:t> </a:t>
                </a:r>
                <a:r>
                  <a:rPr lang="en-US" sz="600" b="1" dirty="0">
                    <a:sym typeface="Symbol" panose="05050102010706020507" pitchFamily="18" charset="2"/>
                  </a:rPr>
                  <a:t></a:t>
                </a:r>
                <a:r>
                  <a:rPr lang="en-US" sz="600" b="1" dirty="0" smtClean="0"/>
                  <a:t> G</a:t>
                </a:r>
              </a:p>
              <a:p>
                <a:r>
                  <a:rPr lang="da-DK" sz="600" b="1" dirty="0" smtClean="0">
                    <a:solidFill>
                      <a:schemeClr val="accent1">
                        <a:lumMod val="50000"/>
                      </a:schemeClr>
                    </a:solidFill>
                  </a:rPr>
                  <a:t>Leu </a:t>
                </a:r>
                <a:r>
                  <a:rPr lang="en-US" sz="600" b="1" dirty="0" smtClean="0">
                    <a:solidFill>
                      <a:schemeClr val="accent1">
                        <a:lumMod val="50000"/>
                      </a:schemeClr>
                    </a:solidFill>
                    <a:sym typeface="Symbol" panose="05050102010706020507" pitchFamily="18" charset="2"/>
                  </a:rPr>
                  <a:t> Pro</a:t>
                </a:r>
                <a:endParaRPr lang="en-US" sz="600" b="1" dirty="0">
                  <a:solidFill>
                    <a:schemeClr val="accent1">
                      <a:lumMod val="50000"/>
                    </a:schemeClr>
                  </a:solidFill>
                </a:endParaRPr>
              </a:p>
            </p:txBody>
          </p:sp>
          <p:sp>
            <p:nvSpPr>
              <p:cNvPr id="91" name="TextBox 90"/>
              <p:cNvSpPr txBox="1"/>
              <p:nvPr/>
            </p:nvSpPr>
            <p:spPr>
              <a:xfrm>
                <a:off x="4718643" y="3198015"/>
                <a:ext cx="421792" cy="184666"/>
              </a:xfrm>
              <a:prstGeom prst="rect">
                <a:avLst/>
              </a:prstGeom>
              <a:noFill/>
            </p:spPr>
            <p:txBody>
              <a:bodyPr wrap="square" rtlCol="0">
                <a:spAutoFit/>
              </a:bodyPr>
              <a:lstStyle/>
              <a:p>
                <a:r>
                  <a:rPr lang="da-DK" sz="600" b="1" dirty="0" smtClean="0"/>
                  <a:t>EV1</a:t>
                </a:r>
                <a:endParaRPr lang="en-US" sz="600" b="1" dirty="0">
                  <a:solidFill>
                    <a:schemeClr val="accent1">
                      <a:lumMod val="50000"/>
                    </a:schemeClr>
                  </a:solidFill>
                </a:endParaRPr>
              </a:p>
            </p:txBody>
          </p:sp>
          <p:sp>
            <p:nvSpPr>
              <p:cNvPr id="92" name="TextBox 91"/>
              <p:cNvSpPr txBox="1"/>
              <p:nvPr/>
            </p:nvSpPr>
            <p:spPr>
              <a:xfrm>
                <a:off x="4014498" y="3248330"/>
                <a:ext cx="421792" cy="184666"/>
              </a:xfrm>
              <a:prstGeom prst="rect">
                <a:avLst/>
              </a:prstGeom>
              <a:noFill/>
            </p:spPr>
            <p:txBody>
              <a:bodyPr wrap="square" rtlCol="0">
                <a:spAutoFit/>
              </a:bodyPr>
              <a:lstStyle/>
              <a:p>
                <a:r>
                  <a:rPr lang="da-DK" sz="600" b="1" dirty="0" smtClean="0"/>
                  <a:t>EV2</a:t>
                </a:r>
                <a:endParaRPr lang="en-US" sz="600" b="1" dirty="0">
                  <a:solidFill>
                    <a:schemeClr val="accent1">
                      <a:lumMod val="50000"/>
                    </a:schemeClr>
                  </a:solidFill>
                </a:endParaRPr>
              </a:p>
            </p:txBody>
          </p:sp>
          <p:sp>
            <p:nvSpPr>
              <p:cNvPr id="93" name="TextBox 92"/>
              <p:cNvSpPr txBox="1"/>
              <p:nvPr/>
            </p:nvSpPr>
            <p:spPr>
              <a:xfrm>
                <a:off x="3099457" y="3256040"/>
                <a:ext cx="421792" cy="184666"/>
              </a:xfrm>
              <a:prstGeom prst="rect">
                <a:avLst/>
              </a:prstGeom>
              <a:noFill/>
            </p:spPr>
            <p:txBody>
              <a:bodyPr wrap="square" rtlCol="0">
                <a:spAutoFit/>
              </a:bodyPr>
              <a:lstStyle/>
              <a:p>
                <a:r>
                  <a:rPr lang="da-DK" sz="600" b="1" dirty="0" smtClean="0"/>
                  <a:t>EV2</a:t>
                </a:r>
                <a:endParaRPr lang="en-US" sz="600" b="1" dirty="0">
                  <a:solidFill>
                    <a:schemeClr val="accent1">
                      <a:lumMod val="50000"/>
                    </a:schemeClr>
                  </a:solidFill>
                </a:endParaRPr>
              </a:p>
            </p:txBody>
          </p:sp>
          <p:sp>
            <p:nvSpPr>
              <p:cNvPr id="94" name="TextBox 93"/>
              <p:cNvSpPr txBox="1"/>
              <p:nvPr/>
            </p:nvSpPr>
            <p:spPr>
              <a:xfrm>
                <a:off x="3610161" y="3439186"/>
                <a:ext cx="969343" cy="184666"/>
              </a:xfrm>
              <a:prstGeom prst="rect">
                <a:avLst/>
              </a:prstGeom>
              <a:noFill/>
            </p:spPr>
            <p:txBody>
              <a:bodyPr wrap="square" rtlCol="0">
                <a:spAutoFit/>
              </a:bodyPr>
              <a:lstStyle/>
              <a:p>
                <a:r>
                  <a:rPr lang="da-DK" sz="600" b="1" dirty="0" smtClean="0"/>
                  <a:t>EV5 - EV6 - EV9 - EV10 </a:t>
                </a:r>
                <a:endParaRPr lang="en-US" sz="600" b="1" dirty="0">
                  <a:solidFill>
                    <a:schemeClr val="accent1">
                      <a:lumMod val="50000"/>
                    </a:schemeClr>
                  </a:solidFill>
                </a:endParaRPr>
              </a:p>
            </p:txBody>
          </p:sp>
          <p:sp>
            <p:nvSpPr>
              <p:cNvPr id="95" name="Oval 94"/>
              <p:cNvSpPr/>
              <p:nvPr/>
            </p:nvSpPr>
            <p:spPr>
              <a:xfrm>
                <a:off x="4694153" y="3216983"/>
                <a:ext cx="76805" cy="152766"/>
              </a:xfrm>
              <a:prstGeom prst="ellipse">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a:off x="3980726" y="3268463"/>
                <a:ext cx="76805" cy="152766"/>
              </a:xfrm>
              <a:prstGeom prst="ellipse">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3076963" y="3272152"/>
                <a:ext cx="76805" cy="152766"/>
              </a:xfrm>
              <a:prstGeom prst="ellipse">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a:off x="2335885" y="3322790"/>
                <a:ext cx="76805" cy="152766"/>
              </a:xfrm>
              <a:prstGeom prst="ellipse">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2146718" y="3705252"/>
                <a:ext cx="76805" cy="152766"/>
              </a:xfrm>
              <a:prstGeom prst="ellipse">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3784474" y="3765477"/>
                <a:ext cx="76805" cy="152766"/>
              </a:xfrm>
              <a:prstGeom prst="ellipse">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785533" y="3483585"/>
                <a:ext cx="79835" cy="209190"/>
              </a:xfrm>
              <a:prstGeom prst="ellipse">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3580542" y="3372910"/>
                <a:ext cx="102218" cy="432349"/>
              </a:xfrm>
              <a:prstGeom prst="ellipse">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p:cNvSpPr txBox="1"/>
              <p:nvPr/>
            </p:nvSpPr>
            <p:spPr>
              <a:xfrm>
                <a:off x="2802304" y="3494541"/>
                <a:ext cx="969343" cy="184666"/>
              </a:xfrm>
              <a:prstGeom prst="rect">
                <a:avLst/>
              </a:prstGeom>
              <a:noFill/>
            </p:spPr>
            <p:txBody>
              <a:bodyPr wrap="square" rtlCol="0">
                <a:spAutoFit/>
              </a:bodyPr>
              <a:lstStyle/>
              <a:p>
                <a:r>
                  <a:rPr lang="da-DK" sz="600" b="1" dirty="0" smtClean="0"/>
                  <a:t>EV7 - EV8 </a:t>
                </a:r>
                <a:endParaRPr lang="en-US" sz="600" b="1" dirty="0">
                  <a:solidFill>
                    <a:schemeClr val="accent1">
                      <a:lumMod val="50000"/>
                    </a:schemeClr>
                  </a:solidFill>
                </a:endParaRPr>
              </a:p>
            </p:txBody>
          </p:sp>
          <p:sp>
            <p:nvSpPr>
              <p:cNvPr id="117" name="TextBox 116"/>
              <p:cNvSpPr txBox="1"/>
              <p:nvPr/>
            </p:nvSpPr>
            <p:spPr>
              <a:xfrm>
                <a:off x="2368264" y="3307696"/>
                <a:ext cx="421792" cy="184666"/>
              </a:xfrm>
              <a:prstGeom prst="rect">
                <a:avLst/>
              </a:prstGeom>
              <a:noFill/>
            </p:spPr>
            <p:txBody>
              <a:bodyPr wrap="square" rtlCol="0">
                <a:spAutoFit/>
              </a:bodyPr>
              <a:lstStyle/>
              <a:p>
                <a:r>
                  <a:rPr lang="da-DK" sz="600" b="1" dirty="0" smtClean="0"/>
                  <a:t>EV4</a:t>
                </a:r>
                <a:endParaRPr lang="en-US" sz="600" b="1" dirty="0">
                  <a:solidFill>
                    <a:schemeClr val="accent1">
                      <a:lumMod val="50000"/>
                    </a:schemeClr>
                  </a:solidFill>
                </a:endParaRPr>
              </a:p>
            </p:txBody>
          </p:sp>
          <p:sp>
            <p:nvSpPr>
              <p:cNvPr id="118" name="TextBox 117"/>
              <p:cNvSpPr txBox="1"/>
              <p:nvPr/>
            </p:nvSpPr>
            <p:spPr>
              <a:xfrm>
                <a:off x="1862407" y="3683295"/>
                <a:ext cx="421792" cy="184666"/>
              </a:xfrm>
              <a:prstGeom prst="rect">
                <a:avLst/>
              </a:prstGeom>
              <a:noFill/>
            </p:spPr>
            <p:txBody>
              <a:bodyPr wrap="square" rtlCol="0">
                <a:spAutoFit/>
              </a:bodyPr>
              <a:lstStyle/>
              <a:p>
                <a:r>
                  <a:rPr lang="da-DK" sz="600" b="1" dirty="0" smtClean="0"/>
                  <a:t>EV11</a:t>
                </a:r>
                <a:endParaRPr lang="en-US" sz="600" b="1" dirty="0">
                  <a:solidFill>
                    <a:schemeClr val="accent1">
                      <a:lumMod val="50000"/>
                    </a:schemeClr>
                  </a:solidFill>
                </a:endParaRPr>
              </a:p>
            </p:txBody>
          </p:sp>
          <p:sp>
            <p:nvSpPr>
              <p:cNvPr id="119" name="TextBox 118"/>
              <p:cNvSpPr txBox="1"/>
              <p:nvPr/>
            </p:nvSpPr>
            <p:spPr>
              <a:xfrm>
                <a:off x="3805411" y="3710768"/>
                <a:ext cx="421792" cy="184666"/>
              </a:xfrm>
              <a:prstGeom prst="rect">
                <a:avLst/>
              </a:prstGeom>
              <a:noFill/>
            </p:spPr>
            <p:txBody>
              <a:bodyPr wrap="square" rtlCol="0">
                <a:spAutoFit/>
              </a:bodyPr>
              <a:lstStyle/>
              <a:p>
                <a:r>
                  <a:rPr lang="da-DK" sz="600" b="1" dirty="0" smtClean="0"/>
                  <a:t>EV12</a:t>
                </a:r>
                <a:endParaRPr lang="en-US" sz="600" b="1" dirty="0">
                  <a:solidFill>
                    <a:schemeClr val="accent1">
                      <a:lumMod val="50000"/>
                    </a:schemeClr>
                  </a:solidFill>
                </a:endParaRPr>
              </a:p>
            </p:txBody>
          </p:sp>
        </p:grpSp>
        <p:sp>
          <p:nvSpPr>
            <p:cNvPr id="183" name="TextBox 182"/>
            <p:cNvSpPr txBox="1"/>
            <p:nvPr/>
          </p:nvSpPr>
          <p:spPr>
            <a:xfrm>
              <a:off x="884292" y="3441524"/>
              <a:ext cx="841248" cy="184666"/>
            </a:xfrm>
            <a:prstGeom prst="rect">
              <a:avLst/>
            </a:prstGeom>
            <a:noFill/>
          </p:spPr>
          <p:txBody>
            <a:bodyPr wrap="square" rtlCol="0">
              <a:spAutoFit/>
            </a:bodyPr>
            <a:lstStyle/>
            <a:p>
              <a:pPr algn="r"/>
              <a:r>
                <a:rPr lang="da-DK" sz="600" b="1" dirty="0" smtClean="0">
                  <a:latin typeface="Arial" panose="020B0604020202020204" pitchFamily="34" charset="0"/>
                  <a:cs typeface="Arial" panose="020B0604020202020204" pitchFamily="34" charset="0"/>
                </a:rPr>
                <a:t>all new variants</a:t>
              </a:r>
              <a:endParaRPr lang="en-US" sz="600" b="1" dirty="0">
                <a:latin typeface="Arial" panose="020B0604020202020204" pitchFamily="34" charset="0"/>
                <a:cs typeface="Arial" panose="020B0604020202020204" pitchFamily="34" charset="0"/>
              </a:endParaRPr>
            </a:p>
          </p:txBody>
        </p:sp>
      </p:grpSp>
      <p:grpSp>
        <p:nvGrpSpPr>
          <p:cNvPr id="185" name="Group 184"/>
          <p:cNvGrpSpPr/>
          <p:nvPr/>
        </p:nvGrpSpPr>
        <p:grpSpPr>
          <a:xfrm>
            <a:off x="129923" y="6431771"/>
            <a:ext cx="6642752" cy="3063252"/>
            <a:chOff x="129923" y="6431771"/>
            <a:chExt cx="6642752" cy="3063252"/>
          </a:xfrm>
        </p:grpSpPr>
        <p:grpSp>
          <p:nvGrpSpPr>
            <p:cNvPr id="182" name="Group 181"/>
            <p:cNvGrpSpPr/>
            <p:nvPr/>
          </p:nvGrpSpPr>
          <p:grpSpPr>
            <a:xfrm>
              <a:off x="129923" y="6431771"/>
              <a:ext cx="6642752" cy="3063252"/>
              <a:chOff x="129923" y="6431771"/>
              <a:chExt cx="6642752" cy="3063252"/>
            </a:xfrm>
          </p:grpSpPr>
          <p:grpSp>
            <p:nvGrpSpPr>
              <p:cNvPr id="123" name="Group 122"/>
              <p:cNvGrpSpPr/>
              <p:nvPr/>
            </p:nvGrpSpPr>
            <p:grpSpPr>
              <a:xfrm>
                <a:off x="129923" y="6431771"/>
                <a:ext cx="6642752" cy="2722273"/>
                <a:chOff x="129923" y="6393671"/>
                <a:chExt cx="6642752" cy="2722273"/>
              </a:xfrm>
            </p:grpSpPr>
            <p:pic>
              <p:nvPicPr>
                <p:cNvPr id="120" name="Picture 119"/>
                <p:cNvPicPr>
                  <a:picLocks noChangeAspect="1"/>
                </p:cNvPicPr>
                <p:nvPr/>
              </p:nvPicPr>
              <p:blipFill rotWithShape="1">
                <a:blip r:embed="rId3" cstate="print">
                  <a:extLst>
                    <a:ext uri="{28A0092B-C50C-407E-A947-70E740481C1C}">
                      <a14:useLocalDpi xmlns:a14="http://schemas.microsoft.com/office/drawing/2010/main" val="0"/>
                    </a:ext>
                  </a:extLst>
                </a:blip>
                <a:srcRect r="2659" b="26692"/>
                <a:stretch/>
              </p:blipFill>
              <p:spPr>
                <a:xfrm>
                  <a:off x="131232" y="6393671"/>
                  <a:ext cx="6641443" cy="2722273"/>
                </a:xfrm>
                <a:prstGeom prst="rect">
                  <a:avLst/>
                </a:prstGeom>
              </p:spPr>
            </p:pic>
            <p:cxnSp>
              <p:nvCxnSpPr>
                <p:cNvPr id="122" name="Straight Connector 121"/>
                <p:cNvCxnSpPr/>
                <p:nvPr/>
              </p:nvCxnSpPr>
              <p:spPr>
                <a:xfrm>
                  <a:off x="129923" y="9112678"/>
                  <a:ext cx="66204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24" name="Right Arrow 123"/>
              <p:cNvSpPr/>
              <p:nvPr/>
            </p:nvSpPr>
            <p:spPr>
              <a:xfrm flipH="1">
                <a:off x="4311422" y="7256459"/>
                <a:ext cx="296164" cy="91778"/>
              </a:xfrm>
              <a:prstGeom prst="rightArrow">
                <a:avLst>
                  <a:gd name="adj1" fmla="val 50000"/>
                  <a:gd name="adj2" fmla="val 9800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5" name="Straight Connector 124"/>
              <p:cNvCxnSpPr/>
              <p:nvPr/>
            </p:nvCxnSpPr>
            <p:spPr>
              <a:xfrm>
                <a:off x="2427264" y="7503532"/>
                <a:ext cx="2181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flipV="1">
                <a:off x="4267383" y="7468361"/>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flipV="1">
                <a:off x="2428619" y="7467532"/>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flipV="1">
                <a:off x="4607586" y="7472178"/>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6" name="TextBox 135"/>
              <p:cNvSpPr txBox="1"/>
              <p:nvPr/>
            </p:nvSpPr>
            <p:spPr>
              <a:xfrm>
                <a:off x="4546727" y="7415853"/>
                <a:ext cx="362218" cy="184666"/>
              </a:xfrm>
              <a:prstGeom prst="rect">
                <a:avLst/>
              </a:prstGeom>
              <a:noFill/>
            </p:spPr>
            <p:txBody>
              <a:bodyPr wrap="square" rtlCol="0">
                <a:spAutoFit/>
              </a:bodyPr>
              <a:lstStyle/>
              <a:p>
                <a:r>
                  <a:rPr lang="da-DK" sz="600" b="1" dirty="0" smtClean="0">
                    <a:latin typeface="Arial" panose="020B0604020202020204" pitchFamily="34" charset="0"/>
                    <a:cs typeface="Arial" panose="020B0604020202020204" pitchFamily="34" charset="0"/>
                  </a:rPr>
                  <a:t>bp</a:t>
                </a:r>
                <a:endParaRPr lang="en-US" sz="600" b="1" dirty="0">
                  <a:latin typeface="Arial" panose="020B0604020202020204" pitchFamily="34" charset="0"/>
                  <a:cs typeface="Arial" panose="020B0604020202020204" pitchFamily="34" charset="0"/>
                </a:endParaRPr>
              </a:p>
            </p:txBody>
          </p:sp>
          <p:sp>
            <p:nvSpPr>
              <p:cNvPr id="137" name="TextBox 136"/>
              <p:cNvSpPr txBox="1"/>
              <p:nvPr/>
            </p:nvSpPr>
            <p:spPr>
              <a:xfrm>
                <a:off x="4494777" y="7353612"/>
                <a:ext cx="362218"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1</a:t>
                </a:r>
                <a:endParaRPr lang="en-US" sz="400" b="1" dirty="0">
                  <a:latin typeface="Arial" panose="020B0604020202020204" pitchFamily="34" charset="0"/>
                  <a:cs typeface="Arial" panose="020B0604020202020204" pitchFamily="34" charset="0"/>
                </a:endParaRPr>
              </a:p>
            </p:txBody>
          </p:sp>
          <p:sp>
            <p:nvSpPr>
              <p:cNvPr id="142" name="TextBox 141"/>
              <p:cNvSpPr txBox="1"/>
              <p:nvPr/>
            </p:nvSpPr>
            <p:spPr>
              <a:xfrm>
                <a:off x="2291991" y="7353612"/>
                <a:ext cx="307433"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615</a:t>
                </a:r>
                <a:endParaRPr lang="en-US" sz="400" b="1" dirty="0">
                  <a:latin typeface="Arial" panose="020B0604020202020204" pitchFamily="34" charset="0"/>
                  <a:cs typeface="Arial" panose="020B0604020202020204" pitchFamily="34" charset="0"/>
                </a:endParaRPr>
              </a:p>
            </p:txBody>
          </p:sp>
          <p:sp>
            <p:nvSpPr>
              <p:cNvPr id="146" name="TextBox 145"/>
              <p:cNvSpPr txBox="1"/>
              <p:nvPr/>
            </p:nvSpPr>
            <p:spPr>
              <a:xfrm>
                <a:off x="4148221" y="7353612"/>
                <a:ext cx="307433"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96</a:t>
                </a:r>
                <a:endParaRPr lang="en-US" sz="400" b="1" dirty="0">
                  <a:latin typeface="Arial" panose="020B0604020202020204" pitchFamily="34" charset="0"/>
                  <a:cs typeface="Arial" panose="020B0604020202020204" pitchFamily="34" charset="0"/>
                </a:endParaRPr>
              </a:p>
            </p:txBody>
          </p:sp>
          <p:sp>
            <p:nvSpPr>
              <p:cNvPr id="147" name="TextBox 146"/>
              <p:cNvSpPr txBox="1"/>
              <p:nvPr/>
            </p:nvSpPr>
            <p:spPr>
              <a:xfrm>
                <a:off x="4407343" y="7210388"/>
                <a:ext cx="841248" cy="184666"/>
              </a:xfrm>
              <a:prstGeom prst="rect">
                <a:avLst/>
              </a:prstGeom>
              <a:noFill/>
            </p:spPr>
            <p:txBody>
              <a:bodyPr wrap="square" rtlCol="0">
                <a:spAutoFit/>
              </a:bodyPr>
              <a:lstStyle/>
              <a:p>
                <a:pPr algn="r"/>
                <a:r>
                  <a:rPr lang="da-DK" sz="600" b="1" dirty="0" smtClean="0">
                    <a:latin typeface="Arial" panose="020B0604020202020204" pitchFamily="34" charset="0"/>
                    <a:cs typeface="Arial" panose="020B0604020202020204" pitchFamily="34" charset="0"/>
                  </a:rPr>
                  <a:t>ORF </a:t>
                </a:r>
                <a:r>
                  <a:rPr lang="da-DK" sz="600" b="1" dirty="0" err="1" smtClean="0">
                    <a:latin typeface="Arial" panose="020B0604020202020204" pitchFamily="34" charset="0"/>
                    <a:cs typeface="Arial" panose="020B0604020202020204" pitchFamily="34" charset="0"/>
                  </a:rPr>
                  <a:t>direction</a:t>
                </a:r>
                <a:endParaRPr lang="en-US" sz="600" b="1" dirty="0">
                  <a:latin typeface="Arial" panose="020B0604020202020204" pitchFamily="34" charset="0"/>
                  <a:cs typeface="Arial" panose="020B0604020202020204" pitchFamily="34" charset="0"/>
                </a:endParaRPr>
              </a:p>
            </p:txBody>
          </p:sp>
          <p:cxnSp>
            <p:nvCxnSpPr>
              <p:cNvPr id="164" name="Straight Connector 163"/>
              <p:cNvCxnSpPr/>
              <p:nvPr/>
            </p:nvCxnSpPr>
            <p:spPr>
              <a:xfrm>
                <a:off x="2430449" y="8489652"/>
                <a:ext cx="2181600"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flipV="1">
                <a:off x="4270568" y="8454481"/>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flipV="1">
                <a:off x="2431804" y="8453652"/>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a:xfrm flipV="1">
                <a:off x="4610771" y="8458298"/>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68" name="TextBox 167"/>
              <p:cNvSpPr txBox="1"/>
              <p:nvPr/>
            </p:nvSpPr>
            <p:spPr>
              <a:xfrm>
                <a:off x="4549912" y="8401973"/>
                <a:ext cx="362218" cy="184666"/>
              </a:xfrm>
              <a:prstGeom prst="rect">
                <a:avLst/>
              </a:prstGeom>
              <a:noFill/>
            </p:spPr>
            <p:txBody>
              <a:bodyPr wrap="square" rtlCol="0">
                <a:spAutoFit/>
              </a:bodyPr>
              <a:lstStyle/>
              <a:p>
                <a:r>
                  <a:rPr lang="da-DK" sz="600" b="1" dirty="0" err="1" smtClean="0">
                    <a:solidFill>
                      <a:schemeClr val="accent1">
                        <a:lumMod val="50000"/>
                      </a:schemeClr>
                    </a:solidFill>
                    <a:latin typeface="Arial" panose="020B0604020202020204" pitchFamily="34" charset="0"/>
                    <a:cs typeface="Arial" panose="020B0604020202020204" pitchFamily="34" charset="0"/>
                  </a:rPr>
                  <a:t>aa</a:t>
                </a:r>
                <a:endParaRPr lang="en-US" sz="600" b="1" dirty="0">
                  <a:solidFill>
                    <a:schemeClr val="accent1">
                      <a:lumMod val="50000"/>
                    </a:schemeClr>
                  </a:solidFill>
                  <a:latin typeface="Arial" panose="020B0604020202020204" pitchFamily="34" charset="0"/>
                  <a:cs typeface="Arial" panose="020B0604020202020204" pitchFamily="34" charset="0"/>
                </a:endParaRPr>
              </a:p>
            </p:txBody>
          </p:sp>
          <p:sp>
            <p:nvSpPr>
              <p:cNvPr id="169" name="TextBox 168"/>
              <p:cNvSpPr txBox="1"/>
              <p:nvPr/>
            </p:nvSpPr>
            <p:spPr>
              <a:xfrm>
                <a:off x="4497962" y="8339732"/>
                <a:ext cx="362218"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1</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sp>
            <p:nvSpPr>
              <p:cNvPr id="170" name="TextBox 169"/>
              <p:cNvSpPr txBox="1"/>
              <p:nvPr/>
            </p:nvSpPr>
            <p:spPr>
              <a:xfrm>
                <a:off x="2295176" y="8339732"/>
                <a:ext cx="307433"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204</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sp>
            <p:nvSpPr>
              <p:cNvPr id="171" name="TextBox 170"/>
              <p:cNvSpPr txBox="1"/>
              <p:nvPr/>
            </p:nvSpPr>
            <p:spPr>
              <a:xfrm>
                <a:off x="4151406" y="8339732"/>
                <a:ext cx="307433"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32</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cxnSp>
            <p:nvCxnSpPr>
              <p:cNvPr id="172" name="Straight Connector 171"/>
              <p:cNvCxnSpPr/>
              <p:nvPr/>
            </p:nvCxnSpPr>
            <p:spPr>
              <a:xfrm flipV="1">
                <a:off x="4268572" y="9152360"/>
                <a:ext cx="1" cy="108000"/>
              </a:xfrm>
              <a:prstGeom prst="line">
                <a:avLst/>
              </a:prstGeom>
              <a:ln w="15875">
                <a:solidFill>
                  <a:schemeClr val="accent1">
                    <a:lumMod val="50000"/>
                  </a:schemeClr>
                </a:solidFill>
                <a:headEnd type="triangle" w="med" len="sm"/>
                <a:tailEnd type="none"/>
              </a:ln>
            </p:spPr>
            <p:style>
              <a:lnRef idx="1">
                <a:schemeClr val="accent1"/>
              </a:lnRef>
              <a:fillRef idx="0">
                <a:schemeClr val="accent1"/>
              </a:fillRef>
              <a:effectRef idx="0">
                <a:schemeClr val="accent1"/>
              </a:effectRef>
              <a:fontRef idx="minor">
                <a:schemeClr val="tx1"/>
              </a:fontRef>
            </p:style>
          </p:cxnSp>
          <p:sp>
            <p:nvSpPr>
              <p:cNvPr id="173" name="TextBox 172"/>
              <p:cNvSpPr txBox="1"/>
              <p:nvPr/>
            </p:nvSpPr>
            <p:spPr>
              <a:xfrm>
                <a:off x="4120952" y="9218024"/>
                <a:ext cx="598321" cy="276999"/>
              </a:xfrm>
              <a:prstGeom prst="rect">
                <a:avLst/>
              </a:prstGeom>
              <a:noFill/>
            </p:spPr>
            <p:txBody>
              <a:bodyPr wrap="square" rtlCol="0">
                <a:spAutoFit/>
              </a:bodyPr>
              <a:lstStyle/>
              <a:p>
                <a:r>
                  <a:rPr lang="en-US" sz="600" b="1" dirty="0"/>
                  <a:t>SNP: </a:t>
                </a:r>
                <a:r>
                  <a:rPr lang="en-US" sz="600" b="1" dirty="0" smtClean="0"/>
                  <a:t>A </a:t>
                </a:r>
                <a:r>
                  <a:rPr lang="en-US" sz="600" b="1" dirty="0">
                    <a:sym typeface="Symbol" panose="05050102010706020507" pitchFamily="18" charset="2"/>
                  </a:rPr>
                  <a:t></a:t>
                </a:r>
                <a:r>
                  <a:rPr lang="en-US" sz="600" b="1" dirty="0"/>
                  <a:t> </a:t>
                </a:r>
                <a:r>
                  <a:rPr lang="en-US" sz="600" b="1" dirty="0" smtClean="0"/>
                  <a:t>C</a:t>
                </a:r>
                <a:endParaRPr lang="en-US" sz="600" b="1" dirty="0"/>
              </a:p>
              <a:p>
                <a:r>
                  <a:rPr lang="en-US" sz="600" b="1" dirty="0" smtClean="0">
                    <a:solidFill>
                      <a:schemeClr val="accent1">
                        <a:lumMod val="50000"/>
                      </a:schemeClr>
                    </a:solidFill>
                    <a:sym typeface="Symbol" panose="05050102010706020507" pitchFamily="18" charset="2"/>
                  </a:rPr>
                  <a:t>His</a:t>
                </a:r>
                <a:r>
                  <a:rPr lang="da-DK" sz="600" b="1" dirty="0" smtClean="0">
                    <a:solidFill>
                      <a:schemeClr val="accent1">
                        <a:lumMod val="50000"/>
                      </a:schemeClr>
                    </a:solidFill>
                  </a:rPr>
                  <a:t> </a:t>
                </a:r>
                <a:r>
                  <a:rPr lang="en-US" sz="600" b="1" dirty="0" smtClean="0">
                    <a:solidFill>
                      <a:schemeClr val="accent1">
                        <a:lumMod val="50000"/>
                      </a:schemeClr>
                    </a:solidFill>
                    <a:sym typeface="Symbol" panose="05050102010706020507" pitchFamily="18" charset="2"/>
                  </a:rPr>
                  <a:t> </a:t>
                </a:r>
                <a:r>
                  <a:rPr lang="da-DK" sz="600" b="1" dirty="0" err="1" smtClean="0">
                    <a:solidFill>
                      <a:schemeClr val="accent1">
                        <a:lumMod val="50000"/>
                      </a:schemeClr>
                    </a:solidFill>
                  </a:rPr>
                  <a:t>Gln</a:t>
                </a:r>
                <a:endParaRPr lang="en-US" sz="600" b="1" dirty="0">
                  <a:solidFill>
                    <a:schemeClr val="accent1">
                      <a:lumMod val="50000"/>
                    </a:schemeClr>
                  </a:solidFill>
                </a:endParaRPr>
              </a:p>
            </p:txBody>
          </p:sp>
          <p:sp>
            <p:nvSpPr>
              <p:cNvPr id="174" name="Oval 173"/>
              <p:cNvSpPr/>
              <p:nvPr/>
            </p:nvSpPr>
            <p:spPr>
              <a:xfrm>
                <a:off x="4217463" y="7736276"/>
                <a:ext cx="102218" cy="559460"/>
              </a:xfrm>
              <a:prstGeom prst="ellipse">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TextBox 174"/>
              <p:cNvSpPr txBox="1"/>
              <p:nvPr/>
            </p:nvSpPr>
            <p:spPr>
              <a:xfrm>
                <a:off x="4268572" y="7872906"/>
                <a:ext cx="1529766" cy="184666"/>
              </a:xfrm>
              <a:prstGeom prst="rect">
                <a:avLst/>
              </a:prstGeom>
              <a:noFill/>
            </p:spPr>
            <p:txBody>
              <a:bodyPr wrap="square" rtlCol="0">
                <a:spAutoFit/>
              </a:bodyPr>
              <a:lstStyle/>
              <a:p>
                <a:r>
                  <a:rPr lang="da-DK" sz="600" b="1" dirty="0" smtClean="0"/>
                  <a:t>EV1 - EV2 - EV7 - </a:t>
                </a:r>
                <a:r>
                  <a:rPr lang="da-DK" sz="600" b="1" dirty="0"/>
                  <a:t>EV9 - EV10 - EV11 - EV12 </a:t>
                </a:r>
                <a:endParaRPr lang="en-US" sz="600" b="1" dirty="0">
                  <a:solidFill>
                    <a:schemeClr val="accent1">
                      <a:lumMod val="50000"/>
                    </a:schemeClr>
                  </a:solidFill>
                </a:endParaRPr>
              </a:p>
            </p:txBody>
          </p:sp>
        </p:grpSp>
        <p:sp>
          <p:nvSpPr>
            <p:cNvPr id="184" name="TextBox 183"/>
            <p:cNvSpPr txBox="1"/>
            <p:nvPr/>
          </p:nvSpPr>
          <p:spPr>
            <a:xfrm>
              <a:off x="3041624" y="7896044"/>
              <a:ext cx="841248" cy="184666"/>
            </a:xfrm>
            <a:prstGeom prst="rect">
              <a:avLst/>
            </a:prstGeom>
            <a:noFill/>
          </p:spPr>
          <p:txBody>
            <a:bodyPr wrap="square" rtlCol="0">
              <a:spAutoFit/>
            </a:bodyPr>
            <a:lstStyle/>
            <a:p>
              <a:pPr algn="r"/>
              <a:r>
                <a:rPr lang="da-DK" sz="600" b="1" dirty="0" smtClean="0">
                  <a:latin typeface="Arial" panose="020B0604020202020204" pitchFamily="34" charset="0"/>
                  <a:cs typeface="Arial" panose="020B0604020202020204" pitchFamily="34" charset="0"/>
                </a:rPr>
                <a:t>new variant</a:t>
              </a:r>
              <a:endParaRPr lang="en-US" sz="600" b="1"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727176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3934" y="637639"/>
            <a:ext cx="312906" cy="369332"/>
          </a:xfrm>
          <a:prstGeom prst="rect">
            <a:avLst/>
          </a:prstGeom>
          <a:noFill/>
        </p:spPr>
        <p:txBody>
          <a:bodyPr wrap="none" rtlCol="0">
            <a:spAutoFit/>
          </a:bodyPr>
          <a:lstStyle/>
          <a:p>
            <a:r>
              <a:rPr lang="da-DK" b="1" dirty="0" smtClean="0">
                <a:latin typeface="Arial" panose="020B0604020202020204" pitchFamily="34" charset="0"/>
                <a:cs typeface="Arial" panose="020B0604020202020204" pitchFamily="34" charset="0"/>
              </a:rPr>
              <a:t>c</a:t>
            </a:r>
            <a:endParaRPr lang="da-DK" b="1" dirty="0">
              <a:latin typeface="Arial" panose="020B0604020202020204" pitchFamily="34" charset="0"/>
              <a:cs typeface="Arial" panose="020B0604020202020204" pitchFamily="34" charset="0"/>
            </a:endParaRPr>
          </a:p>
        </p:txBody>
      </p:sp>
      <p:sp>
        <p:nvSpPr>
          <p:cNvPr id="59" name="TextBox 58"/>
          <p:cNvSpPr txBox="1"/>
          <p:nvPr/>
        </p:nvSpPr>
        <p:spPr>
          <a:xfrm>
            <a:off x="262365" y="210066"/>
            <a:ext cx="6323786" cy="276999"/>
          </a:xfrm>
          <a:prstGeom prst="rect">
            <a:avLst/>
          </a:prstGeom>
          <a:noFill/>
        </p:spPr>
        <p:txBody>
          <a:bodyPr wrap="square" rtlCol="0">
            <a:spAutoFit/>
          </a:bodyPr>
          <a:lstStyle/>
          <a:p>
            <a:pPr algn="just"/>
            <a:r>
              <a:rPr lang="da-DK" sz="1200" b="1" dirty="0" smtClean="0">
                <a:latin typeface="Times New Roman" panose="02020603050405020304" pitchFamily="18" charset="0"/>
                <a:cs typeface="Times New Roman" panose="02020603050405020304" pitchFamily="18" charset="0"/>
              </a:rPr>
              <a:t>Fig</a:t>
            </a:r>
            <a:r>
              <a:rPr lang="cs-CZ" sz="1200" b="1" dirty="0" err="1" smtClean="0">
                <a:latin typeface="Times New Roman" panose="02020603050405020304" pitchFamily="18" charset="0"/>
                <a:cs typeface="Times New Roman" panose="02020603050405020304" pitchFamily="18" charset="0"/>
              </a:rPr>
              <a:t>ure</a:t>
            </a:r>
            <a:r>
              <a:rPr lang="da-DK" sz="1200" b="1" dirty="0" smtClean="0">
                <a:latin typeface="Times New Roman" panose="02020603050405020304" pitchFamily="18" charset="0"/>
                <a:cs typeface="Times New Roman" panose="02020603050405020304" pitchFamily="18" charset="0"/>
              </a:rPr>
              <a:t> S7: </a:t>
            </a:r>
            <a:r>
              <a:rPr lang="da-DK" sz="1200" dirty="0">
                <a:latin typeface="Times New Roman" panose="02020603050405020304" pitchFamily="18" charset="0"/>
                <a:cs typeface="Times New Roman" panose="02020603050405020304" pitchFamily="18" charset="0"/>
              </a:rPr>
              <a:t>C</a:t>
            </a:r>
            <a:r>
              <a:rPr lang="en-US" sz="1200" dirty="0" err="1" smtClean="0">
                <a:latin typeface="Times New Roman" panose="02020603050405020304" pitchFamily="18" charset="0"/>
                <a:cs typeface="Times New Roman" panose="02020603050405020304" pitchFamily="18" charset="0"/>
              </a:rPr>
              <a:t>ontinued</a:t>
            </a:r>
            <a:r>
              <a:rPr lang="en-US" sz="1200" dirty="0" smtClean="0">
                <a:latin typeface="Times New Roman" panose="02020603050405020304" pitchFamily="18" charset="0"/>
                <a:cs typeface="Times New Roman" panose="02020603050405020304" pitchFamily="18" charset="0"/>
              </a:rPr>
              <a:t>.</a:t>
            </a:r>
            <a:endParaRPr lang="en-US" sz="1200" dirty="0">
              <a:latin typeface="Times New Roman" panose="02020603050405020304" pitchFamily="18" charset="0"/>
              <a:cs typeface="Times New Roman" panose="02020603050405020304" pitchFamily="18" charset="0"/>
            </a:endParaRPr>
          </a:p>
        </p:txBody>
      </p:sp>
      <p:grpSp>
        <p:nvGrpSpPr>
          <p:cNvPr id="82" name="Group 81"/>
          <p:cNvGrpSpPr/>
          <p:nvPr/>
        </p:nvGrpSpPr>
        <p:grpSpPr>
          <a:xfrm>
            <a:off x="123554" y="999880"/>
            <a:ext cx="6655033" cy="3292259"/>
            <a:chOff x="123554" y="999880"/>
            <a:chExt cx="6655033" cy="3292259"/>
          </a:xfrm>
        </p:grpSpPr>
        <p:grpSp>
          <p:nvGrpSpPr>
            <p:cNvPr id="6" name="Group 5"/>
            <p:cNvGrpSpPr/>
            <p:nvPr/>
          </p:nvGrpSpPr>
          <p:grpSpPr>
            <a:xfrm>
              <a:off x="123554" y="999880"/>
              <a:ext cx="6655033" cy="2734526"/>
              <a:chOff x="123554" y="700522"/>
              <a:chExt cx="6655033" cy="2734526"/>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r="2612" b="26478"/>
              <a:stretch/>
            </p:blipFill>
            <p:spPr>
              <a:xfrm>
                <a:off x="123554" y="700522"/>
                <a:ext cx="6655033" cy="2734526"/>
              </a:xfrm>
              <a:prstGeom prst="rect">
                <a:avLst/>
              </a:prstGeom>
            </p:spPr>
          </p:pic>
          <p:cxnSp>
            <p:nvCxnSpPr>
              <p:cNvPr id="5" name="Straight Connector 4"/>
              <p:cNvCxnSpPr/>
              <p:nvPr/>
            </p:nvCxnSpPr>
            <p:spPr>
              <a:xfrm>
                <a:off x="131232" y="3433696"/>
                <a:ext cx="6627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 name="Right Arrow 6"/>
            <p:cNvSpPr/>
            <p:nvPr/>
          </p:nvSpPr>
          <p:spPr>
            <a:xfrm>
              <a:off x="1402546" y="1839294"/>
              <a:ext cx="296164" cy="91778"/>
            </a:xfrm>
            <a:prstGeom prst="rightArrow">
              <a:avLst>
                <a:gd name="adj1" fmla="val 50000"/>
                <a:gd name="adj2" fmla="val 9800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855587" y="1738286"/>
              <a:ext cx="620529" cy="276999"/>
            </a:xfrm>
            <a:prstGeom prst="rect">
              <a:avLst/>
            </a:prstGeom>
            <a:noFill/>
          </p:spPr>
          <p:txBody>
            <a:bodyPr wrap="square" rtlCol="0">
              <a:spAutoFit/>
            </a:bodyPr>
            <a:lstStyle/>
            <a:p>
              <a:pPr algn="r"/>
              <a:r>
                <a:rPr lang="da-DK" sz="600" b="1" dirty="0" smtClean="0">
                  <a:latin typeface="Arial" panose="020B0604020202020204" pitchFamily="34" charset="0"/>
                  <a:cs typeface="Arial" panose="020B0604020202020204" pitchFamily="34" charset="0"/>
                </a:rPr>
                <a:t>ORF </a:t>
              </a:r>
              <a:r>
                <a:rPr lang="da-DK" sz="600" b="1" dirty="0" err="1" smtClean="0">
                  <a:latin typeface="Arial" panose="020B0604020202020204" pitchFamily="34" charset="0"/>
                  <a:cs typeface="Arial" panose="020B0604020202020204" pitchFamily="34" charset="0"/>
                </a:rPr>
                <a:t>direction</a:t>
              </a:r>
              <a:endParaRPr lang="en-US" sz="600" b="1" dirty="0">
                <a:latin typeface="Arial" panose="020B0604020202020204" pitchFamily="34" charset="0"/>
                <a:cs typeface="Arial" panose="020B0604020202020204" pitchFamily="34" charset="0"/>
              </a:endParaRPr>
            </a:p>
          </p:txBody>
        </p:sp>
        <p:cxnSp>
          <p:nvCxnSpPr>
            <p:cNvPr id="9" name="Straight Connector 8"/>
            <p:cNvCxnSpPr/>
            <p:nvPr/>
          </p:nvCxnSpPr>
          <p:spPr>
            <a:xfrm>
              <a:off x="1402239" y="2076374"/>
              <a:ext cx="2818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4220404" y="2041203"/>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3925719" y="2041203"/>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3082551" y="2040374"/>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2913254" y="2040374"/>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1402582" y="2038327"/>
              <a:ext cx="1" cy="7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180581" y="1988695"/>
              <a:ext cx="362218" cy="184666"/>
            </a:xfrm>
            <a:prstGeom prst="rect">
              <a:avLst/>
            </a:prstGeom>
            <a:noFill/>
          </p:spPr>
          <p:txBody>
            <a:bodyPr wrap="square" rtlCol="0">
              <a:spAutoFit/>
            </a:bodyPr>
            <a:lstStyle/>
            <a:p>
              <a:r>
                <a:rPr lang="da-DK" sz="600" b="1" dirty="0" smtClean="0">
                  <a:latin typeface="Arial" panose="020B0604020202020204" pitchFamily="34" charset="0"/>
                  <a:cs typeface="Arial" panose="020B0604020202020204" pitchFamily="34" charset="0"/>
                </a:rPr>
                <a:t>bp</a:t>
              </a:r>
              <a:endParaRPr lang="en-US" sz="600" b="1" dirty="0">
                <a:latin typeface="Arial" panose="020B0604020202020204" pitchFamily="34" charset="0"/>
                <a:cs typeface="Arial" panose="020B0604020202020204" pitchFamily="34" charset="0"/>
              </a:endParaRPr>
            </a:p>
          </p:txBody>
        </p:sp>
        <p:sp>
          <p:nvSpPr>
            <p:cNvPr id="22" name="TextBox 21"/>
            <p:cNvSpPr txBox="1"/>
            <p:nvPr/>
          </p:nvSpPr>
          <p:spPr>
            <a:xfrm>
              <a:off x="1294097" y="1926454"/>
              <a:ext cx="362218"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1</a:t>
              </a:r>
              <a:endParaRPr lang="en-US" sz="400" b="1" dirty="0">
                <a:latin typeface="Arial" panose="020B0604020202020204" pitchFamily="34" charset="0"/>
                <a:cs typeface="Arial" panose="020B0604020202020204" pitchFamily="34" charset="0"/>
              </a:endParaRPr>
            </a:p>
          </p:txBody>
        </p:sp>
        <p:sp>
          <p:nvSpPr>
            <p:cNvPr id="26" name="TextBox 25"/>
            <p:cNvSpPr txBox="1"/>
            <p:nvPr/>
          </p:nvSpPr>
          <p:spPr>
            <a:xfrm>
              <a:off x="2779166" y="1926454"/>
              <a:ext cx="307433"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485</a:t>
              </a:r>
              <a:endParaRPr lang="en-US" sz="400" b="1" dirty="0">
                <a:latin typeface="Arial" panose="020B0604020202020204" pitchFamily="34" charset="0"/>
                <a:cs typeface="Arial" panose="020B0604020202020204" pitchFamily="34" charset="0"/>
              </a:endParaRPr>
            </a:p>
          </p:txBody>
        </p:sp>
        <p:sp>
          <p:nvSpPr>
            <p:cNvPr id="27" name="TextBox 26"/>
            <p:cNvSpPr txBox="1"/>
            <p:nvPr/>
          </p:nvSpPr>
          <p:spPr>
            <a:xfrm>
              <a:off x="2948265" y="1926454"/>
              <a:ext cx="307433"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538</a:t>
              </a:r>
              <a:endParaRPr lang="en-US" sz="400" b="1" dirty="0">
                <a:latin typeface="Arial" panose="020B0604020202020204" pitchFamily="34" charset="0"/>
                <a:cs typeface="Arial" panose="020B0604020202020204" pitchFamily="34" charset="0"/>
              </a:endParaRPr>
            </a:p>
          </p:txBody>
        </p:sp>
        <p:sp>
          <p:nvSpPr>
            <p:cNvPr id="29" name="TextBox 28"/>
            <p:cNvSpPr txBox="1"/>
            <p:nvPr/>
          </p:nvSpPr>
          <p:spPr>
            <a:xfrm>
              <a:off x="3789656" y="1926454"/>
              <a:ext cx="307433"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808</a:t>
              </a:r>
              <a:endParaRPr lang="en-US" sz="400" b="1" dirty="0">
                <a:latin typeface="Arial" panose="020B0604020202020204" pitchFamily="34" charset="0"/>
                <a:cs typeface="Arial" panose="020B0604020202020204" pitchFamily="34" charset="0"/>
              </a:endParaRPr>
            </a:p>
          </p:txBody>
        </p:sp>
        <p:sp>
          <p:nvSpPr>
            <p:cNvPr id="30" name="TextBox 29"/>
            <p:cNvSpPr txBox="1"/>
            <p:nvPr/>
          </p:nvSpPr>
          <p:spPr>
            <a:xfrm>
              <a:off x="4083373" y="1926454"/>
              <a:ext cx="307433" cy="153888"/>
            </a:xfrm>
            <a:prstGeom prst="rect">
              <a:avLst/>
            </a:prstGeom>
            <a:noFill/>
          </p:spPr>
          <p:txBody>
            <a:bodyPr wrap="square" rtlCol="0">
              <a:spAutoFit/>
            </a:bodyPr>
            <a:lstStyle/>
            <a:p>
              <a:r>
                <a:rPr lang="da-DK" sz="400" b="1" dirty="0" smtClean="0">
                  <a:latin typeface="Arial" panose="020B0604020202020204" pitchFamily="34" charset="0"/>
                  <a:cs typeface="Arial" panose="020B0604020202020204" pitchFamily="34" charset="0"/>
                </a:rPr>
                <a:t>900</a:t>
              </a:r>
              <a:endParaRPr lang="en-US" sz="400" b="1" dirty="0">
                <a:latin typeface="Arial" panose="020B0604020202020204" pitchFamily="34" charset="0"/>
                <a:cs typeface="Arial" panose="020B0604020202020204" pitchFamily="34" charset="0"/>
              </a:endParaRPr>
            </a:p>
          </p:txBody>
        </p:sp>
        <p:sp>
          <p:nvSpPr>
            <p:cNvPr id="43" name="TextBox 42"/>
            <p:cNvSpPr txBox="1"/>
            <p:nvPr/>
          </p:nvSpPr>
          <p:spPr>
            <a:xfrm>
              <a:off x="3911944" y="2278219"/>
              <a:ext cx="421792" cy="184666"/>
            </a:xfrm>
            <a:prstGeom prst="rect">
              <a:avLst/>
            </a:prstGeom>
            <a:noFill/>
          </p:spPr>
          <p:txBody>
            <a:bodyPr wrap="square" rtlCol="0">
              <a:spAutoFit/>
            </a:bodyPr>
            <a:lstStyle/>
            <a:p>
              <a:r>
                <a:rPr lang="da-DK" sz="600" b="1" dirty="0" smtClean="0"/>
                <a:t>EV1</a:t>
              </a:r>
              <a:endParaRPr lang="en-US" sz="600" b="1" dirty="0">
                <a:solidFill>
                  <a:schemeClr val="accent1">
                    <a:lumMod val="50000"/>
                  </a:schemeClr>
                </a:solidFill>
              </a:endParaRPr>
            </a:p>
          </p:txBody>
        </p:sp>
        <p:sp>
          <p:nvSpPr>
            <p:cNvPr id="44" name="Oval 43"/>
            <p:cNvSpPr/>
            <p:nvPr/>
          </p:nvSpPr>
          <p:spPr>
            <a:xfrm>
              <a:off x="3889533" y="2303842"/>
              <a:ext cx="74392" cy="134774"/>
            </a:xfrm>
            <a:prstGeom prst="ellipse">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3063076" y="2370552"/>
              <a:ext cx="421792" cy="184666"/>
            </a:xfrm>
            <a:prstGeom prst="rect">
              <a:avLst/>
            </a:prstGeom>
            <a:noFill/>
          </p:spPr>
          <p:txBody>
            <a:bodyPr wrap="square" rtlCol="0">
              <a:spAutoFit/>
            </a:bodyPr>
            <a:lstStyle/>
            <a:p>
              <a:r>
                <a:rPr lang="da-DK" sz="600" b="1" dirty="0" smtClean="0"/>
                <a:t>EV4</a:t>
              </a:r>
              <a:endParaRPr lang="en-US" sz="600" b="1" dirty="0">
                <a:solidFill>
                  <a:schemeClr val="accent1">
                    <a:lumMod val="50000"/>
                  </a:schemeClr>
                </a:solidFill>
              </a:endParaRPr>
            </a:p>
          </p:txBody>
        </p:sp>
        <p:sp>
          <p:nvSpPr>
            <p:cNvPr id="46" name="Oval 45"/>
            <p:cNvSpPr/>
            <p:nvPr/>
          </p:nvSpPr>
          <p:spPr>
            <a:xfrm>
              <a:off x="3045237" y="2393889"/>
              <a:ext cx="74392" cy="134774"/>
            </a:xfrm>
            <a:prstGeom prst="ellipse">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p:cNvSpPr txBox="1"/>
            <p:nvPr/>
          </p:nvSpPr>
          <p:spPr>
            <a:xfrm>
              <a:off x="2643557" y="2323919"/>
              <a:ext cx="421792" cy="184666"/>
            </a:xfrm>
            <a:prstGeom prst="rect">
              <a:avLst/>
            </a:prstGeom>
            <a:noFill/>
          </p:spPr>
          <p:txBody>
            <a:bodyPr wrap="square" rtlCol="0">
              <a:spAutoFit/>
            </a:bodyPr>
            <a:lstStyle/>
            <a:p>
              <a:r>
                <a:rPr lang="da-DK" sz="600" b="1" dirty="0" smtClean="0"/>
                <a:t>EV2</a:t>
              </a:r>
              <a:endParaRPr lang="en-US" sz="600" b="1" dirty="0">
                <a:solidFill>
                  <a:schemeClr val="accent1">
                    <a:lumMod val="50000"/>
                  </a:schemeClr>
                </a:solidFill>
              </a:endParaRPr>
            </a:p>
          </p:txBody>
        </p:sp>
        <p:sp>
          <p:nvSpPr>
            <p:cNvPr id="48" name="Oval 47"/>
            <p:cNvSpPr/>
            <p:nvPr/>
          </p:nvSpPr>
          <p:spPr>
            <a:xfrm>
              <a:off x="2877178" y="2349542"/>
              <a:ext cx="74392" cy="134774"/>
            </a:xfrm>
            <a:prstGeom prst="ellipse">
              <a:avLst/>
            </a:prstGeom>
            <a:no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p:cNvCxnSpPr/>
            <p:nvPr/>
          </p:nvCxnSpPr>
          <p:spPr>
            <a:xfrm flipV="1">
              <a:off x="3927984" y="3734585"/>
              <a:ext cx="1" cy="108000"/>
            </a:xfrm>
            <a:prstGeom prst="line">
              <a:avLst/>
            </a:prstGeom>
            <a:ln w="15875">
              <a:solidFill>
                <a:schemeClr val="accent1">
                  <a:lumMod val="50000"/>
                </a:schemeClr>
              </a:solidFill>
              <a:headEnd type="triangle" w="med" len="sm"/>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3081291" y="3733756"/>
              <a:ext cx="1" cy="108000"/>
            </a:xfrm>
            <a:prstGeom prst="line">
              <a:avLst/>
            </a:prstGeom>
            <a:ln w="15875">
              <a:solidFill>
                <a:schemeClr val="accent1">
                  <a:lumMod val="50000"/>
                </a:schemeClr>
              </a:solidFill>
              <a:headEnd type="triangle" w="med" len="sm"/>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2927245" y="3800543"/>
              <a:ext cx="592969" cy="276999"/>
            </a:xfrm>
            <a:prstGeom prst="rect">
              <a:avLst/>
            </a:prstGeom>
            <a:noFill/>
          </p:spPr>
          <p:txBody>
            <a:bodyPr wrap="square" rtlCol="0">
              <a:spAutoFit/>
            </a:bodyPr>
            <a:lstStyle/>
            <a:p>
              <a:r>
                <a:rPr lang="en-US" sz="600" b="1" dirty="0" smtClean="0"/>
                <a:t>SNP: C </a:t>
              </a:r>
              <a:r>
                <a:rPr lang="en-US" sz="600" b="1" dirty="0">
                  <a:sym typeface="Symbol" panose="05050102010706020507" pitchFamily="18" charset="2"/>
                </a:rPr>
                <a:t></a:t>
              </a:r>
              <a:r>
                <a:rPr lang="en-US" sz="600" b="1" dirty="0" smtClean="0"/>
                <a:t> A</a:t>
              </a:r>
            </a:p>
            <a:p>
              <a:r>
                <a:rPr lang="en-US" sz="600" b="1" dirty="0" smtClean="0">
                  <a:solidFill>
                    <a:schemeClr val="accent1">
                      <a:lumMod val="50000"/>
                    </a:schemeClr>
                  </a:solidFill>
                  <a:sym typeface="Symbol" panose="05050102010706020507" pitchFamily="18" charset="2"/>
                </a:rPr>
                <a:t>His</a:t>
              </a:r>
              <a:r>
                <a:rPr lang="da-DK" sz="600" b="1" dirty="0" smtClean="0">
                  <a:solidFill>
                    <a:schemeClr val="accent1">
                      <a:lumMod val="50000"/>
                    </a:schemeClr>
                  </a:solidFill>
                </a:rPr>
                <a:t> </a:t>
              </a:r>
              <a:r>
                <a:rPr lang="en-US" sz="600" b="1" dirty="0" smtClean="0">
                  <a:solidFill>
                    <a:schemeClr val="accent1">
                      <a:lumMod val="50000"/>
                    </a:schemeClr>
                  </a:solidFill>
                  <a:sym typeface="Symbol" panose="05050102010706020507" pitchFamily="18" charset="2"/>
                </a:rPr>
                <a:t> </a:t>
              </a:r>
              <a:r>
                <a:rPr lang="da-DK" sz="600" b="1" dirty="0" err="1" smtClean="0">
                  <a:solidFill>
                    <a:schemeClr val="accent1">
                      <a:lumMod val="50000"/>
                    </a:schemeClr>
                  </a:solidFill>
                </a:rPr>
                <a:t>Asn</a:t>
              </a:r>
              <a:endParaRPr lang="en-US" sz="600" b="1" dirty="0">
                <a:solidFill>
                  <a:schemeClr val="accent1">
                    <a:lumMod val="50000"/>
                  </a:schemeClr>
                </a:solidFill>
              </a:endParaRPr>
            </a:p>
          </p:txBody>
        </p:sp>
        <p:sp>
          <p:nvSpPr>
            <p:cNvPr id="52" name="TextBox 51"/>
            <p:cNvSpPr txBox="1"/>
            <p:nvPr/>
          </p:nvSpPr>
          <p:spPr>
            <a:xfrm>
              <a:off x="3775017" y="3800543"/>
              <a:ext cx="592969" cy="276999"/>
            </a:xfrm>
            <a:prstGeom prst="rect">
              <a:avLst/>
            </a:prstGeom>
            <a:noFill/>
          </p:spPr>
          <p:txBody>
            <a:bodyPr wrap="square" rtlCol="0">
              <a:spAutoFit/>
            </a:bodyPr>
            <a:lstStyle/>
            <a:p>
              <a:r>
                <a:rPr lang="en-US" sz="600" b="1" dirty="0" smtClean="0"/>
                <a:t>SNP: G </a:t>
              </a:r>
              <a:r>
                <a:rPr lang="en-US" sz="600" b="1" dirty="0">
                  <a:sym typeface="Symbol" panose="05050102010706020507" pitchFamily="18" charset="2"/>
                </a:rPr>
                <a:t></a:t>
              </a:r>
              <a:r>
                <a:rPr lang="en-US" sz="600" b="1" dirty="0" smtClean="0"/>
                <a:t> T</a:t>
              </a:r>
            </a:p>
            <a:p>
              <a:r>
                <a:rPr lang="en-US" sz="600" b="1" dirty="0" smtClean="0">
                  <a:solidFill>
                    <a:schemeClr val="accent1">
                      <a:lumMod val="50000"/>
                    </a:schemeClr>
                  </a:solidFill>
                  <a:sym typeface="Symbol" panose="05050102010706020507" pitchFamily="18" charset="2"/>
                </a:rPr>
                <a:t>Asp  </a:t>
              </a:r>
              <a:r>
                <a:rPr lang="da-DK" sz="600" b="1" dirty="0" smtClean="0">
                  <a:solidFill>
                    <a:schemeClr val="accent1">
                      <a:lumMod val="50000"/>
                    </a:schemeClr>
                  </a:solidFill>
                </a:rPr>
                <a:t>Tyr</a:t>
              </a:r>
              <a:endParaRPr lang="en-US" sz="600" b="1" dirty="0">
                <a:solidFill>
                  <a:schemeClr val="accent1">
                    <a:lumMod val="50000"/>
                  </a:schemeClr>
                </a:solidFill>
              </a:endParaRPr>
            </a:p>
          </p:txBody>
        </p:sp>
        <p:cxnSp>
          <p:nvCxnSpPr>
            <p:cNvPr id="53" name="Straight Connector 52"/>
            <p:cNvCxnSpPr/>
            <p:nvPr/>
          </p:nvCxnSpPr>
          <p:spPr>
            <a:xfrm flipV="1">
              <a:off x="2914384" y="3734794"/>
              <a:ext cx="1" cy="324000"/>
            </a:xfrm>
            <a:prstGeom prst="line">
              <a:avLst/>
            </a:prstGeom>
            <a:ln w="15875">
              <a:solidFill>
                <a:schemeClr val="accent1">
                  <a:lumMod val="50000"/>
                </a:schemeClr>
              </a:solidFill>
              <a:headEnd type="triangle" w="med" len="sm"/>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2760338" y="4015140"/>
              <a:ext cx="592969" cy="276999"/>
            </a:xfrm>
            <a:prstGeom prst="rect">
              <a:avLst/>
            </a:prstGeom>
            <a:noFill/>
          </p:spPr>
          <p:txBody>
            <a:bodyPr wrap="square" rtlCol="0">
              <a:spAutoFit/>
            </a:bodyPr>
            <a:lstStyle/>
            <a:p>
              <a:r>
                <a:rPr lang="en-US" sz="600" b="1" dirty="0" smtClean="0"/>
                <a:t>SNP: G </a:t>
              </a:r>
              <a:r>
                <a:rPr lang="en-US" sz="600" b="1" dirty="0">
                  <a:sym typeface="Symbol" panose="05050102010706020507" pitchFamily="18" charset="2"/>
                </a:rPr>
                <a:t></a:t>
              </a:r>
              <a:r>
                <a:rPr lang="en-US" sz="600" b="1" dirty="0" smtClean="0"/>
                <a:t> T</a:t>
              </a:r>
            </a:p>
            <a:p>
              <a:r>
                <a:rPr lang="da-DK" sz="600" b="1" dirty="0" err="1" smtClean="0">
                  <a:solidFill>
                    <a:schemeClr val="accent1">
                      <a:lumMod val="50000"/>
                    </a:schemeClr>
                  </a:solidFill>
                </a:rPr>
                <a:t>Cys</a:t>
              </a:r>
              <a:r>
                <a:rPr lang="da-DK" sz="600" b="1" dirty="0" smtClean="0">
                  <a:solidFill>
                    <a:schemeClr val="accent1">
                      <a:lumMod val="50000"/>
                    </a:schemeClr>
                  </a:solidFill>
                </a:rPr>
                <a:t> </a:t>
              </a:r>
              <a:r>
                <a:rPr lang="en-US" sz="600" b="1" dirty="0">
                  <a:solidFill>
                    <a:schemeClr val="accent1">
                      <a:lumMod val="50000"/>
                    </a:schemeClr>
                  </a:solidFill>
                  <a:sym typeface="Symbol" panose="05050102010706020507" pitchFamily="18" charset="2"/>
                </a:rPr>
                <a:t> </a:t>
              </a:r>
              <a:r>
                <a:rPr lang="en-US" sz="600" b="1" dirty="0" err="1" smtClean="0">
                  <a:solidFill>
                    <a:schemeClr val="accent1">
                      <a:lumMod val="50000"/>
                    </a:schemeClr>
                  </a:solidFill>
                  <a:sym typeface="Symbol" panose="05050102010706020507" pitchFamily="18" charset="2"/>
                </a:rPr>
                <a:t>Phe</a:t>
              </a:r>
              <a:endParaRPr lang="en-US" sz="600" b="1" dirty="0">
                <a:solidFill>
                  <a:schemeClr val="accent1">
                    <a:lumMod val="50000"/>
                  </a:schemeClr>
                </a:solidFill>
              </a:endParaRPr>
            </a:p>
          </p:txBody>
        </p:sp>
        <p:sp>
          <p:nvSpPr>
            <p:cNvPr id="57" name="TextBox 56"/>
            <p:cNvSpPr txBox="1"/>
            <p:nvPr/>
          </p:nvSpPr>
          <p:spPr>
            <a:xfrm>
              <a:off x="4356147" y="2467845"/>
              <a:ext cx="841248" cy="184666"/>
            </a:xfrm>
            <a:prstGeom prst="rect">
              <a:avLst/>
            </a:prstGeom>
            <a:noFill/>
          </p:spPr>
          <p:txBody>
            <a:bodyPr wrap="square" rtlCol="0">
              <a:spAutoFit/>
            </a:bodyPr>
            <a:lstStyle/>
            <a:p>
              <a:pPr algn="r"/>
              <a:r>
                <a:rPr lang="da-DK" sz="600" b="1" dirty="0" smtClean="0">
                  <a:latin typeface="Arial" panose="020B0604020202020204" pitchFamily="34" charset="0"/>
                  <a:cs typeface="Arial" panose="020B0604020202020204" pitchFamily="34" charset="0"/>
                </a:rPr>
                <a:t>all new variants</a:t>
              </a:r>
              <a:endParaRPr lang="en-US" sz="600" b="1" dirty="0">
                <a:latin typeface="Arial" panose="020B0604020202020204" pitchFamily="34" charset="0"/>
                <a:cs typeface="Arial" panose="020B0604020202020204" pitchFamily="34" charset="0"/>
              </a:endParaRPr>
            </a:p>
          </p:txBody>
        </p:sp>
        <p:cxnSp>
          <p:nvCxnSpPr>
            <p:cNvPr id="70" name="Straight Connector 69"/>
            <p:cNvCxnSpPr/>
            <p:nvPr/>
          </p:nvCxnSpPr>
          <p:spPr>
            <a:xfrm>
              <a:off x="1402239" y="3056590"/>
              <a:ext cx="2818800"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V="1">
              <a:off x="4220404" y="3021419"/>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3925719" y="3021419"/>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V="1">
              <a:off x="3082551" y="3020590"/>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flipV="1">
              <a:off x="2913254" y="3020590"/>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1402582" y="3018543"/>
              <a:ext cx="1" cy="7200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4180581" y="2968911"/>
              <a:ext cx="362218" cy="184666"/>
            </a:xfrm>
            <a:prstGeom prst="rect">
              <a:avLst/>
            </a:prstGeom>
            <a:noFill/>
          </p:spPr>
          <p:txBody>
            <a:bodyPr wrap="square" rtlCol="0">
              <a:spAutoFit/>
            </a:bodyPr>
            <a:lstStyle/>
            <a:p>
              <a:r>
                <a:rPr lang="da-DK" sz="600" b="1" dirty="0" err="1" smtClean="0">
                  <a:solidFill>
                    <a:schemeClr val="accent1">
                      <a:lumMod val="50000"/>
                    </a:schemeClr>
                  </a:solidFill>
                  <a:latin typeface="Arial" panose="020B0604020202020204" pitchFamily="34" charset="0"/>
                  <a:cs typeface="Arial" panose="020B0604020202020204" pitchFamily="34" charset="0"/>
                </a:rPr>
                <a:t>aa</a:t>
              </a:r>
              <a:endParaRPr lang="en-US" sz="600" b="1" dirty="0">
                <a:solidFill>
                  <a:schemeClr val="accent1">
                    <a:lumMod val="50000"/>
                  </a:schemeClr>
                </a:solidFill>
                <a:latin typeface="Arial" panose="020B0604020202020204" pitchFamily="34" charset="0"/>
                <a:cs typeface="Arial" panose="020B0604020202020204" pitchFamily="34" charset="0"/>
              </a:endParaRPr>
            </a:p>
          </p:txBody>
        </p:sp>
        <p:sp>
          <p:nvSpPr>
            <p:cNvPr id="77" name="TextBox 76"/>
            <p:cNvSpPr txBox="1"/>
            <p:nvPr/>
          </p:nvSpPr>
          <p:spPr>
            <a:xfrm>
              <a:off x="1294097" y="2906670"/>
              <a:ext cx="362218"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1</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sp>
          <p:nvSpPr>
            <p:cNvPr id="78" name="TextBox 77"/>
            <p:cNvSpPr txBox="1"/>
            <p:nvPr/>
          </p:nvSpPr>
          <p:spPr>
            <a:xfrm>
              <a:off x="2779166" y="2906670"/>
              <a:ext cx="307433"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162</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sp>
          <p:nvSpPr>
            <p:cNvPr id="79" name="TextBox 78"/>
            <p:cNvSpPr txBox="1"/>
            <p:nvPr/>
          </p:nvSpPr>
          <p:spPr>
            <a:xfrm>
              <a:off x="2948265" y="2906670"/>
              <a:ext cx="307433"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180</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sp>
          <p:nvSpPr>
            <p:cNvPr id="80" name="TextBox 79"/>
            <p:cNvSpPr txBox="1"/>
            <p:nvPr/>
          </p:nvSpPr>
          <p:spPr>
            <a:xfrm>
              <a:off x="3789656" y="2906670"/>
              <a:ext cx="307433"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270</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sp>
          <p:nvSpPr>
            <p:cNvPr id="81" name="TextBox 80"/>
            <p:cNvSpPr txBox="1"/>
            <p:nvPr/>
          </p:nvSpPr>
          <p:spPr>
            <a:xfrm>
              <a:off x="4083373" y="2906670"/>
              <a:ext cx="307433" cy="153888"/>
            </a:xfrm>
            <a:prstGeom prst="rect">
              <a:avLst/>
            </a:prstGeom>
            <a:noFill/>
          </p:spPr>
          <p:txBody>
            <a:bodyPr wrap="square" rtlCol="0">
              <a:spAutoFit/>
            </a:bodyPr>
            <a:lstStyle/>
            <a:p>
              <a:r>
                <a:rPr lang="da-DK" sz="400" b="1" dirty="0" smtClean="0">
                  <a:solidFill>
                    <a:schemeClr val="accent1">
                      <a:lumMod val="50000"/>
                    </a:schemeClr>
                  </a:solidFill>
                  <a:latin typeface="Arial" panose="020B0604020202020204" pitchFamily="34" charset="0"/>
                  <a:cs typeface="Arial" panose="020B0604020202020204" pitchFamily="34" charset="0"/>
                </a:rPr>
                <a:t>299</a:t>
              </a:r>
              <a:endParaRPr lang="en-US" sz="400" b="1" dirty="0">
                <a:solidFill>
                  <a:schemeClr val="accent1">
                    <a:lumMod val="50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708072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365" y="210066"/>
            <a:ext cx="6323786" cy="1200329"/>
          </a:xfrm>
          <a:prstGeom prst="rect">
            <a:avLst/>
          </a:prstGeom>
          <a:noFill/>
        </p:spPr>
        <p:txBody>
          <a:bodyPr wrap="square" rtlCol="0">
            <a:spAutoFit/>
          </a:bodyPr>
          <a:lstStyle/>
          <a:p>
            <a:pPr algn="just"/>
            <a:r>
              <a:rPr lang="da-DK" sz="1200" b="1" dirty="0" smtClean="0">
                <a:latin typeface="Times New Roman" panose="02020603050405020304" pitchFamily="18" charset="0"/>
                <a:cs typeface="Times New Roman" panose="02020603050405020304" pitchFamily="18" charset="0"/>
              </a:rPr>
              <a:t>Fig</a:t>
            </a:r>
            <a:r>
              <a:rPr lang="cs-CZ" sz="1200" b="1" dirty="0" err="1" smtClean="0">
                <a:latin typeface="Times New Roman" panose="02020603050405020304" pitchFamily="18" charset="0"/>
                <a:cs typeface="Times New Roman" panose="02020603050405020304" pitchFamily="18" charset="0"/>
              </a:rPr>
              <a:t>ure</a:t>
            </a:r>
            <a:r>
              <a:rPr lang="da-DK" sz="1200" b="1" dirty="0" smtClean="0">
                <a:latin typeface="Times New Roman" panose="02020603050405020304" pitchFamily="18" charset="0"/>
                <a:cs typeface="Times New Roman" panose="02020603050405020304" pitchFamily="18" charset="0"/>
              </a:rPr>
              <a:t> S8: </a:t>
            </a:r>
            <a:r>
              <a:rPr lang="en-US" sz="1200" dirty="0" smtClean="0">
                <a:latin typeface="Times New Roman" panose="02020603050405020304" pitchFamily="18" charset="0"/>
                <a:cs typeface="Times New Roman" panose="02020603050405020304" pitchFamily="18" charset="0"/>
              </a:rPr>
              <a:t>Results of the mutations found in the engineered xylose pathway genes. </a:t>
            </a:r>
          </a:p>
          <a:p>
            <a:pPr algn="just"/>
            <a:r>
              <a:rPr lang="en-US" sz="1200" b="1" dirty="0" smtClean="0">
                <a:latin typeface="Times New Roman" panose="02020603050405020304" pitchFamily="18" charset="0"/>
                <a:cs typeface="Times New Roman" panose="02020603050405020304" pitchFamily="18" charset="0"/>
              </a:rPr>
              <a:t>a</a:t>
            </a:r>
            <a:r>
              <a:rPr lang="en-US" sz="1200" dirty="0" smtClean="0">
                <a:latin typeface="Times New Roman" panose="02020603050405020304" pitchFamily="18" charset="0"/>
                <a:cs typeface="Times New Roman" panose="02020603050405020304" pitchFamily="18" charset="0"/>
              </a:rPr>
              <a:t> </a:t>
            </a:r>
            <a:r>
              <a:rPr lang="en-US" sz="1200" i="1" dirty="0" smtClean="0">
                <a:latin typeface="Times New Roman" panose="02020603050405020304" pitchFamily="18" charset="0"/>
                <a:cs typeface="Times New Roman" panose="02020603050405020304" pitchFamily="18" charset="0"/>
              </a:rPr>
              <a:t>PsSUT1</a:t>
            </a:r>
            <a:r>
              <a:rPr lang="en-US" sz="1200" dirty="0">
                <a:latin typeface="Times New Roman" panose="02020603050405020304" pitchFamily="18" charset="0"/>
                <a:cs typeface="Times New Roman" panose="02020603050405020304" pitchFamily="18" charset="0"/>
              </a:rPr>
              <a:t>:</a:t>
            </a:r>
            <a:r>
              <a:rPr lang="en-US" sz="1200" dirty="0" smtClean="0">
                <a:latin typeface="Times New Roman" panose="02020603050405020304" pitchFamily="18" charset="0"/>
                <a:cs typeface="Times New Roman" panose="02020603050405020304" pitchFamily="18" charset="0"/>
              </a:rPr>
              <a:t> Alignment of the </a:t>
            </a:r>
            <a:r>
              <a:rPr lang="en-US" sz="1200" dirty="0" err="1" smtClean="0">
                <a:latin typeface="Times New Roman" panose="02020603050405020304" pitchFamily="18" charset="0"/>
                <a:cs typeface="Times New Roman" panose="02020603050405020304" pitchFamily="18" charset="0"/>
              </a:rPr>
              <a:t>wt</a:t>
            </a:r>
            <a:r>
              <a:rPr lang="en-US" sz="1200" dirty="0" smtClean="0">
                <a:latin typeface="Times New Roman" panose="02020603050405020304" pitchFamily="18" charset="0"/>
                <a:cs typeface="Times New Roman" panose="02020603050405020304" pitchFamily="18" charset="0"/>
              </a:rPr>
              <a:t> and the mutated protein sequence. Residues are labeled by </a:t>
            </a:r>
            <a:r>
              <a:rPr lang="en-US" sz="1200" dirty="0" err="1" smtClean="0">
                <a:latin typeface="Times New Roman" panose="02020603050405020304" pitchFamily="18" charset="0"/>
                <a:cs typeface="Times New Roman" panose="02020603050405020304" pitchFamily="18" charset="0"/>
              </a:rPr>
              <a:t>Rasmol</a:t>
            </a:r>
            <a:r>
              <a:rPr lang="en-US" sz="1200" dirty="0" smtClean="0">
                <a:latin typeface="Times New Roman" panose="02020603050405020304" pitchFamily="18" charset="0"/>
                <a:cs typeface="Times New Roman" panose="02020603050405020304" pitchFamily="18" charset="0"/>
              </a:rPr>
              <a:t> colors. The red box highlights the mutated residues up to the truncation site. </a:t>
            </a:r>
          </a:p>
          <a:p>
            <a:pPr algn="just"/>
            <a:r>
              <a:rPr lang="en-US" sz="1200" b="1" dirty="0" smtClean="0">
                <a:latin typeface="Times New Roman" panose="02020603050405020304" pitchFamily="18" charset="0"/>
                <a:cs typeface="Times New Roman" panose="02020603050405020304" pitchFamily="18" charset="0"/>
              </a:rPr>
              <a:t>b</a:t>
            </a:r>
            <a:r>
              <a:rPr lang="en-US" sz="1200" dirty="0" smtClean="0">
                <a:latin typeface="Times New Roman" panose="02020603050405020304" pitchFamily="18" charset="0"/>
                <a:cs typeface="Times New Roman" panose="02020603050405020304" pitchFamily="18" charset="0"/>
              </a:rPr>
              <a:t> </a:t>
            </a:r>
            <a:r>
              <a:rPr lang="en-US" sz="1200" i="1" dirty="0" err="1" smtClean="0">
                <a:latin typeface="Times New Roman" panose="02020603050405020304" pitchFamily="18" charset="0"/>
                <a:cs typeface="Times New Roman" panose="02020603050405020304" pitchFamily="18" charset="0"/>
              </a:rPr>
              <a:t>Cp</a:t>
            </a:r>
            <a:r>
              <a:rPr lang="en-US" sz="1200" dirty="0" err="1" smtClean="0">
                <a:latin typeface="Times New Roman" panose="02020603050405020304" pitchFamily="18" charset="0"/>
                <a:cs typeface="Times New Roman" panose="02020603050405020304" pitchFamily="18" charset="0"/>
              </a:rPr>
              <a:t>XylA</a:t>
            </a:r>
            <a:r>
              <a:rPr lang="en-US" sz="1200" dirty="0" smtClean="0">
                <a:latin typeface="Times New Roman" panose="02020603050405020304" pitchFamily="18" charset="0"/>
                <a:cs typeface="Times New Roman" panose="02020603050405020304" pitchFamily="18" charset="0"/>
              </a:rPr>
              <a:t>: snapshot of a detail of the 3D structure </a:t>
            </a:r>
            <a:r>
              <a:rPr lang="en-US" sz="1200" dirty="0">
                <a:latin typeface="Times New Roman" panose="02020603050405020304" pitchFamily="18" charset="0"/>
                <a:cs typeface="Times New Roman" panose="02020603050405020304" pitchFamily="18" charset="0"/>
              </a:rPr>
              <a:t>obtained by homology modeling (</a:t>
            </a:r>
            <a:r>
              <a:rPr lang="en-US" sz="1200" dirty="0">
                <a:latin typeface="Times New Roman" panose="02020603050405020304" pitchFamily="18" charset="0"/>
                <a:cs typeface="Times New Roman" panose="02020603050405020304" pitchFamily="18" charset="0"/>
                <a:hlinkClick r:id="rId2"/>
              </a:rPr>
              <a:t>https://swissmodel.expasy.org</a:t>
            </a:r>
            <a:r>
              <a:rPr lang="en-US" sz="1200" dirty="0" smtClean="0">
                <a:latin typeface="Times New Roman" panose="02020603050405020304" pitchFamily="18" charset="0"/>
                <a:cs typeface="Times New Roman" panose="02020603050405020304" pitchFamily="18" charset="0"/>
                <a:hlinkClick r:id="rId2"/>
              </a:rPr>
              <a:t>/</a:t>
            </a:r>
            <a:r>
              <a:rPr lang="en-US" sz="1200" dirty="0" smtClean="0">
                <a:latin typeface="Times New Roman" panose="02020603050405020304" pitchFamily="18" charset="0"/>
                <a:cs typeface="Times New Roman" panose="02020603050405020304" pitchFamily="18" charset="0"/>
              </a:rPr>
              <a:t>) of the mutant A388D compared to the </a:t>
            </a:r>
            <a:r>
              <a:rPr lang="en-US" sz="1200" dirty="0" err="1" smtClean="0">
                <a:latin typeface="Times New Roman" panose="02020603050405020304" pitchFamily="18" charset="0"/>
                <a:cs typeface="Times New Roman" panose="02020603050405020304" pitchFamily="18" charset="0"/>
              </a:rPr>
              <a:t>wt</a:t>
            </a:r>
            <a:r>
              <a:rPr lang="en-US" sz="1200" dirty="0">
                <a:latin typeface="Times New Roman" panose="02020603050405020304" pitchFamily="18" charset="0"/>
                <a:cs typeface="Times New Roman" panose="02020603050405020304" pitchFamily="18" charset="0"/>
              </a:rPr>
              <a:t> (accession </a:t>
            </a:r>
            <a:r>
              <a:rPr lang="en-US" sz="1200" dirty="0" smtClean="0">
                <a:latin typeface="Times New Roman" panose="02020603050405020304" pitchFamily="18" charset="0"/>
                <a:cs typeface="Times New Roman" panose="02020603050405020304" pitchFamily="18" charset="0"/>
              </a:rPr>
              <a:t>n. A9KN98). Residues are colored according to charge. Position 388 is highlighted by green spheres.</a:t>
            </a:r>
            <a:endParaRPr lang="en-US" sz="12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73934" y="1820852"/>
            <a:ext cx="312906" cy="369332"/>
          </a:xfrm>
          <a:prstGeom prst="rect">
            <a:avLst/>
          </a:prstGeom>
          <a:noFill/>
        </p:spPr>
        <p:txBody>
          <a:bodyPr wrap="none" rtlCol="0">
            <a:spAutoFit/>
          </a:bodyPr>
          <a:lstStyle/>
          <a:p>
            <a:r>
              <a:rPr lang="da-DK" b="1" dirty="0" smtClean="0">
                <a:latin typeface="Arial" panose="020B0604020202020204" pitchFamily="34" charset="0"/>
                <a:cs typeface="Arial" panose="020B0604020202020204" pitchFamily="34" charset="0"/>
              </a:rPr>
              <a:t>a</a:t>
            </a:r>
            <a:endParaRPr lang="da-DK" b="1" dirty="0">
              <a:latin typeface="Arial" panose="020B0604020202020204" pitchFamily="34" charset="0"/>
              <a:cs typeface="Arial" panose="020B0604020202020204" pitchFamily="34" charset="0"/>
            </a:endParaRPr>
          </a:p>
        </p:txBody>
      </p:sp>
      <p:grpSp>
        <p:nvGrpSpPr>
          <p:cNvPr id="11" name="Group 10"/>
          <p:cNvGrpSpPr/>
          <p:nvPr/>
        </p:nvGrpSpPr>
        <p:grpSpPr>
          <a:xfrm>
            <a:off x="486840" y="2130425"/>
            <a:ext cx="5736054" cy="2943225"/>
            <a:chOff x="486840" y="1552575"/>
            <a:chExt cx="5736054" cy="2943225"/>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8665" b="30422"/>
            <a:stretch/>
          </p:blipFill>
          <p:spPr>
            <a:xfrm>
              <a:off x="486840" y="1552575"/>
              <a:ext cx="5736054" cy="2943225"/>
            </a:xfrm>
            <a:prstGeom prst="rect">
              <a:avLst/>
            </a:prstGeom>
          </p:spPr>
        </p:pic>
        <p:sp>
          <p:nvSpPr>
            <p:cNvPr id="5" name="Rectangle 4"/>
            <p:cNvSpPr/>
            <p:nvPr/>
          </p:nvSpPr>
          <p:spPr>
            <a:xfrm>
              <a:off x="3532093" y="3470910"/>
              <a:ext cx="2200835" cy="2449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p:cNvSpPr txBox="1"/>
          <p:nvPr/>
        </p:nvSpPr>
        <p:spPr>
          <a:xfrm>
            <a:off x="173934" y="5828218"/>
            <a:ext cx="325730" cy="369332"/>
          </a:xfrm>
          <a:prstGeom prst="rect">
            <a:avLst/>
          </a:prstGeom>
          <a:noFill/>
        </p:spPr>
        <p:txBody>
          <a:bodyPr wrap="none" rtlCol="0">
            <a:spAutoFit/>
          </a:bodyPr>
          <a:lstStyle/>
          <a:p>
            <a:r>
              <a:rPr lang="da-DK" b="1" dirty="0" smtClean="0">
                <a:latin typeface="Arial" panose="020B0604020202020204" pitchFamily="34" charset="0"/>
                <a:cs typeface="Arial" panose="020B0604020202020204" pitchFamily="34" charset="0"/>
              </a:rPr>
              <a:t>b</a:t>
            </a:r>
            <a:endParaRPr lang="da-DK" b="1" dirty="0">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336" y="6682293"/>
            <a:ext cx="2379157" cy="2379157"/>
          </a:xfrm>
          <a:prstGeom prst="rect">
            <a:avLst/>
          </a:prstGeom>
        </p:spPr>
      </p:pic>
      <p:sp>
        <p:nvSpPr>
          <p:cNvPr id="15" name="TextBox 14"/>
          <p:cNvSpPr txBox="1"/>
          <p:nvPr/>
        </p:nvSpPr>
        <p:spPr>
          <a:xfrm>
            <a:off x="797336" y="6312961"/>
            <a:ext cx="948914" cy="307777"/>
          </a:xfrm>
          <a:prstGeom prst="rect">
            <a:avLst/>
          </a:prstGeom>
          <a:noFill/>
        </p:spPr>
        <p:txBody>
          <a:bodyPr wrap="square" rtlCol="0">
            <a:spAutoFit/>
          </a:bodyPr>
          <a:lstStyle/>
          <a:p>
            <a:r>
              <a:rPr lang="da-DK" sz="1400" dirty="0" smtClean="0"/>
              <a:t>A388 (</a:t>
            </a:r>
            <a:r>
              <a:rPr lang="da-DK" sz="1400" dirty="0" err="1" smtClean="0"/>
              <a:t>wt</a:t>
            </a:r>
            <a:r>
              <a:rPr lang="da-DK" sz="1400" dirty="0" smtClean="0"/>
              <a:t>)</a:t>
            </a:r>
            <a:endParaRPr lang="en-US" sz="1400" dirty="0"/>
          </a:p>
        </p:txBody>
      </p:sp>
      <p:sp>
        <p:nvSpPr>
          <p:cNvPr id="16" name="TextBox 15"/>
          <p:cNvSpPr txBox="1"/>
          <p:nvPr/>
        </p:nvSpPr>
        <p:spPr>
          <a:xfrm>
            <a:off x="3623121" y="6312961"/>
            <a:ext cx="859979" cy="307777"/>
          </a:xfrm>
          <a:prstGeom prst="rect">
            <a:avLst/>
          </a:prstGeom>
          <a:noFill/>
        </p:spPr>
        <p:txBody>
          <a:bodyPr wrap="square" rtlCol="0">
            <a:spAutoFit/>
          </a:bodyPr>
          <a:lstStyle/>
          <a:p>
            <a:r>
              <a:rPr lang="da-DK" sz="1400" dirty="0" smtClean="0"/>
              <a:t>A388D</a:t>
            </a:r>
            <a:endParaRPr lang="en-US" sz="1400" dirty="0"/>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23121" y="6697265"/>
            <a:ext cx="2364185" cy="2364185"/>
          </a:xfrm>
          <a:prstGeom prst="rect">
            <a:avLst/>
          </a:prstGeom>
        </p:spPr>
      </p:pic>
    </p:spTree>
    <p:extLst>
      <p:ext uri="{BB962C8B-B14F-4D97-AF65-F5344CB8AC3E}">
        <p14:creationId xmlns:p14="http://schemas.microsoft.com/office/powerpoint/2010/main" val="1650206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0279" y="156231"/>
            <a:ext cx="6151418" cy="523220"/>
          </a:xfrm>
          <a:prstGeom prst="rect">
            <a:avLst/>
          </a:prstGeom>
          <a:noFill/>
        </p:spPr>
        <p:txBody>
          <a:bodyPr wrap="square" rtlCol="0">
            <a:spAutoFit/>
          </a:bodyPr>
          <a:lstStyle/>
          <a:p>
            <a:pPr algn="just"/>
            <a:r>
              <a:rPr lang="da-DK" sz="1400" b="1" dirty="0" err="1" smtClean="0">
                <a:latin typeface="Times New Roman" panose="02020603050405020304" pitchFamily="18" charset="0"/>
                <a:cs typeface="Times New Roman" panose="02020603050405020304" pitchFamily="18" charset="0"/>
              </a:rPr>
              <a:t>Figure</a:t>
            </a:r>
            <a:r>
              <a:rPr lang="da-DK" sz="1400" b="1" dirty="0" smtClean="0">
                <a:latin typeface="Times New Roman" panose="02020603050405020304" pitchFamily="18" charset="0"/>
                <a:cs typeface="Times New Roman" panose="02020603050405020304" pitchFamily="18" charset="0"/>
              </a:rPr>
              <a:t> S2: </a:t>
            </a:r>
            <a:r>
              <a:rPr lang="da-DK" sz="1400" dirty="0" smtClean="0">
                <a:latin typeface="Times New Roman" panose="02020603050405020304" pitchFamily="18" charset="0"/>
                <a:cs typeface="Times New Roman" panose="02020603050405020304" pitchFamily="18" charset="0"/>
              </a:rPr>
              <a:t>Evolution of the </a:t>
            </a:r>
            <a:r>
              <a:rPr lang="da-DK" sz="1400" dirty="0" err="1" smtClean="0">
                <a:latin typeface="Times New Roman" panose="02020603050405020304" pitchFamily="18" charset="0"/>
                <a:cs typeface="Times New Roman" panose="02020603050405020304" pitchFamily="18" charset="0"/>
              </a:rPr>
              <a:t>xylose</a:t>
            </a:r>
            <a:r>
              <a:rPr lang="da-DK" sz="1400" dirty="0" smtClean="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consuming</a:t>
            </a:r>
            <a:r>
              <a:rPr lang="da-DK" sz="1400" dirty="0" smtClean="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strain</a:t>
            </a:r>
            <a:r>
              <a:rPr lang="da-DK" sz="1400" dirty="0" smtClean="0">
                <a:latin typeface="Times New Roman" panose="02020603050405020304" pitchFamily="18" charset="0"/>
                <a:cs typeface="Times New Roman" panose="02020603050405020304" pitchFamily="18" charset="0"/>
              </a:rPr>
              <a:t>, single </a:t>
            </a:r>
            <a:r>
              <a:rPr lang="da-DK" sz="1400" dirty="0" err="1" smtClean="0">
                <a:latin typeface="Times New Roman" panose="02020603050405020304" pitchFamily="18" charset="0"/>
                <a:cs typeface="Times New Roman" panose="02020603050405020304" pitchFamily="18" charset="0"/>
              </a:rPr>
              <a:t>isolates</a:t>
            </a:r>
            <a:r>
              <a:rPr lang="da-DK" sz="1400" dirty="0" smtClean="0">
                <a:latin typeface="Times New Roman" panose="02020603050405020304" pitchFamily="18" charset="0"/>
                <a:cs typeface="Times New Roman" panose="02020603050405020304" pitchFamily="18" charset="0"/>
              </a:rPr>
              <a:t>. Growth profiles of the </a:t>
            </a:r>
            <a:r>
              <a:rPr lang="da-DK" sz="1400" dirty="0" err="1" smtClean="0">
                <a:latin typeface="Times New Roman" panose="02020603050405020304" pitchFamily="18" charset="0"/>
                <a:cs typeface="Times New Roman" panose="02020603050405020304" pitchFamily="18" charset="0"/>
              </a:rPr>
              <a:t>evolved</a:t>
            </a:r>
            <a:r>
              <a:rPr lang="da-DK" sz="1400" dirty="0" smtClean="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strains</a:t>
            </a:r>
            <a:r>
              <a:rPr lang="da-DK" sz="1400" dirty="0" smtClean="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cultivated</a:t>
            </a:r>
            <a:r>
              <a:rPr lang="da-DK" sz="1400" dirty="0" smtClean="0">
                <a:latin typeface="Times New Roman" panose="02020603050405020304" pitchFamily="18" charset="0"/>
                <a:cs typeface="Times New Roman" panose="02020603050405020304" pitchFamily="18" charset="0"/>
              </a:rPr>
              <a:t> in YPX medium.</a:t>
            </a:r>
            <a:endParaRPr lang="da-DK" sz="1400" dirty="0">
              <a:latin typeface="Times New Roman" panose="02020603050405020304" pitchFamily="18" charset="0"/>
              <a:cs typeface="Times New Roman" panose="02020603050405020304" pitchFamily="18" charset="0"/>
            </a:endParaRPr>
          </a:p>
        </p:txBody>
      </p:sp>
      <p:graphicFrame>
        <p:nvGraphicFramePr>
          <p:cNvPr id="4" name="Chart 3"/>
          <p:cNvGraphicFramePr>
            <a:graphicFrameLocks/>
          </p:cNvGraphicFramePr>
          <p:nvPr>
            <p:extLst>
              <p:ext uri="{D42A27DB-BD31-4B8C-83A1-F6EECF244321}">
                <p14:modId xmlns:p14="http://schemas.microsoft.com/office/powerpoint/2010/main" val="2026805777"/>
              </p:ext>
            </p:extLst>
          </p:nvPr>
        </p:nvGraphicFramePr>
        <p:xfrm>
          <a:off x="358573" y="903643"/>
          <a:ext cx="5535386" cy="355412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20882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056" y="3858798"/>
            <a:ext cx="325730" cy="369332"/>
          </a:xfrm>
          <a:prstGeom prst="rect">
            <a:avLst/>
          </a:prstGeom>
          <a:noFill/>
        </p:spPr>
        <p:txBody>
          <a:bodyPr wrap="none" rtlCol="0">
            <a:spAutoFit/>
          </a:bodyPr>
          <a:lstStyle/>
          <a:p>
            <a:r>
              <a:rPr lang="da-DK" b="1" dirty="0" smtClean="0">
                <a:latin typeface="Arial" panose="020B0604020202020204" pitchFamily="34" charset="0"/>
                <a:cs typeface="Arial" panose="020B0604020202020204" pitchFamily="34" charset="0"/>
              </a:rPr>
              <a:t>b</a:t>
            </a:r>
            <a:endParaRPr lang="da-DK" b="1" dirty="0">
              <a:latin typeface="Arial" panose="020B0604020202020204" pitchFamily="34" charset="0"/>
              <a:cs typeface="Arial" panose="020B0604020202020204" pitchFamily="34" charset="0"/>
            </a:endParaRPr>
          </a:p>
        </p:txBody>
      </p:sp>
      <p:graphicFrame>
        <p:nvGraphicFramePr>
          <p:cNvPr id="3" name="Chart 2"/>
          <p:cNvGraphicFramePr>
            <a:graphicFrameLocks/>
          </p:cNvGraphicFramePr>
          <p:nvPr>
            <p:extLst>
              <p:ext uri="{D42A27DB-BD31-4B8C-83A1-F6EECF244321}">
                <p14:modId xmlns:p14="http://schemas.microsoft.com/office/powerpoint/2010/main" val="2966215208"/>
              </p:ext>
            </p:extLst>
          </p:nvPr>
        </p:nvGraphicFramePr>
        <p:xfrm>
          <a:off x="273570" y="840747"/>
          <a:ext cx="3374316" cy="301805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a:graphicFrameLocks/>
          </p:cNvGraphicFramePr>
          <p:nvPr>
            <p:extLst>
              <p:ext uri="{D42A27DB-BD31-4B8C-83A1-F6EECF244321}">
                <p14:modId xmlns:p14="http://schemas.microsoft.com/office/powerpoint/2010/main" val="402622516"/>
              </p:ext>
            </p:extLst>
          </p:nvPr>
        </p:nvGraphicFramePr>
        <p:xfrm>
          <a:off x="3592169" y="1018063"/>
          <a:ext cx="3151620" cy="26193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a:graphicFrameLocks/>
          </p:cNvGraphicFramePr>
          <p:nvPr>
            <p:extLst>
              <p:ext uri="{D42A27DB-BD31-4B8C-83A1-F6EECF244321}">
                <p14:modId xmlns:p14="http://schemas.microsoft.com/office/powerpoint/2010/main" val="2949571161"/>
              </p:ext>
            </p:extLst>
          </p:nvPr>
        </p:nvGraphicFramePr>
        <p:xfrm>
          <a:off x="219811" y="3660624"/>
          <a:ext cx="3319854" cy="302586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p:cNvGraphicFramePr>
            <a:graphicFrameLocks/>
          </p:cNvGraphicFramePr>
          <p:nvPr>
            <p:extLst>
              <p:ext uri="{D42A27DB-BD31-4B8C-83A1-F6EECF244321}">
                <p14:modId xmlns:p14="http://schemas.microsoft.com/office/powerpoint/2010/main" val="2649373191"/>
              </p:ext>
            </p:extLst>
          </p:nvPr>
        </p:nvGraphicFramePr>
        <p:xfrm>
          <a:off x="3539666" y="3900106"/>
          <a:ext cx="3204124" cy="2745074"/>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7"/>
          <p:cNvSpPr txBox="1"/>
          <p:nvPr/>
        </p:nvSpPr>
        <p:spPr>
          <a:xfrm>
            <a:off x="273570" y="67218"/>
            <a:ext cx="6390496" cy="738664"/>
          </a:xfrm>
          <a:prstGeom prst="rect">
            <a:avLst/>
          </a:prstGeom>
          <a:noFill/>
        </p:spPr>
        <p:txBody>
          <a:bodyPr wrap="square" rtlCol="0">
            <a:spAutoFit/>
          </a:bodyPr>
          <a:lstStyle/>
          <a:p>
            <a:pPr algn="just"/>
            <a:r>
              <a:rPr lang="da-DK" sz="1400" b="1" dirty="0" err="1" smtClean="0">
                <a:latin typeface="Times New Roman" panose="02020603050405020304" pitchFamily="18" charset="0"/>
                <a:cs typeface="Times New Roman" panose="02020603050405020304" pitchFamily="18" charset="0"/>
              </a:rPr>
              <a:t>Figure</a:t>
            </a:r>
            <a:r>
              <a:rPr lang="da-DK" sz="1400" b="1" dirty="0" smtClean="0">
                <a:latin typeface="Times New Roman" panose="02020603050405020304" pitchFamily="18" charset="0"/>
                <a:cs typeface="Times New Roman" panose="02020603050405020304" pitchFamily="18" charset="0"/>
              </a:rPr>
              <a:t> S3: </a:t>
            </a:r>
            <a:r>
              <a:rPr lang="da-DK" sz="1400" dirty="0" smtClean="0">
                <a:latin typeface="Times New Roman" panose="02020603050405020304" pitchFamily="18" charset="0"/>
                <a:cs typeface="Times New Roman" panose="02020603050405020304" pitchFamily="18" charset="0"/>
              </a:rPr>
              <a:t>Evolution of the </a:t>
            </a:r>
            <a:r>
              <a:rPr lang="da-DK" sz="1400" dirty="0" err="1" smtClean="0">
                <a:latin typeface="Times New Roman" panose="02020603050405020304" pitchFamily="18" charset="0"/>
                <a:cs typeface="Times New Roman" panose="02020603050405020304" pitchFamily="18" charset="0"/>
              </a:rPr>
              <a:t>xylose</a:t>
            </a:r>
            <a:r>
              <a:rPr lang="da-DK" sz="1400" dirty="0" smtClean="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consuming</a:t>
            </a:r>
            <a:r>
              <a:rPr lang="da-DK" sz="1400" dirty="0" smtClean="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strain</a:t>
            </a:r>
            <a:r>
              <a:rPr lang="da-DK" sz="1400" dirty="0" smtClean="0">
                <a:latin typeface="Times New Roman" panose="02020603050405020304" pitchFamily="18" charset="0"/>
                <a:cs typeface="Times New Roman" panose="02020603050405020304" pitchFamily="18" charset="0"/>
              </a:rPr>
              <a:t>. Growth of the </a:t>
            </a:r>
            <a:r>
              <a:rPr lang="da-DK" sz="1400" dirty="0" err="1" smtClean="0">
                <a:latin typeface="Times New Roman" panose="02020603050405020304" pitchFamily="18" charset="0"/>
                <a:cs typeface="Times New Roman" panose="02020603050405020304" pitchFamily="18" charset="0"/>
              </a:rPr>
              <a:t>selected</a:t>
            </a:r>
            <a:r>
              <a:rPr lang="da-DK" sz="1400" dirty="0" smtClean="0">
                <a:latin typeface="Times New Roman" panose="02020603050405020304" pitchFamily="18" charset="0"/>
                <a:cs typeface="Times New Roman" panose="02020603050405020304" pitchFamily="18" charset="0"/>
              </a:rPr>
              <a:t> SSL-tolerant </a:t>
            </a:r>
            <a:r>
              <a:rPr lang="da-DK" sz="1400" dirty="0" err="1" smtClean="0">
                <a:latin typeface="Times New Roman" panose="02020603050405020304" pitchFamily="18" charset="0"/>
                <a:cs typeface="Times New Roman" panose="02020603050405020304" pitchFamily="18" charset="0"/>
              </a:rPr>
              <a:t>strains</a:t>
            </a:r>
            <a:r>
              <a:rPr lang="da-DK" sz="1400" dirty="0" smtClean="0">
                <a:latin typeface="Times New Roman" panose="02020603050405020304" pitchFamily="18" charset="0"/>
                <a:cs typeface="Times New Roman" panose="02020603050405020304" pitchFamily="18" charset="0"/>
              </a:rPr>
              <a:t> EV6_4 and EV9_5 in the </a:t>
            </a:r>
            <a:r>
              <a:rPr lang="da-DK" sz="1400" b="1" dirty="0" smtClean="0">
                <a:latin typeface="Times New Roman" panose="02020603050405020304" pitchFamily="18" charset="0"/>
                <a:cs typeface="Times New Roman" panose="02020603050405020304" pitchFamily="18" charset="0"/>
              </a:rPr>
              <a:t>a</a:t>
            </a:r>
            <a:r>
              <a:rPr lang="da-DK" sz="1400" dirty="0" smtClean="0">
                <a:latin typeface="Times New Roman" panose="02020603050405020304" pitchFamily="18" charset="0"/>
                <a:cs typeface="Times New Roman" panose="02020603050405020304" pitchFamily="18" charset="0"/>
              </a:rPr>
              <a:t> YE SSL and </a:t>
            </a:r>
            <a:r>
              <a:rPr lang="da-DK" sz="1400" b="1" dirty="0" smtClean="0">
                <a:latin typeface="Times New Roman" panose="02020603050405020304" pitchFamily="18" charset="0"/>
                <a:cs typeface="Times New Roman" panose="02020603050405020304" pitchFamily="18" charset="0"/>
              </a:rPr>
              <a:t>b</a:t>
            </a:r>
            <a:r>
              <a:rPr lang="da-DK" sz="1400" dirty="0" smtClean="0">
                <a:latin typeface="Times New Roman" panose="02020603050405020304" pitchFamily="18" charset="0"/>
                <a:cs typeface="Times New Roman" panose="02020603050405020304" pitchFamily="18" charset="0"/>
              </a:rPr>
              <a:t> MM SSL at pH=4.5. </a:t>
            </a:r>
            <a:r>
              <a:rPr lang="en-US" sz="1400" dirty="0">
                <a:latin typeface="Times New Roman" panose="02020603050405020304" pitchFamily="18" charset="0"/>
                <a:cs typeface="Times New Roman" panose="02020603050405020304" pitchFamily="18" charset="0"/>
              </a:rPr>
              <a:t>The experiment was performed in duplicates, error bars represent standard deviation (N=2).</a:t>
            </a:r>
            <a:endParaRPr lang="da-DK" sz="14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129056" y="859950"/>
            <a:ext cx="312906" cy="369332"/>
          </a:xfrm>
          <a:prstGeom prst="rect">
            <a:avLst/>
          </a:prstGeom>
          <a:noFill/>
        </p:spPr>
        <p:txBody>
          <a:bodyPr wrap="none" rtlCol="0">
            <a:spAutoFit/>
          </a:bodyPr>
          <a:lstStyle/>
          <a:p>
            <a:r>
              <a:rPr lang="da-DK" b="1" dirty="0" smtClean="0">
                <a:latin typeface="Arial" panose="020B0604020202020204" pitchFamily="34" charset="0"/>
                <a:cs typeface="Arial" panose="020B0604020202020204" pitchFamily="34" charset="0"/>
              </a:rPr>
              <a:t>a</a:t>
            </a:r>
            <a:endParaRPr lang="da-DK"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9442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3219537834"/>
              </p:ext>
            </p:extLst>
          </p:nvPr>
        </p:nvGraphicFramePr>
        <p:xfrm>
          <a:off x="1129553" y="1048601"/>
          <a:ext cx="3667872"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a:graphicFrameLocks/>
          </p:cNvGraphicFramePr>
          <p:nvPr>
            <p:extLst>
              <p:ext uri="{D42A27DB-BD31-4B8C-83A1-F6EECF244321}">
                <p14:modId xmlns:p14="http://schemas.microsoft.com/office/powerpoint/2010/main" val="508237412"/>
              </p:ext>
            </p:extLst>
          </p:nvPr>
        </p:nvGraphicFramePr>
        <p:xfrm>
          <a:off x="1129553" y="3791801"/>
          <a:ext cx="3667872" cy="273367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342535" y="191892"/>
            <a:ext cx="6151418" cy="738664"/>
          </a:xfrm>
          <a:prstGeom prst="rect">
            <a:avLst/>
          </a:prstGeom>
          <a:noFill/>
        </p:spPr>
        <p:txBody>
          <a:bodyPr wrap="square" rtlCol="0">
            <a:spAutoFit/>
          </a:bodyPr>
          <a:lstStyle/>
          <a:p>
            <a:pPr algn="just"/>
            <a:r>
              <a:rPr lang="da-DK" sz="1400" b="1" dirty="0" err="1" smtClean="0">
                <a:latin typeface="Times New Roman" panose="02020603050405020304" pitchFamily="18" charset="0"/>
                <a:cs typeface="Times New Roman" panose="02020603050405020304" pitchFamily="18" charset="0"/>
              </a:rPr>
              <a:t>Figure</a:t>
            </a:r>
            <a:r>
              <a:rPr lang="da-DK" sz="1400" b="1" dirty="0" smtClean="0">
                <a:latin typeface="Times New Roman" panose="02020603050405020304" pitchFamily="18" charset="0"/>
                <a:cs typeface="Times New Roman" panose="02020603050405020304" pitchFamily="18" charset="0"/>
              </a:rPr>
              <a:t> S4: </a:t>
            </a:r>
            <a:r>
              <a:rPr lang="da-DK" sz="1400" dirty="0" smtClean="0">
                <a:latin typeface="Times New Roman" panose="02020603050405020304" pitchFamily="18" charset="0"/>
                <a:cs typeface="Times New Roman" panose="02020603050405020304" pitchFamily="18" charset="0"/>
              </a:rPr>
              <a:t>Growth of the tolerant EV6_4 and </a:t>
            </a:r>
            <a:r>
              <a:rPr lang="da-DK" sz="1400" dirty="0" err="1" smtClean="0">
                <a:latin typeface="Times New Roman" panose="02020603050405020304" pitchFamily="18" charset="0"/>
                <a:cs typeface="Times New Roman" panose="02020603050405020304" pitchFamily="18" charset="0"/>
              </a:rPr>
              <a:t>its</a:t>
            </a:r>
            <a:r>
              <a:rPr lang="da-DK" sz="1400" dirty="0" smtClean="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dicarboxylic</a:t>
            </a:r>
            <a:r>
              <a:rPr lang="da-DK" sz="1400" dirty="0" smtClean="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acid</a:t>
            </a:r>
            <a:r>
              <a:rPr lang="da-DK" sz="1400" dirty="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producing</a:t>
            </a:r>
            <a:r>
              <a:rPr lang="da-DK" sz="1400" dirty="0" smtClean="0">
                <a:latin typeface="Times New Roman" panose="02020603050405020304" pitchFamily="18" charset="0"/>
                <a:cs typeface="Times New Roman" panose="02020603050405020304" pitchFamily="18" charset="0"/>
              </a:rPr>
              <a:t> derivative EV6_4 MA in 70% and 60% YE SSL. The </a:t>
            </a:r>
            <a:r>
              <a:rPr lang="da-DK" sz="1400" dirty="0" err="1" smtClean="0">
                <a:latin typeface="Times New Roman" panose="02020603050405020304" pitchFamily="18" charset="0"/>
                <a:cs typeface="Times New Roman" panose="02020603050405020304" pitchFamily="18" charset="0"/>
              </a:rPr>
              <a:t>experiments</a:t>
            </a:r>
            <a:r>
              <a:rPr lang="da-DK" sz="1400" dirty="0" smtClean="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were</a:t>
            </a:r>
            <a:r>
              <a:rPr lang="da-DK" sz="1400" dirty="0" smtClean="0">
                <a:latin typeface="Times New Roman" panose="02020603050405020304" pitchFamily="18" charset="0"/>
                <a:cs typeface="Times New Roman" panose="02020603050405020304" pitchFamily="18" charset="0"/>
              </a:rPr>
              <a:t> </a:t>
            </a:r>
            <a:r>
              <a:rPr lang="da-DK" sz="1400" dirty="0" err="1" smtClean="0">
                <a:latin typeface="Times New Roman" panose="02020603050405020304" pitchFamily="18" charset="0"/>
                <a:cs typeface="Times New Roman" panose="02020603050405020304" pitchFamily="18" charset="0"/>
              </a:rPr>
              <a:t>performed</a:t>
            </a:r>
            <a:r>
              <a:rPr lang="da-DK" sz="1400" dirty="0" smtClean="0">
                <a:latin typeface="Times New Roman" panose="02020603050405020304" pitchFamily="18" charset="0"/>
                <a:cs typeface="Times New Roman" panose="02020603050405020304" pitchFamily="18" charset="0"/>
              </a:rPr>
              <a:t> in </a:t>
            </a:r>
            <a:r>
              <a:rPr lang="da-DK" sz="1400" dirty="0" err="1" smtClean="0">
                <a:latin typeface="Times New Roman" panose="02020603050405020304" pitchFamily="18" charset="0"/>
                <a:cs typeface="Times New Roman" panose="02020603050405020304" pitchFamily="18" charset="0"/>
              </a:rPr>
              <a:t>two</a:t>
            </a:r>
            <a:r>
              <a:rPr lang="da-DK" sz="1400" dirty="0" smtClean="0">
                <a:latin typeface="Times New Roman" panose="02020603050405020304" pitchFamily="18" charset="0"/>
                <a:cs typeface="Times New Roman" panose="02020603050405020304" pitchFamily="18" charset="0"/>
              </a:rPr>
              <a:t> parallel shake </a:t>
            </a:r>
            <a:r>
              <a:rPr lang="da-DK" sz="1400" dirty="0" err="1" smtClean="0">
                <a:latin typeface="Times New Roman" panose="02020603050405020304" pitchFamily="18" charset="0"/>
                <a:cs typeface="Times New Roman" panose="02020603050405020304" pitchFamily="18" charset="0"/>
              </a:rPr>
              <a:t>flasks</a:t>
            </a:r>
            <a:r>
              <a:rPr lang="da-DK" sz="1400" dirty="0">
                <a:latin typeface="Times New Roman" panose="02020603050405020304" pitchFamily="18" charset="0"/>
                <a:cs typeface="Times New Roman" panose="02020603050405020304" pitchFamily="18" charset="0"/>
              </a:rPr>
              <a:t>, </a:t>
            </a:r>
            <a:r>
              <a:rPr lang="da-DK" sz="1400" dirty="0" err="1">
                <a:latin typeface="Times New Roman" panose="02020603050405020304" pitchFamily="18" charset="0"/>
                <a:cs typeface="Times New Roman" panose="02020603050405020304" pitchFamily="18" charset="0"/>
              </a:rPr>
              <a:t>error</a:t>
            </a:r>
            <a:r>
              <a:rPr lang="da-DK" sz="1400" dirty="0">
                <a:latin typeface="Times New Roman" panose="02020603050405020304" pitchFamily="18" charset="0"/>
                <a:cs typeface="Times New Roman" panose="02020603050405020304" pitchFamily="18" charset="0"/>
              </a:rPr>
              <a:t> bars </a:t>
            </a:r>
            <a:r>
              <a:rPr lang="da-DK" sz="1400" dirty="0" err="1">
                <a:latin typeface="Times New Roman" panose="02020603050405020304" pitchFamily="18" charset="0"/>
                <a:cs typeface="Times New Roman" panose="02020603050405020304" pitchFamily="18" charset="0"/>
              </a:rPr>
              <a:t>represent</a:t>
            </a:r>
            <a:r>
              <a:rPr lang="da-DK" sz="1400" dirty="0">
                <a:latin typeface="Times New Roman" panose="02020603050405020304" pitchFamily="18" charset="0"/>
                <a:cs typeface="Times New Roman" panose="02020603050405020304" pitchFamily="18" charset="0"/>
              </a:rPr>
              <a:t> standard deviation (N=2</a:t>
            </a:r>
            <a:r>
              <a:rPr lang="da-DK" sz="1400" dirty="0" smtClean="0">
                <a:latin typeface="Times New Roman" panose="02020603050405020304" pitchFamily="18" charset="0"/>
                <a:cs typeface="Times New Roman" panose="02020603050405020304" pitchFamily="18" charset="0"/>
              </a:rPr>
              <a:t>).   </a:t>
            </a:r>
            <a:endParaRPr lang="da-DK"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5913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2365" y="210066"/>
            <a:ext cx="6323786" cy="830997"/>
          </a:xfrm>
          <a:prstGeom prst="rect">
            <a:avLst/>
          </a:prstGeom>
          <a:noFill/>
        </p:spPr>
        <p:txBody>
          <a:bodyPr wrap="square" rtlCol="0">
            <a:spAutoFit/>
          </a:bodyPr>
          <a:lstStyle/>
          <a:p>
            <a:pPr algn="just"/>
            <a:r>
              <a:rPr lang="da-DK" sz="1200" b="1" dirty="0" smtClean="0">
                <a:latin typeface="Times New Roman" panose="02020603050405020304" pitchFamily="18" charset="0"/>
                <a:cs typeface="Times New Roman" panose="02020603050405020304" pitchFamily="18" charset="0"/>
              </a:rPr>
              <a:t>Fig</a:t>
            </a:r>
            <a:r>
              <a:rPr lang="cs-CZ" sz="1200" b="1" dirty="0" err="1" smtClean="0">
                <a:latin typeface="Times New Roman" panose="02020603050405020304" pitchFamily="18" charset="0"/>
                <a:cs typeface="Times New Roman" panose="02020603050405020304" pitchFamily="18" charset="0"/>
              </a:rPr>
              <a:t>ure</a:t>
            </a:r>
            <a:r>
              <a:rPr lang="da-DK" sz="1200" b="1" dirty="0" smtClean="0">
                <a:latin typeface="Times New Roman" panose="02020603050405020304" pitchFamily="18" charset="0"/>
                <a:cs typeface="Times New Roman" panose="02020603050405020304" pitchFamily="18" charset="0"/>
              </a:rPr>
              <a:t> S5: </a:t>
            </a:r>
            <a:r>
              <a:rPr lang="en-US" sz="1200" dirty="0">
                <a:latin typeface="Times New Roman" panose="02020603050405020304" pitchFamily="18" charset="0"/>
                <a:cs typeface="Times New Roman" panose="02020603050405020304" pitchFamily="18" charset="0"/>
              </a:rPr>
              <a:t>Production of dicarboxylic acids by fermentation of the SSL in bioreactors, second parallel bioreactor experiment. Consumption of the carbon sources present in the SSL and biomass formation by the engineered XylC</a:t>
            </a:r>
            <a:r>
              <a:rPr lang="en-US" sz="1200" baseline="-25000" dirty="0">
                <a:latin typeface="Times New Roman" panose="02020603050405020304" pitchFamily="18" charset="0"/>
                <a:cs typeface="Times New Roman" panose="02020603050405020304" pitchFamily="18" charset="0"/>
              </a:rPr>
              <a:t>2</a:t>
            </a:r>
            <a:r>
              <a:rPr lang="en-US" sz="1200" dirty="0">
                <a:latin typeface="Times New Roman" panose="02020603050405020304" pitchFamily="18" charset="0"/>
                <a:cs typeface="Times New Roman" panose="02020603050405020304" pitchFamily="18" charset="0"/>
              </a:rPr>
              <a:t> 6_4 MA strain (on the left) and production of dicarboxylic acids from the SSL at pH=4.5 (on the right). </a:t>
            </a:r>
          </a:p>
        </p:txBody>
      </p:sp>
      <p:graphicFrame>
        <p:nvGraphicFramePr>
          <p:cNvPr id="9" name="Chart 8"/>
          <p:cNvGraphicFramePr>
            <a:graphicFrameLocks/>
          </p:cNvGraphicFramePr>
          <p:nvPr>
            <p:extLst>
              <p:ext uri="{D42A27DB-BD31-4B8C-83A1-F6EECF244321}">
                <p14:modId xmlns:p14="http://schemas.microsoft.com/office/powerpoint/2010/main" val="1607692146"/>
              </p:ext>
            </p:extLst>
          </p:nvPr>
        </p:nvGraphicFramePr>
        <p:xfrm>
          <a:off x="0" y="1283153"/>
          <a:ext cx="3619546" cy="32189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a:graphicFrameLocks/>
          </p:cNvGraphicFramePr>
          <p:nvPr>
            <p:extLst>
              <p:ext uri="{D42A27DB-BD31-4B8C-83A1-F6EECF244321}">
                <p14:modId xmlns:p14="http://schemas.microsoft.com/office/powerpoint/2010/main" val="1690059830"/>
              </p:ext>
            </p:extLst>
          </p:nvPr>
        </p:nvGraphicFramePr>
        <p:xfrm>
          <a:off x="3307574" y="1283153"/>
          <a:ext cx="3652623" cy="3043312"/>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p:cNvCxnSpPr/>
          <p:nvPr/>
        </p:nvCxnSpPr>
        <p:spPr>
          <a:xfrm rot="60000">
            <a:off x="1726290" y="1415700"/>
            <a:ext cx="19050" cy="172800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74350" y="2137132"/>
            <a:ext cx="782394" cy="276999"/>
          </a:xfrm>
          <a:prstGeom prst="rect">
            <a:avLst/>
          </a:prstGeom>
          <a:noFill/>
        </p:spPr>
        <p:txBody>
          <a:bodyPr wrap="none" rtlCol="0">
            <a:spAutoFit/>
          </a:bodyPr>
          <a:lstStyle/>
          <a:p>
            <a:r>
              <a:rPr lang="da-DK" sz="1200" dirty="0" smtClean="0">
                <a:latin typeface="Arial" panose="020B0604020202020204" pitchFamily="34" charset="0"/>
                <a:cs typeface="Arial" panose="020B0604020202020204" pitchFamily="34" charset="0"/>
              </a:rPr>
              <a:t>STAGE I</a:t>
            </a:r>
            <a:endParaRPr lang="da-DK" sz="1200" dirty="0">
              <a:latin typeface="Arial" panose="020B0604020202020204" pitchFamily="34" charset="0"/>
              <a:cs typeface="Arial" panose="020B0604020202020204" pitchFamily="34" charset="0"/>
            </a:endParaRPr>
          </a:p>
        </p:txBody>
      </p:sp>
      <p:sp>
        <p:nvSpPr>
          <p:cNvPr id="8" name="TextBox 7"/>
          <p:cNvSpPr txBox="1"/>
          <p:nvPr/>
        </p:nvSpPr>
        <p:spPr>
          <a:xfrm>
            <a:off x="2358854" y="2138783"/>
            <a:ext cx="825675" cy="276999"/>
          </a:xfrm>
          <a:prstGeom prst="rect">
            <a:avLst/>
          </a:prstGeom>
          <a:noFill/>
        </p:spPr>
        <p:txBody>
          <a:bodyPr wrap="none" rtlCol="0">
            <a:spAutoFit/>
          </a:bodyPr>
          <a:lstStyle/>
          <a:p>
            <a:r>
              <a:rPr lang="da-DK" sz="1200" dirty="0" smtClean="0">
                <a:latin typeface="Arial" panose="020B0604020202020204" pitchFamily="34" charset="0"/>
                <a:cs typeface="Arial" panose="020B0604020202020204" pitchFamily="34" charset="0"/>
              </a:rPr>
              <a:t>STAGE II</a:t>
            </a:r>
            <a:endParaRPr lang="da-DK" sz="1200" dirty="0">
              <a:latin typeface="Arial" panose="020B0604020202020204" pitchFamily="34" charset="0"/>
              <a:cs typeface="Arial" panose="020B0604020202020204" pitchFamily="34" charset="0"/>
            </a:endParaRPr>
          </a:p>
        </p:txBody>
      </p:sp>
      <p:cxnSp>
        <p:nvCxnSpPr>
          <p:cNvPr id="11" name="Straight Connector 10"/>
          <p:cNvCxnSpPr/>
          <p:nvPr/>
        </p:nvCxnSpPr>
        <p:spPr>
          <a:xfrm rot="60000">
            <a:off x="4993098" y="1415700"/>
            <a:ext cx="19050" cy="172800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096321" y="2137131"/>
            <a:ext cx="782394" cy="276999"/>
          </a:xfrm>
          <a:prstGeom prst="rect">
            <a:avLst/>
          </a:prstGeom>
          <a:noFill/>
        </p:spPr>
        <p:txBody>
          <a:bodyPr wrap="none" rtlCol="0">
            <a:spAutoFit/>
          </a:bodyPr>
          <a:lstStyle/>
          <a:p>
            <a:r>
              <a:rPr lang="da-DK" sz="1200" dirty="0" smtClean="0">
                <a:latin typeface="Arial" panose="020B0604020202020204" pitchFamily="34" charset="0"/>
                <a:cs typeface="Arial" panose="020B0604020202020204" pitchFamily="34" charset="0"/>
              </a:rPr>
              <a:t>STAGE I</a:t>
            </a:r>
            <a:endParaRPr lang="da-DK" sz="1200" dirty="0">
              <a:latin typeface="Arial" panose="020B0604020202020204" pitchFamily="34" charset="0"/>
              <a:cs typeface="Arial" panose="020B0604020202020204" pitchFamily="34" charset="0"/>
            </a:endParaRPr>
          </a:p>
        </p:txBody>
      </p:sp>
      <p:sp>
        <p:nvSpPr>
          <p:cNvPr id="13" name="TextBox 12"/>
          <p:cNvSpPr txBox="1"/>
          <p:nvPr/>
        </p:nvSpPr>
        <p:spPr>
          <a:xfrm>
            <a:off x="5645989" y="2138783"/>
            <a:ext cx="825675" cy="276999"/>
          </a:xfrm>
          <a:prstGeom prst="rect">
            <a:avLst/>
          </a:prstGeom>
          <a:noFill/>
        </p:spPr>
        <p:txBody>
          <a:bodyPr wrap="none" rtlCol="0">
            <a:spAutoFit/>
          </a:bodyPr>
          <a:lstStyle/>
          <a:p>
            <a:r>
              <a:rPr lang="da-DK" sz="1200" dirty="0" smtClean="0">
                <a:latin typeface="Arial" panose="020B0604020202020204" pitchFamily="34" charset="0"/>
                <a:cs typeface="Arial" panose="020B0604020202020204" pitchFamily="34" charset="0"/>
              </a:rPr>
              <a:t>STAGE II</a:t>
            </a:r>
            <a:endParaRPr lang="da-DK"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0423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365" y="210066"/>
            <a:ext cx="6323786" cy="1938992"/>
          </a:xfrm>
          <a:prstGeom prst="rect">
            <a:avLst/>
          </a:prstGeom>
          <a:noFill/>
        </p:spPr>
        <p:txBody>
          <a:bodyPr wrap="square" rtlCol="0">
            <a:spAutoFit/>
          </a:bodyPr>
          <a:lstStyle/>
          <a:p>
            <a:pPr algn="just"/>
            <a:r>
              <a:rPr lang="da-DK" sz="1200" b="1" dirty="0" smtClean="0">
                <a:latin typeface="Times New Roman" panose="02020603050405020304" pitchFamily="18" charset="0"/>
                <a:cs typeface="Times New Roman" panose="02020603050405020304" pitchFamily="18" charset="0"/>
              </a:rPr>
              <a:t>Fig</a:t>
            </a:r>
            <a:r>
              <a:rPr lang="cs-CZ" sz="1200" b="1" dirty="0" err="1" smtClean="0">
                <a:latin typeface="Times New Roman" panose="02020603050405020304" pitchFamily="18" charset="0"/>
                <a:cs typeface="Times New Roman" panose="02020603050405020304" pitchFamily="18" charset="0"/>
              </a:rPr>
              <a:t>ure</a:t>
            </a:r>
            <a:r>
              <a:rPr lang="da-DK" sz="1200" b="1" dirty="0" smtClean="0">
                <a:latin typeface="Times New Roman" panose="02020603050405020304" pitchFamily="18" charset="0"/>
                <a:cs typeface="Times New Roman" panose="02020603050405020304" pitchFamily="18" charset="0"/>
              </a:rPr>
              <a:t> S6: </a:t>
            </a:r>
            <a:r>
              <a:rPr lang="da-DK" sz="1200" dirty="0" smtClean="0">
                <a:latin typeface="Times New Roman" panose="02020603050405020304" pitchFamily="18" charset="0"/>
                <a:cs typeface="Times New Roman" panose="02020603050405020304" pitchFamily="18" charset="0"/>
              </a:rPr>
              <a:t>Mapping of the mutations to the respective loci on the reference genome of S288c. </a:t>
            </a:r>
          </a:p>
          <a:p>
            <a:pPr algn="just"/>
            <a:r>
              <a:rPr lang="da-DK" sz="1200" b="1" dirty="0" smtClean="0">
                <a:latin typeface="Times New Roman" panose="02020603050405020304" pitchFamily="18" charset="0"/>
                <a:cs typeface="Times New Roman" panose="02020603050405020304" pitchFamily="18" charset="0"/>
              </a:rPr>
              <a:t>Panel A: </a:t>
            </a:r>
            <a:r>
              <a:rPr lang="da-DK" sz="1200" dirty="0" err="1" smtClean="0">
                <a:latin typeface="Times New Roman" panose="02020603050405020304" pitchFamily="18" charset="0"/>
                <a:cs typeface="Times New Roman" panose="02020603050405020304" pitchFamily="18" charset="0"/>
              </a:rPr>
              <a:t>Overview</a:t>
            </a:r>
            <a:r>
              <a:rPr lang="da-DK" sz="1200" dirty="0" smtClean="0">
                <a:latin typeface="Times New Roman" panose="02020603050405020304" pitchFamily="18" charset="0"/>
                <a:cs typeface="Times New Roman" panose="02020603050405020304" pitchFamily="18" charset="0"/>
              </a:rPr>
              <a:t> of the distribution </a:t>
            </a:r>
            <a:r>
              <a:rPr lang="da-DK" sz="1200" dirty="0" err="1" smtClean="0">
                <a:latin typeface="Times New Roman" panose="02020603050405020304" pitchFamily="18" charset="0"/>
                <a:cs typeface="Times New Roman" panose="02020603050405020304" pitchFamily="18" charset="0"/>
              </a:rPr>
              <a:t>across</a:t>
            </a:r>
            <a:r>
              <a:rPr lang="da-DK" sz="1200" dirty="0" smtClean="0">
                <a:latin typeface="Times New Roman" panose="02020603050405020304" pitchFamily="18" charset="0"/>
                <a:cs typeface="Times New Roman" panose="02020603050405020304" pitchFamily="18" charset="0"/>
              </a:rPr>
              <a:t> the </a:t>
            </a:r>
            <a:r>
              <a:rPr lang="da-DK" sz="1200" dirty="0" err="1" smtClean="0">
                <a:latin typeface="Times New Roman" panose="02020603050405020304" pitchFamily="18" charset="0"/>
                <a:cs typeface="Times New Roman" panose="02020603050405020304" pitchFamily="18" charset="0"/>
              </a:rPr>
              <a:t>whole</a:t>
            </a:r>
            <a:r>
              <a:rPr lang="da-DK" sz="1200" dirty="0" smtClean="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genome</a:t>
            </a:r>
            <a:r>
              <a:rPr lang="da-DK" sz="1200" dirty="0" smtClean="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Chr</a:t>
            </a:r>
            <a:r>
              <a:rPr lang="da-DK" sz="1200" dirty="0" smtClean="0">
                <a:latin typeface="Times New Roman" panose="02020603050405020304" pitchFamily="18" charset="0"/>
                <a:cs typeface="Times New Roman" panose="02020603050405020304" pitchFamily="18" charset="0"/>
              </a:rPr>
              <a:t> I to XVI, top) of the total mutations (</a:t>
            </a:r>
            <a:r>
              <a:rPr lang="da-DK" sz="1200" dirty="0" err="1" smtClean="0">
                <a:latin typeface="Times New Roman" panose="02020603050405020304" pitchFamily="18" charset="0"/>
                <a:cs typeface="Times New Roman" panose="02020603050405020304" pitchFamily="18" charset="0"/>
              </a:rPr>
              <a:t>blue</a:t>
            </a:r>
            <a:r>
              <a:rPr lang="da-DK" sz="1200" dirty="0" smtClean="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bottom</a:t>
            </a:r>
            <a:r>
              <a:rPr lang="da-DK" sz="1200" dirty="0" smtClean="0">
                <a:latin typeface="Times New Roman" panose="02020603050405020304" pitchFamily="18" charset="0"/>
                <a:cs typeface="Times New Roman" panose="02020603050405020304" pitchFamily="18" charset="0"/>
              </a:rPr>
              <a:t>) and the </a:t>
            </a:r>
            <a:r>
              <a:rPr lang="da-DK" sz="1200" dirty="0" err="1" smtClean="0">
                <a:latin typeface="Times New Roman" panose="02020603050405020304" pitchFamily="18" charset="0"/>
                <a:cs typeface="Times New Roman" panose="02020603050405020304" pitchFamily="18" charset="0"/>
              </a:rPr>
              <a:t>aminoacid-changing</a:t>
            </a:r>
            <a:r>
              <a:rPr lang="da-DK" sz="1200" dirty="0" smtClean="0">
                <a:latin typeface="Times New Roman" panose="02020603050405020304" pitchFamily="18" charset="0"/>
                <a:cs typeface="Times New Roman" panose="02020603050405020304" pitchFamily="18" charset="0"/>
              </a:rPr>
              <a:t> mutations (red, </a:t>
            </a:r>
            <a:r>
              <a:rPr lang="da-DK" sz="1200" dirty="0" err="1" smtClean="0">
                <a:latin typeface="Times New Roman" panose="02020603050405020304" pitchFamily="18" charset="0"/>
                <a:cs typeface="Times New Roman" panose="02020603050405020304" pitchFamily="18" charset="0"/>
              </a:rPr>
              <a:t>middle</a:t>
            </a:r>
            <a:r>
              <a:rPr lang="da-DK" sz="1200" dirty="0" smtClean="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found</a:t>
            </a:r>
            <a:r>
              <a:rPr lang="da-DK" sz="1200" dirty="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across</a:t>
            </a:r>
            <a:r>
              <a:rPr lang="da-DK" sz="1200" dirty="0" smtClean="0">
                <a:latin typeface="Times New Roman" panose="02020603050405020304" pitchFamily="18" charset="0"/>
                <a:cs typeface="Times New Roman" panose="02020603050405020304" pitchFamily="18" charset="0"/>
              </a:rPr>
              <a:t> all </a:t>
            </a:r>
            <a:r>
              <a:rPr lang="da-DK" sz="1200" dirty="0" err="1" smtClean="0">
                <a:latin typeface="Times New Roman" panose="02020603050405020304" pitchFamily="18" charset="0"/>
                <a:cs typeface="Times New Roman" panose="02020603050405020304" pitchFamily="18" charset="0"/>
              </a:rPr>
              <a:t>strains</a:t>
            </a:r>
            <a:r>
              <a:rPr lang="da-DK" sz="1200" dirty="0" smtClean="0">
                <a:latin typeface="Times New Roman" panose="02020603050405020304" pitchFamily="18" charset="0"/>
                <a:cs typeface="Times New Roman" panose="02020603050405020304" pitchFamily="18" charset="0"/>
              </a:rPr>
              <a:t>. </a:t>
            </a:r>
          </a:p>
          <a:p>
            <a:pPr algn="just"/>
            <a:r>
              <a:rPr lang="da-DK" sz="1200" b="1" dirty="0" smtClean="0">
                <a:latin typeface="Times New Roman" panose="02020603050405020304" pitchFamily="18" charset="0"/>
                <a:cs typeface="Times New Roman" panose="02020603050405020304" pitchFamily="18" charset="0"/>
              </a:rPr>
              <a:t>Panels B-R: </a:t>
            </a:r>
            <a:r>
              <a:rPr lang="da-DK" sz="1200" dirty="0" smtClean="0">
                <a:latin typeface="Times New Roman" panose="02020603050405020304" pitchFamily="18" charset="0"/>
                <a:cs typeface="Times New Roman" panose="02020603050405020304" pitchFamily="18" charset="0"/>
              </a:rPr>
              <a:t>Distribution of the variants, </a:t>
            </a:r>
            <a:r>
              <a:rPr lang="da-DK" sz="1200" dirty="0" err="1" smtClean="0">
                <a:latin typeface="Times New Roman" panose="02020603050405020304" pitchFamily="18" charset="0"/>
                <a:cs typeface="Times New Roman" panose="02020603050405020304" pitchFamily="18" charset="0"/>
              </a:rPr>
              <a:t>mapped</a:t>
            </a:r>
            <a:r>
              <a:rPr lang="da-DK" sz="1200" dirty="0" smtClean="0">
                <a:latin typeface="Times New Roman" panose="02020603050405020304" pitchFamily="18" charset="0"/>
                <a:cs typeface="Times New Roman" panose="02020603050405020304" pitchFamily="18" charset="0"/>
              </a:rPr>
              <a:t> to </a:t>
            </a:r>
            <a:r>
              <a:rPr lang="da-DK" sz="1200" dirty="0" err="1" smtClean="0">
                <a:latin typeface="Times New Roman" panose="02020603050405020304" pitchFamily="18" charset="0"/>
                <a:cs typeface="Times New Roman" panose="02020603050405020304" pitchFamily="18" charset="0"/>
              </a:rPr>
              <a:t>each</a:t>
            </a:r>
            <a:r>
              <a:rPr lang="da-DK" sz="1200" dirty="0" smtClean="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individual</a:t>
            </a:r>
            <a:r>
              <a:rPr lang="da-DK" sz="1200" dirty="0" smtClean="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chromosome</a:t>
            </a:r>
            <a:r>
              <a:rPr lang="da-DK" sz="1200" dirty="0" smtClean="0">
                <a:latin typeface="Times New Roman" panose="02020603050405020304" pitchFamily="18" charset="0"/>
                <a:cs typeface="Times New Roman" panose="02020603050405020304" pitchFamily="18" charset="0"/>
              </a:rPr>
              <a:t>, in </a:t>
            </a:r>
            <a:r>
              <a:rPr lang="da-DK" sz="1200" dirty="0" err="1" smtClean="0">
                <a:latin typeface="Times New Roman" panose="02020603050405020304" pitchFamily="18" charset="0"/>
                <a:cs typeface="Times New Roman" panose="02020603050405020304" pitchFamily="18" charset="0"/>
              </a:rPr>
              <a:t>each</a:t>
            </a:r>
            <a:r>
              <a:rPr lang="da-DK" sz="1200" dirty="0" smtClean="0">
                <a:latin typeface="Times New Roman" panose="02020603050405020304" pitchFamily="18" charset="0"/>
                <a:cs typeface="Times New Roman" panose="02020603050405020304" pitchFamily="18" charset="0"/>
              </a:rPr>
              <a:t> of the </a:t>
            </a:r>
            <a:r>
              <a:rPr lang="da-DK" sz="1200" dirty="0" err="1" smtClean="0">
                <a:latin typeface="Times New Roman" panose="02020603050405020304" pitchFamily="18" charset="0"/>
                <a:cs typeface="Times New Roman" panose="02020603050405020304" pitchFamily="18" charset="0"/>
              </a:rPr>
              <a:t>strains</a:t>
            </a:r>
            <a:r>
              <a:rPr lang="da-DK" sz="1200" dirty="0" smtClean="0">
                <a:latin typeface="Times New Roman" panose="02020603050405020304" pitchFamily="18" charset="0"/>
                <a:cs typeface="Times New Roman" panose="02020603050405020304" pitchFamily="18" charset="0"/>
              </a:rPr>
              <a:t> (V1 </a:t>
            </a:r>
            <a:r>
              <a:rPr lang="da-DK" sz="1200" dirty="0" err="1" smtClean="0">
                <a:latin typeface="Times New Roman" panose="02020603050405020304" pitchFamily="18" charset="0"/>
                <a:cs typeface="Times New Roman" panose="02020603050405020304" pitchFamily="18" charset="0"/>
              </a:rPr>
              <a:t>parent</a:t>
            </a:r>
            <a:r>
              <a:rPr lang="da-DK" sz="1200" dirty="0" smtClean="0">
                <a:latin typeface="Times New Roman" panose="02020603050405020304" pitchFamily="18" charset="0"/>
                <a:cs typeface="Times New Roman" panose="02020603050405020304" pitchFamily="18" charset="0"/>
              </a:rPr>
              <a:t> and EV1-EV12, </a:t>
            </a:r>
            <a:r>
              <a:rPr lang="da-DK" sz="1200" dirty="0" err="1" smtClean="0">
                <a:latin typeface="Times New Roman" panose="02020603050405020304" pitchFamily="18" charset="0"/>
                <a:cs typeface="Times New Roman" panose="02020603050405020304" pitchFamily="18" charset="0"/>
              </a:rPr>
              <a:t>indicated</a:t>
            </a:r>
            <a:r>
              <a:rPr lang="da-DK" sz="1200" dirty="0" smtClean="0">
                <a:latin typeface="Times New Roman" panose="02020603050405020304" pitchFamily="18" charset="0"/>
                <a:cs typeface="Times New Roman" panose="02020603050405020304" pitchFamily="18" charset="0"/>
              </a:rPr>
              <a:t> on the </a:t>
            </a:r>
            <a:r>
              <a:rPr lang="da-DK" sz="1200" dirty="0" err="1" smtClean="0">
                <a:latin typeface="Times New Roman" panose="02020603050405020304" pitchFamily="18" charset="0"/>
                <a:cs typeface="Times New Roman" panose="02020603050405020304" pitchFamily="18" charset="0"/>
              </a:rPr>
              <a:t>left</a:t>
            </a:r>
            <a:r>
              <a:rPr lang="da-DK" sz="1200" dirty="0" smtClean="0">
                <a:latin typeface="Times New Roman" panose="02020603050405020304" pitchFamily="18" charset="0"/>
                <a:cs typeface="Times New Roman" panose="02020603050405020304" pitchFamily="18" charset="0"/>
              </a:rPr>
              <a:t>). Mutations </a:t>
            </a:r>
            <a:r>
              <a:rPr lang="da-DK" sz="1200" dirty="0" err="1" smtClean="0">
                <a:latin typeface="Times New Roman" panose="02020603050405020304" pitchFamily="18" charset="0"/>
                <a:cs typeface="Times New Roman" panose="02020603050405020304" pitchFamily="18" charset="0"/>
              </a:rPr>
              <a:t>are</a:t>
            </a:r>
            <a:r>
              <a:rPr lang="da-DK" sz="1200" dirty="0" smtClean="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highlighted</a:t>
            </a:r>
            <a:r>
              <a:rPr lang="da-DK" sz="1200" dirty="0" smtClean="0">
                <a:latin typeface="Times New Roman" panose="02020603050405020304" pitchFamily="18" charset="0"/>
                <a:cs typeface="Times New Roman" panose="02020603050405020304" pitchFamily="18" charset="0"/>
              </a:rPr>
              <a:t> in orange if </a:t>
            </a:r>
            <a:r>
              <a:rPr lang="da-DK" sz="1200" dirty="0" err="1" smtClean="0">
                <a:latin typeface="Times New Roman" panose="02020603050405020304" pitchFamily="18" charset="0"/>
                <a:cs typeface="Times New Roman" panose="02020603050405020304" pitchFamily="18" charset="0"/>
              </a:rPr>
              <a:t>heterozygous</a:t>
            </a:r>
            <a:r>
              <a:rPr lang="da-DK" sz="1200" dirty="0" smtClean="0">
                <a:latin typeface="Times New Roman" panose="02020603050405020304" pitchFamily="18" charset="0"/>
                <a:cs typeface="Times New Roman" panose="02020603050405020304" pitchFamily="18" charset="0"/>
              </a:rPr>
              <a:t> or in red if </a:t>
            </a:r>
            <a:r>
              <a:rPr lang="da-DK" sz="1200" dirty="0" err="1" smtClean="0">
                <a:latin typeface="Times New Roman" panose="02020603050405020304" pitchFamily="18" charset="0"/>
                <a:cs typeface="Times New Roman" panose="02020603050405020304" pitchFamily="18" charset="0"/>
              </a:rPr>
              <a:t>homozygous</a:t>
            </a:r>
            <a:r>
              <a:rPr lang="da-DK" sz="1200" dirty="0">
                <a:latin typeface="Times New Roman" panose="02020603050405020304" pitchFamily="18" charset="0"/>
                <a:cs typeface="Times New Roman" panose="02020603050405020304" pitchFamily="18" charset="0"/>
              </a:rPr>
              <a:t>, and referred to the S288c </a:t>
            </a:r>
            <a:r>
              <a:rPr lang="da-DK" sz="1200" dirty="0" err="1">
                <a:latin typeface="Times New Roman" panose="02020603050405020304" pitchFamily="18" charset="0"/>
                <a:cs typeface="Times New Roman" panose="02020603050405020304" pitchFamily="18" charset="0"/>
              </a:rPr>
              <a:t>genomic</a:t>
            </a:r>
            <a:r>
              <a:rPr lang="da-DK" sz="1200" dirty="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sequence</a:t>
            </a:r>
            <a:r>
              <a:rPr lang="da-DK" sz="1200" dirty="0" smtClean="0">
                <a:latin typeface="Times New Roman" panose="02020603050405020304" pitchFamily="18" charset="0"/>
                <a:cs typeface="Times New Roman" panose="02020603050405020304" pitchFamily="18" charset="0"/>
              </a:rPr>
              <a:t> (annotation </a:t>
            </a:r>
            <a:r>
              <a:rPr lang="da-DK" sz="1200" dirty="0" err="1" smtClean="0">
                <a:latin typeface="Times New Roman" panose="02020603050405020304" pitchFamily="18" charset="0"/>
                <a:cs typeface="Times New Roman" panose="02020603050405020304" pitchFamily="18" charset="0"/>
              </a:rPr>
              <a:t>shown</a:t>
            </a:r>
            <a:r>
              <a:rPr lang="da-DK" sz="1200" dirty="0" smtClean="0">
                <a:latin typeface="Times New Roman" panose="02020603050405020304" pitchFamily="18" charset="0"/>
                <a:cs typeface="Times New Roman" panose="02020603050405020304" pitchFamily="18" charset="0"/>
              </a:rPr>
              <a:t> on top, genes </a:t>
            </a:r>
            <a:r>
              <a:rPr lang="da-DK" sz="1200" dirty="0" err="1" smtClean="0">
                <a:latin typeface="Times New Roman" panose="02020603050405020304" pitchFamily="18" charset="0"/>
                <a:cs typeface="Times New Roman" panose="02020603050405020304" pitchFamily="18" charset="0"/>
              </a:rPr>
              <a:t>are</a:t>
            </a:r>
            <a:r>
              <a:rPr lang="da-DK" sz="1200" dirty="0" smtClean="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represented</a:t>
            </a:r>
            <a:r>
              <a:rPr lang="da-DK" sz="1200" dirty="0" smtClean="0">
                <a:latin typeface="Times New Roman" panose="02020603050405020304" pitchFamily="18" charset="0"/>
                <a:cs typeface="Times New Roman" panose="02020603050405020304" pitchFamily="18" charset="0"/>
              </a:rPr>
              <a:t> by green </a:t>
            </a:r>
            <a:r>
              <a:rPr lang="da-DK" sz="1200" dirty="0" err="1" smtClean="0">
                <a:latin typeface="Times New Roman" panose="02020603050405020304" pitchFamily="18" charset="0"/>
                <a:cs typeface="Times New Roman" panose="02020603050405020304" pitchFamily="18" charset="0"/>
              </a:rPr>
              <a:t>boxes</a:t>
            </a:r>
            <a:r>
              <a:rPr lang="da-DK" sz="1200" dirty="0" smtClean="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Only</a:t>
            </a:r>
            <a:r>
              <a:rPr lang="da-DK" sz="1200" dirty="0" smtClean="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few</a:t>
            </a:r>
            <a:r>
              <a:rPr lang="da-DK" sz="1200" dirty="0" smtClean="0">
                <a:latin typeface="Times New Roman" panose="02020603050405020304" pitchFamily="18" charset="0"/>
                <a:cs typeface="Times New Roman" panose="02020603050405020304" pitchFamily="18" charset="0"/>
              </a:rPr>
              <a:t> gene </a:t>
            </a:r>
            <a:r>
              <a:rPr lang="da-DK" sz="1200" dirty="0" err="1" smtClean="0">
                <a:latin typeface="Times New Roman" panose="02020603050405020304" pitchFamily="18" charset="0"/>
                <a:cs typeface="Times New Roman" panose="02020603050405020304" pitchFamily="18" charset="0"/>
              </a:rPr>
              <a:t>names</a:t>
            </a:r>
            <a:r>
              <a:rPr lang="da-DK" sz="1200" dirty="0" smtClean="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are</a:t>
            </a:r>
            <a:r>
              <a:rPr lang="da-DK" sz="1200" dirty="0" smtClean="0">
                <a:latin typeface="Times New Roman" panose="02020603050405020304" pitchFamily="18" charset="0"/>
                <a:cs typeface="Times New Roman" panose="02020603050405020304" pitchFamily="18" charset="0"/>
              </a:rPr>
              <a:t> visible due to </a:t>
            </a:r>
            <a:r>
              <a:rPr lang="da-DK" sz="1200" dirty="0" err="1" smtClean="0">
                <a:latin typeface="Times New Roman" panose="02020603050405020304" pitchFamily="18" charset="0"/>
                <a:cs typeface="Times New Roman" panose="02020603050405020304" pitchFamily="18" charset="0"/>
              </a:rPr>
              <a:t>limited</a:t>
            </a:r>
            <a:r>
              <a:rPr lang="da-DK" sz="1200" dirty="0" smtClean="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space</a:t>
            </a:r>
            <a:r>
              <a:rPr lang="da-DK" sz="1200" dirty="0" smtClean="0">
                <a:latin typeface="Times New Roman" panose="02020603050405020304" pitchFamily="18" charset="0"/>
                <a:cs typeface="Times New Roman" panose="02020603050405020304" pitchFamily="18" charset="0"/>
              </a:rPr>
              <a:t>).</a:t>
            </a:r>
          </a:p>
          <a:p>
            <a:pPr algn="just"/>
            <a:r>
              <a:rPr lang="da-DK" sz="1200" dirty="0" err="1" smtClean="0">
                <a:latin typeface="Times New Roman" panose="02020603050405020304" pitchFamily="18" charset="0"/>
                <a:cs typeface="Times New Roman" panose="02020603050405020304" pitchFamily="18" charset="0"/>
              </a:rPr>
              <a:t>Dashed</a:t>
            </a:r>
            <a:r>
              <a:rPr lang="da-DK" sz="1200" dirty="0" smtClean="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blue</a:t>
            </a:r>
            <a:r>
              <a:rPr lang="da-DK" sz="1200" dirty="0" smtClean="0">
                <a:latin typeface="Times New Roman" panose="02020603050405020304" pitchFamily="18" charset="0"/>
                <a:cs typeface="Times New Roman" panose="02020603050405020304" pitchFamily="18" charset="0"/>
              </a:rPr>
              <a:t> </a:t>
            </a:r>
            <a:r>
              <a:rPr lang="da-DK" sz="1200" dirty="0" err="1" smtClean="0">
                <a:latin typeface="Times New Roman" panose="02020603050405020304" pitchFamily="18" charset="0"/>
                <a:cs typeface="Times New Roman" panose="02020603050405020304" pitchFamily="18" charset="0"/>
              </a:rPr>
              <a:t>boxes</a:t>
            </a:r>
            <a:r>
              <a:rPr lang="da-DK" sz="1200" dirty="0" smtClean="0">
                <a:latin typeface="Times New Roman" panose="02020603050405020304" pitchFamily="18" charset="0"/>
                <a:cs typeface="Times New Roman" panose="02020603050405020304" pitchFamily="18" charset="0"/>
              </a:rPr>
              <a:t> highlight </a:t>
            </a:r>
            <a:r>
              <a:rPr lang="en-US" sz="1200" dirty="0">
                <a:latin typeface="Times New Roman" panose="02020603050405020304" pitchFamily="18" charset="0"/>
                <a:cs typeface="Times New Roman" panose="02020603050405020304" pitchFamily="18" charset="0"/>
              </a:rPr>
              <a:t>c</a:t>
            </a:r>
            <a:r>
              <a:rPr lang="en-US" sz="1200" dirty="0" smtClean="0">
                <a:latin typeface="Times New Roman" panose="02020603050405020304" pitchFamily="18" charset="0"/>
                <a:cs typeface="Times New Roman" panose="02020603050405020304" pitchFamily="18" charset="0"/>
              </a:rPr>
              <a:t>hromosomal segments involved in LOH events.</a:t>
            </a:r>
            <a:endParaRPr lang="en-US" sz="1200" dirty="0">
              <a:latin typeface="Times New Roman" panose="02020603050405020304" pitchFamily="18" charset="0"/>
              <a:cs typeface="Times New Roman" panose="02020603050405020304" pitchFamily="18" charset="0"/>
            </a:endParaRPr>
          </a:p>
        </p:txBody>
      </p:sp>
      <p:grpSp>
        <p:nvGrpSpPr>
          <p:cNvPr id="18" name="Group 17"/>
          <p:cNvGrpSpPr/>
          <p:nvPr/>
        </p:nvGrpSpPr>
        <p:grpSpPr>
          <a:xfrm>
            <a:off x="66382" y="2176822"/>
            <a:ext cx="6757627" cy="2217196"/>
            <a:chOff x="66382" y="2235966"/>
            <a:chExt cx="6757627" cy="2217196"/>
          </a:xfrm>
        </p:grpSpPr>
        <p:grpSp>
          <p:nvGrpSpPr>
            <p:cNvPr id="10" name="Group 9"/>
            <p:cNvGrpSpPr/>
            <p:nvPr/>
          </p:nvGrpSpPr>
          <p:grpSpPr>
            <a:xfrm>
              <a:off x="66382" y="2235966"/>
              <a:ext cx="6757627" cy="2217196"/>
              <a:chOff x="66382" y="1776317"/>
              <a:chExt cx="6757627" cy="2217196"/>
            </a:xfrm>
          </p:grpSpPr>
          <p:pic>
            <p:nvPicPr>
              <p:cNvPr id="20" name="Picture 19"/>
              <p:cNvPicPr>
                <a:picLocks noChangeAspect="1"/>
              </p:cNvPicPr>
              <p:nvPr/>
            </p:nvPicPr>
            <p:blipFill rotWithShape="1">
              <a:blip r:embed="rId2" cstate="print">
                <a:extLst>
                  <a:ext uri="{28A0092B-C50C-407E-A947-70E740481C1C}">
                    <a14:useLocalDpi xmlns:a14="http://schemas.microsoft.com/office/drawing/2010/main" val="0"/>
                  </a:ext>
                </a:extLst>
              </a:blip>
              <a:srcRect b="44513"/>
              <a:stretch/>
            </p:blipFill>
            <p:spPr>
              <a:xfrm>
                <a:off x="66382" y="1830969"/>
                <a:ext cx="6725237" cy="2031943"/>
              </a:xfrm>
              <a:prstGeom prst="rect">
                <a:avLst/>
              </a:prstGeom>
              <a:ln>
                <a:solidFill>
                  <a:schemeClr val="bg1">
                    <a:lumMod val="75000"/>
                  </a:schemeClr>
                </a:solidFill>
              </a:ln>
            </p:spPr>
          </p:pic>
          <p:sp>
            <p:nvSpPr>
              <p:cNvPr id="6" name="TextBox 5"/>
              <p:cNvSpPr txBox="1"/>
              <p:nvPr/>
            </p:nvSpPr>
            <p:spPr>
              <a:xfrm>
                <a:off x="102687" y="1843469"/>
                <a:ext cx="361848" cy="369332"/>
              </a:xfrm>
              <a:prstGeom prst="rect">
                <a:avLst/>
              </a:prstGeom>
              <a:noFill/>
            </p:spPr>
            <p:txBody>
              <a:bodyPr wrap="square" rtlCol="0">
                <a:spAutoFit/>
              </a:bodyPr>
              <a:lstStyle/>
              <a:p>
                <a:pPr algn="ctr"/>
                <a:r>
                  <a:rPr lang="da-DK" dirty="0" smtClean="0"/>
                  <a:t>A</a:t>
                </a:r>
                <a:endParaRPr lang="da-DK" dirty="0"/>
              </a:p>
            </p:txBody>
          </p:sp>
          <p:sp>
            <p:nvSpPr>
              <p:cNvPr id="9" name="TextBox 8"/>
              <p:cNvSpPr txBox="1"/>
              <p:nvPr/>
            </p:nvSpPr>
            <p:spPr>
              <a:xfrm>
                <a:off x="464535" y="1776317"/>
                <a:ext cx="6210095" cy="276999"/>
              </a:xfrm>
              <a:prstGeom prst="rect">
                <a:avLst/>
              </a:prstGeom>
              <a:noFill/>
            </p:spPr>
            <p:txBody>
              <a:bodyPr wrap="square" rtlCol="0">
                <a:spAutoFit/>
              </a:bodyPr>
              <a:lstStyle/>
              <a:p>
                <a:r>
                  <a:rPr lang="da-DK" sz="1200" dirty="0" smtClean="0"/>
                  <a:t>I      II     </a:t>
                </a:r>
                <a:r>
                  <a:rPr lang="da-DK" sz="600" dirty="0" smtClean="0"/>
                  <a:t> </a:t>
                </a:r>
                <a:r>
                  <a:rPr lang="da-DK" sz="1200" dirty="0" smtClean="0"/>
                  <a:t>III          </a:t>
                </a:r>
                <a:r>
                  <a:rPr lang="da-DK" sz="1200" dirty="0"/>
                  <a:t>I</a:t>
                </a:r>
                <a:r>
                  <a:rPr lang="da-DK" sz="1200" dirty="0" smtClean="0"/>
                  <a:t>V            V  </a:t>
                </a:r>
                <a:r>
                  <a:rPr lang="da-DK" sz="800" dirty="0" smtClean="0"/>
                  <a:t> </a:t>
                </a:r>
                <a:r>
                  <a:rPr lang="da-DK" sz="1200" dirty="0" smtClean="0"/>
                  <a:t> VI      VII  </a:t>
                </a:r>
                <a:r>
                  <a:rPr lang="da-DK" sz="900" dirty="0" smtClean="0"/>
                  <a:t> </a:t>
                </a:r>
                <a:r>
                  <a:rPr lang="da-DK" sz="1200" dirty="0" smtClean="0"/>
                  <a:t> </a:t>
                </a:r>
                <a:r>
                  <a:rPr lang="da-DK" sz="800" dirty="0" smtClean="0"/>
                  <a:t>    </a:t>
                </a:r>
                <a:r>
                  <a:rPr lang="da-DK" sz="1200" dirty="0" smtClean="0"/>
                  <a:t>VIII  </a:t>
                </a:r>
                <a:r>
                  <a:rPr lang="da-DK" sz="800" dirty="0" smtClean="0"/>
                  <a:t> </a:t>
                </a:r>
                <a:r>
                  <a:rPr lang="da-DK" sz="1200" dirty="0" smtClean="0"/>
                  <a:t>IX      X       </a:t>
                </a:r>
                <a:r>
                  <a:rPr lang="da-DK" sz="800" dirty="0" smtClean="0"/>
                  <a:t> </a:t>
                </a:r>
                <a:r>
                  <a:rPr lang="da-DK" sz="1200" dirty="0" smtClean="0"/>
                  <a:t>XI        </a:t>
                </a:r>
                <a:r>
                  <a:rPr lang="da-DK" sz="800" dirty="0" smtClean="0"/>
                  <a:t> </a:t>
                </a:r>
                <a:r>
                  <a:rPr lang="da-DK" sz="1200" dirty="0" smtClean="0"/>
                  <a:t>XII        </a:t>
                </a:r>
                <a:r>
                  <a:rPr lang="da-DK" sz="800" dirty="0" smtClean="0"/>
                  <a:t>  </a:t>
                </a:r>
                <a:r>
                  <a:rPr lang="da-DK" sz="1200" dirty="0" smtClean="0"/>
                  <a:t>XIII       XIV      </a:t>
                </a:r>
                <a:r>
                  <a:rPr lang="da-DK" sz="800" dirty="0" smtClean="0"/>
                  <a:t>  </a:t>
                </a:r>
                <a:r>
                  <a:rPr lang="da-DK" sz="1200" dirty="0" smtClean="0"/>
                  <a:t> XV        </a:t>
                </a:r>
                <a:r>
                  <a:rPr lang="da-DK" sz="800" dirty="0" smtClean="0"/>
                  <a:t> </a:t>
                </a:r>
                <a:r>
                  <a:rPr lang="da-DK" sz="1200" dirty="0" smtClean="0"/>
                  <a:t> XVI</a:t>
                </a:r>
                <a:endParaRPr lang="da-DK" sz="1200" dirty="0"/>
              </a:p>
            </p:txBody>
          </p:sp>
          <p:sp>
            <p:nvSpPr>
              <p:cNvPr id="8" name="TextBox 7"/>
              <p:cNvSpPr txBox="1"/>
              <p:nvPr/>
            </p:nvSpPr>
            <p:spPr>
              <a:xfrm rot="16200000">
                <a:off x="6288335" y="2734140"/>
                <a:ext cx="885061" cy="184666"/>
              </a:xfrm>
              <a:prstGeom prst="rect">
                <a:avLst/>
              </a:prstGeom>
              <a:noFill/>
            </p:spPr>
            <p:txBody>
              <a:bodyPr wrap="square" rtlCol="0">
                <a:spAutoFit/>
              </a:bodyPr>
              <a:lstStyle/>
              <a:p>
                <a:pPr algn="ctr"/>
                <a:r>
                  <a:rPr lang="da-DK" sz="600" dirty="0" err="1" smtClean="0"/>
                  <a:t>Allele</a:t>
                </a:r>
                <a:r>
                  <a:rPr lang="da-DK" sz="600" dirty="0" smtClean="0"/>
                  <a:t> </a:t>
                </a:r>
                <a:r>
                  <a:rPr lang="da-DK" sz="600" dirty="0" err="1" smtClean="0"/>
                  <a:t>Frequency</a:t>
                </a:r>
                <a:endParaRPr lang="da-DK" sz="600" dirty="0"/>
              </a:p>
            </p:txBody>
          </p:sp>
          <p:sp>
            <p:nvSpPr>
              <p:cNvPr id="12" name="TextBox 11"/>
              <p:cNvSpPr txBox="1"/>
              <p:nvPr/>
            </p:nvSpPr>
            <p:spPr>
              <a:xfrm rot="16200000">
                <a:off x="6289145" y="3458650"/>
                <a:ext cx="885061" cy="184666"/>
              </a:xfrm>
              <a:prstGeom prst="rect">
                <a:avLst/>
              </a:prstGeom>
              <a:noFill/>
            </p:spPr>
            <p:txBody>
              <a:bodyPr wrap="square" rtlCol="0">
                <a:spAutoFit/>
              </a:bodyPr>
              <a:lstStyle/>
              <a:p>
                <a:pPr algn="ctr"/>
                <a:r>
                  <a:rPr lang="da-DK" sz="600" dirty="0" err="1" smtClean="0"/>
                  <a:t>Allele</a:t>
                </a:r>
                <a:r>
                  <a:rPr lang="da-DK" sz="600" dirty="0" smtClean="0"/>
                  <a:t> </a:t>
                </a:r>
                <a:r>
                  <a:rPr lang="da-DK" sz="600" dirty="0" err="1" smtClean="0"/>
                  <a:t>Frequency</a:t>
                </a:r>
                <a:endParaRPr lang="da-DK" sz="600" dirty="0"/>
              </a:p>
            </p:txBody>
          </p:sp>
        </p:grpSp>
        <p:grpSp>
          <p:nvGrpSpPr>
            <p:cNvPr id="17" name="Group 16"/>
            <p:cNvGrpSpPr/>
            <p:nvPr/>
          </p:nvGrpSpPr>
          <p:grpSpPr>
            <a:xfrm>
              <a:off x="642496" y="2290618"/>
              <a:ext cx="6005523" cy="2031943"/>
              <a:chOff x="642496" y="2290618"/>
              <a:chExt cx="6005523" cy="2031943"/>
            </a:xfrm>
          </p:grpSpPr>
          <p:cxnSp>
            <p:nvCxnSpPr>
              <p:cNvPr id="16" name="Straight Connector 15"/>
              <p:cNvCxnSpPr/>
              <p:nvPr/>
            </p:nvCxnSpPr>
            <p:spPr>
              <a:xfrm>
                <a:off x="642496" y="2290618"/>
                <a:ext cx="9780" cy="203194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054578" y="2290618"/>
                <a:ext cx="9780" cy="203194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256271" y="2290618"/>
                <a:ext cx="9780" cy="203194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989819" y="2290618"/>
                <a:ext cx="9780" cy="203194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285410" y="2290618"/>
                <a:ext cx="9780" cy="203194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420321" y="2290618"/>
                <a:ext cx="9780" cy="203194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970520" y="2290618"/>
                <a:ext cx="9780" cy="203194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480104" y="2290618"/>
                <a:ext cx="9780" cy="203194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215847" y="2290618"/>
                <a:ext cx="9780" cy="203194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860370" y="2290618"/>
                <a:ext cx="9780" cy="203194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195383" y="2290618"/>
                <a:ext cx="9780" cy="203194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4740440" y="2290618"/>
                <a:ext cx="9780" cy="203194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208429" y="2290618"/>
                <a:ext cx="9780" cy="203194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5604946" y="2290618"/>
                <a:ext cx="9780" cy="203194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6158593" y="2290618"/>
                <a:ext cx="9780" cy="203194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6638239" y="2290618"/>
                <a:ext cx="9780" cy="203194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37" name="Group 36"/>
          <p:cNvGrpSpPr/>
          <p:nvPr/>
        </p:nvGrpSpPr>
        <p:grpSpPr>
          <a:xfrm>
            <a:off x="66381" y="4449253"/>
            <a:ext cx="6725237" cy="2526749"/>
            <a:chOff x="66381" y="4498653"/>
            <a:chExt cx="6725237" cy="2526749"/>
          </a:xfrm>
        </p:grpSpPr>
        <p:pic>
          <p:nvPicPr>
            <p:cNvPr id="36" name="Picture 35"/>
            <p:cNvPicPr>
              <a:picLocks noChangeAspect="1"/>
            </p:cNvPicPr>
            <p:nvPr/>
          </p:nvPicPr>
          <p:blipFill rotWithShape="1">
            <a:blip r:embed="rId3" cstate="print">
              <a:extLst>
                <a:ext uri="{28A0092B-C50C-407E-A947-70E740481C1C}">
                  <a14:useLocalDpi xmlns:a14="http://schemas.microsoft.com/office/drawing/2010/main" val="0"/>
                </a:ext>
              </a:extLst>
            </a:blip>
            <a:srcRect r="3417" b="33328"/>
            <a:stretch/>
          </p:blipFill>
          <p:spPr>
            <a:xfrm>
              <a:off x="66381" y="4498653"/>
              <a:ext cx="6725237" cy="2526749"/>
            </a:xfrm>
            <a:prstGeom prst="rect">
              <a:avLst/>
            </a:prstGeom>
            <a:ln>
              <a:solidFill>
                <a:schemeClr val="bg1">
                  <a:lumMod val="75000"/>
                </a:schemeClr>
              </a:solidFill>
            </a:ln>
          </p:spPr>
        </p:pic>
        <p:sp>
          <p:nvSpPr>
            <p:cNvPr id="13" name="TextBox 12"/>
            <p:cNvSpPr txBox="1"/>
            <p:nvPr/>
          </p:nvSpPr>
          <p:spPr>
            <a:xfrm>
              <a:off x="103500" y="4510717"/>
              <a:ext cx="361848" cy="369332"/>
            </a:xfrm>
            <a:prstGeom prst="rect">
              <a:avLst/>
            </a:prstGeom>
            <a:noFill/>
          </p:spPr>
          <p:txBody>
            <a:bodyPr wrap="square" rtlCol="0">
              <a:spAutoFit/>
            </a:bodyPr>
            <a:lstStyle/>
            <a:p>
              <a:pPr algn="ctr"/>
              <a:r>
                <a:rPr lang="da-DK" dirty="0" smtClean="0"/>
                <a:t>B</a:t>
              </a:r>
              <a:endParaRPr lang="da-DK" dirty="0"/>
            </a:p>
          </p:txBody>
        </p:sp>
      </p:grpSp>
      <p:grpSp>
        <p:nvGrpSpPr>
          <p:cNvPr id="41" name="Group 40"/>
          <p:cNvGrpSpPr/>
          <p:nvPr/>
        </p:nvGrpSpPr>
        <p:grpSpPr>
          <a:xfrm>
            <a:off x="66381" y="7161838"/>
            <a:ext cx="6725237" cy="2586264"/>
            <a:chOff x="66381" y="7161838"/>
            <a:chExt cx="6725237" cy="2586264"/>
          </a:xfrm>
        </p:grpSpPr>
        <p:pic>
          <p:nvPicPr>
            <p:cNvPr id="39" name="Picture 38"/>
            <p:cNvPicPr>
              <a:picLocks noChangeAspect="1"/>
            </p:cNvPicPr>
            <p:nvPr/>
          </p:nvPicPr>
          <p:blipFill rotWithShape="1">
            <a:blip r:embed="rId4" cstate="print">
              <a:extLst>
                <a:ext uri="{28A0092B-C50C-407E-A947-70E740481C1C}">
                  <a14:useLocalDpi xmlns:a14="http://schemas.microsoft.com/office/drawing/2010/main" val="0"/>
                </a:ext>
              </a:extLst>
            </a:blip>
            <a:srcRect r="2627" b="31200"/>
            <a:stretch/>
          </p:blipFill>
          <p:spPr>
            <a:xfrm>
              <a:off x="66381" y="7161838"/>
              <a:ext cx="6725237" cy="2586264"/>
            </a:xfrm>
            <a:prstGeom prst="rect">
              <a:avLst/>
            </a:prstGeom>
            <a:ln>
              <a:solidFill>
                <a:schemeClr val="bg1">
                  <a:lumMod val="75000"/>
                </a:schemeClr>
              </a:solidFill>
            </a:ln>
          </p:spPr>
        </p:pic>
        <p:sp>
          <p:nvSpPr>
            <p:cNvPr id="40" name="TextBox 39"/>
            <p:cNvSpPr txBox="1"/>
            <p:nvPr/>
          </p:nvSpPr>
          <p:spPr>
            <a:xfrm>
              <a:off x="102687" y="7174949"/>
              <a:ext cx="361848" cy="369332"/>
            </a:xfrm>
            <a:prstGeom prst="rect">
              <a:avLst/>
            </a:prstGeom>
            <a:noFill/>
          </p:spPr>
          <p:txBody>
            <a:bodyPr wrap="square" rtlCol="0">
              <a:spAutoFit/>
            </a:bodyPr>
            <a:lstStyle/>
            <a:p>
              <a:pPr algn="ctr"/>
              <a:r>
                <a:rPr lang="da-DK" dirty="0" smtClean="0"/>
                <a:t>C</a:t>
              </a:r>
              <a:endParaRPr lang="da-DK" dirty="0"/>
            </a:p>
          </p:txBody>
        </p:sp>
      </p:grpSp>
    </p:spTree>
    <p:extLst>
      <p:ext uri="{BB962C8B-B14F-4D97-AF65-F5344CB8AC3E}">
        <p14:creationId xmlns:p14="http://schemas.microsoft.com/office/powerpoint/2010/main" val="3293603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365" y="210066"/>
            <a:ext cx="6323786" cy="276999"/>
          </a:xfrm>
          <a:prstGeom prst="rect">
            <a:avLst/>
          </a:prstGeom>
          <a:noFill/>
        </p:spPr>
        <p:txBody>
          <a:bodyPr wrap="square" rtlCol="0">
            <a:spAutoFit/>
          </a:bodyPr>
          <a:lstStyle/>
          <a:p>
            <a:pPr algn="just"/>
            <a:r>
              <a:rPr lang="da-DK" sz="1200" b="1" dirty="0" smtClean="0">
                <a:latin typeface="Times New Roman" panose="02020603050405020304" pitchFamily="18" charset="0"/>
                <a:cs typeface="Times New Roman" panose="02020603050405020304" pitchFamily="18" charset="0"/>
              </a:rPr>
              <a:t>Fig</a:t>
            </a:r>
            <a:r>
              <a:rPr lang="cs-CZ" sz="1200" b="1" dirty="0" err="1" smtClean="0">
                <a:latin typeface="Times New Roman" panose="02020603050405020304" pitchFamily="18" charset="0"/>
                <a:cs typeface="Times New Roman" panose="02020603050405020304" pitchFamily="18" charset="0"/>
              </a:rPr>
              <a:t>ure</a:t>
            </a:r>
            <a:r>
              <a:rPr lang="da-DK" sz="1200" b="1" dirty="0" smtClean="0">
                <a:latin typeface="Times New Roman" panose="02020603050405020304" pitchFamily="18" charset="0"/>
                <a:cs typeface="Times New Roman" panose="02020603050405020304" pitchFamily="18" charset="0"/>
              </a:rPr>
              <a:t> S6: </a:t>
            </a:r>
            <a:r>
              <a:rPr lang="da-DK" sz="1200" dirty="0" smtClean="0">
                <a:latin typeface="Times New Roman" panose="02020603050405020304" pitchFamily="18" charset="0"/>
                <a:cs typeface="Times New Roman" panose="02020603050405020304" pitchFamily="18" charset="0"/>
              </a:rPr>
              <a:t>C</a:t>
            </a:r>
            <a:r>
              <a:rPr lang="en-US" sz="1200" dirty="0" err="1" smtClean="0">
                <a:latin typeface="Times New Roman" panose="02020603050405020304" pitchFamily="18" charset="0"/>
                <a:cs typeface="Times New Roman" panose="02020603050405020304" pitchFamily="18" charset="0"/>
              </a:rPr>
              <a:t>ontinued</a:t>
            </a:r>
            <a:r>
              <a:rPr lang="en-US" sz="1200" dirty="0" smtClean="0">
                <a:latin typeface="Times New Roman" panose="02020603050405020304" pitchFamily="18" charset="0"/>
                <a:cs typeface="Times New Roman" panose="02020603050405020304" pitchFamily="18" charset="0"/>
              </a:rPr>
              <a:t>.</a:t>
            </a:r>
            <a:endParaRPr lang="en-US" sz="1200" dirty="0">
              <a:latin typeface="Times New Roman" panose="02020603050405020304" pitchFamily="18" charset="0"/>
              <a:cs typeface="Times New Roman" panose="02020603050405020304" pitchFamily="18" charset="0"/>
            </a:endParaRPr>
          </a:p>
        </p:txBody>
      </p:sp>
      <p:grpSp>
        <p:nvGrpSpPr>
          <p:cNvPr id="19" name="Group 18"/>
          <p:cNvGrpSpPr/>
          <p:nvPr/>
        </p:nvGrpSpPr>
        <p:grpSpPr>
          <a:xfrm>
            <a:off x="66381" y="7117672"/>
            <a:ext cx="6724854" cy="2556681"/>
            <a:chOff x="66381" y="7117672"/>
            <a:chExt cx="6724854" cy="2556681"/>
          </a:xfrm>
        </p:grpSpPr>
        <p:pic>
          <p:nvPicPr>
            <p:cNvPr id="18" name="Picture 17"/>
            <p:cNvPicPr>
              <a:picLocks noChangeAspect="1"/>
            </p:cNvPicPr>
            <p:nvPr/>
          </p:nvPicPr>
          <p:blipFill rotWithShape="1">
            <a:blip r:embed="rId2" cstate="print">
              <a:extLst>
                <a:ext uri="{28A0092B-C50C-407E-A947-70E740481C1C}">
                  <a14:useLocalDpi xmlns:a14="http://schemas.microsoft.com/office/drawing/2010/main" val="0"/>
                </a:ext>
              </a:extLst>
            </a:blip>
            <a:srcRect r="4384" b="33210"/>
            <a:stretch/>
          </p:blipFill>
          <p:spPr>
            <a:xfrm>
              <a:off x="66381" y="7117672"/>
              <a:ext cx="6724854" cy="2556681"/>
            </a:xfrm>
            <a:prstGeom prst="rect">
              <a:avLst/>
            </a:prstGeom>
            <a:ln>
              <a:solidFill>
                <a:schemeClr val="bg1">
                  <a:lumMod val="75000"/>
                </a:schemeClr>
              </a:solidFill>
            </a:ln>
          </p:spPr>
        </p:pic>
        <p:sp>
          <p:nvSpPr>
            <p:cNvPr id="21" name="TextBox 20"/>
            <p:cNvSpPr txBox="1"/>
            <p:nvPr/>
          </p:nvSpPr>
          <p:spPr>
            <a:xfrm>
              <a:off x="103500" y="7132274"/>
              <a:ext cx="361848" cy="369332"/>
            </a:xfrm>
            <a:prstGeom prst="rect">
              <a:avLst/>
            </a:prstGeom>
            <a:noFill/>
          </p:spPr>
          <p:txBody>
            <a:bodyPr wrap="square" rtlCol="0">
              <a:spAutoFit/>
            </a:bodyPr>
            <a:lstStyle/>
            <a:p>
              <a:pPr algn="ctr"/>
              <a:r>
                <a:rPr lang="da-DK" dirty="0" smtClean="0"/>
                <a:t>F</a:t>
              </a:r>
              <a:endParaRPr lang="da-DK" dirty="0"/>
            </a:p>
          </p:txBody>
        </p:sp>
      </p:grpSp>
      <p:grpSp>
        <p:nvGrpSpPr>
          <p:cNvPr id="4" name="Group 3"/>
          <p:cNvGrpSpPr/>
          <p:nvPr/>
        </p:nvGrpSpPr>
        <p:grpSpPr>
          <a:xfrm>
            <a:off x="66381" y="688552"/>
            <a:ext cx="6725237" cy="3255651"/>
            <a:chOff x="66381" y="688552"/>
            <a:chExt cx="6725237" cy="3255651"/>
          </a:xfrm>
        </p:grpSpPr>
        <p:grpSp>
          <p:nvGrpSpPr>
            <p:cNvPr id="15" name="Group 14"/>
            <p:cNvGrpSpPr/>
            <p:nvPr/>
          </p:nvGrpSpPr>
          <p:grpSpPr>
            <a:xfrm>
              <a:off x="66381" y="688552"/>
              <a:ext cx="6725237" cy="3255651"/>
              <a:chOff x="66381" y="688552"/>
              <a:chExt cx="6725237" cy="3255651"/>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r="13712" b="23251"/>
              <a:stretch/>
            </p:blipFill>
            <p:spPr>
              <a:xfrm>
                <a:off x="66381" y="688552"/>
                <a:ext cx="6725237" cy="3255651"/>
              </a:xfrm>
              <a:prstGeom prst="rect">
                <a:avLst/>
              </a:prstGeom>
              <a:ln>
                <a:solidFill>
                  <a:schemeClr val="bg1">
                    <a:lumMod val="75000"/>
                  </a:schemeClr>
                </a:solidFill>
              </a:ln>
            </p:spPr>
          </p:pic>
          <p:sp>
            <p:nvSpPr>
              <p:cNvPr id="13" name="TextBox 12"/>
              <p:cNvSpPr txBox="1"/>
              <p:nvPr/>
            </p:nvSpPr>
            <p:spPr>
              <a:xfrm>
                <a:off x="103501" y="721837"/>
                <a:ext cx="361848" cy="369332"/>
              </a:xfrm>
              <a:prstGeom prst="rect">
                <a:avLst/>
              </a:prstGeom>
              <a:noFill/>
            </p:spPr>
            <p:txBody>
              <a:bodyPr wrap="square" rtlCol="0">
                <a:spAutoFit/>
              </a:bodyPr>
              <a:lstStyle/>
              <a:p>
                <a:pPr algn="ctr"/>
                <a:r>
                  <a:rPr lang="da-DK" dirty="0" smtClean="0"/>
                  <a:t>D</a:t>
                </a:r>
                <a:endParaRPr lang="da-DK" dirty="0"/>
              </a:p>
            </p:txBody>
          </p:sp>
        </p:grpSp>
        <p:sp>
          <p:nvSpPr>
            <p:cNvPr id="3" name="Rectangle 2"/>
            <p:cNvSpPr/>
            <p:nvPr/>
          </p:nvSpPr>
          <p:spPr>
            <a:xfrm>
              <a:off x="544047" y="3381494"/>
              <a:ext cx="1316520" cy="107467"/>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ctangle 19"/>
            <p:cNvSpPr/>
            <p:nvPr/>
          </p:nvSpPr>
          <p:spPr>
            <a:xfrm>
              <a:off x="544047" y="2247076"/>
              <a:ext cx="1316520" cy="107467"/>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grpSp>
        <p:nvGrpSpPr>
          <p:cNvPr id="5" name="Group 4"/>
          <p:cNvGrpSpPr/>
          <p:nvPr/>
        </p:nvGrpSpPr>
        <p:grpSpPr>
          <a:xfrm>
            <a:off x="66381" y="4145690"/>
            <a:ext cx="6721106" cy="2770495"/>
            <a:chOff x="66381" y="4145690"/>
            <a:chExt cx="6721106" cy="2770495"/>
          </a:xfrm>
        </p:grpSpPr>
        <p:grpSp>
          <p:nvGrpSpPr>
            <p:cNvPr id="16" name="Group 15"/>
            <p:cNvGrpSpPr/>
            <p:nvPr/>
          </p:nvGrpSpPr>
          <p:grpSpPr>
            <a:xfrm>
              <a:off x="66381" y="4145690"/>
              <a:ext cx="6721106" cy="2770495"/>
              <a:chOff x="66382" y="4262651"/>
              <a:chExt cx="6721106" cy="2770495"/>
            </a:xfrm>
          </p:grpSpPr>
          <p:pic>
            <p:nvPicPr>
              <p:cNvPr id="14"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t="-1" r="3848" b="27178"/>
              <a:stretch/>
            </p:blipFill>
            <p:spPr>
              <a:xfrm>
                <a:off x="66382" y="4262651"/>
                <a:ext cx="6721106" cy="2770495"/>
              </a:xfrm>
              <a:prstGeom prst="rect">
                <a:avLst/>
              </a:prstGeom>
              <a:ln>
                <a:solidFill>
                  <a:schemeClr val="bg1">
                    <a:lumMod val="75000"/>
                  </a:schemeClr>
                </a:solidFill>
              </a:ln>
            </p:spPr>
          </p:pic>
          <p:sp>
            <p:nvSpPr>
              <p:cNvPr id="17" name="TextBox 16"/>
              <p:cNvSpPr txBox="1"/>
              <p:nvPr/>
            </p:nvSpPr>
            <p:spPr>
              <a:xfrm>
                <a:off x="103501" y="4276298"/>
                <a:ext cx="361848" cy="369332"/>
              </a:xfrm>
              <a:prstGeom prst="rect">
                <a:avLst/>
              </a:prstGeom>
              <a:noFill/>
            </p:spPr>
            <p:txBody>
              <a:bodyPr wrap="square" rtlCol="0">
                <a:spAutoFit/>
              </a:bodyPr>
              <a:lstStyle/>
              <a:p>
                <a:pPr algn="ctr"/>
                <a:r>
                  <a:rPr lang="da-DK" dirty="0" smtClean="0"/>
                  <a:t>E</a:t>
                </a:r>
                <a:endParaRPr lang="da-DK" dirty="0"/>
              </a:p>
            </p:txBody>
          </p:sp>
        </p:grpSp>
        <p:sp>
          <p:nvSpPr>
            <p:cNvPr id="22" name="Rectangle 21"/>
            <p:cNvSpPr/>
            <p:nvPr/>
          </p:nvSpPr>
          <p:spPr>
            <a:xfrm>
              <a:off x="956789" y="6690047"/>
              <a:ext cx="3049010" cy="170980"/>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ctangle 22"/>
            <p:cNvSpPr/>
            <p:nvPr/>
          </p:nvSpPr>
          <p:spPr>
            <a:xfrm>
              <a:off x="956789" y="5825101"/>
              <a:ext cx="3049010" cy="170980"/>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966895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365" y="210066"/>
            <a:ext cx="6323786" cy="276999"/>
          </a:xfrm>
          <a:prstGeom prst="rect">
            <a:avLst/>
          </a:prstGeom>
          <a:noFill/>
        </p:spPr>
        <p:txBody>
          <a:bodyPr wrap="square" rtlCol="0">
            <a:spAutoFit/>
          </a:bodyPr>
          <a:lstStyle/>
          <a:p>
            <a:pPr algn="just"/>
            <a:r>
              <a:rPr lang="da-DK" sz="1200" b="1" dirty="0" smtClean="0">
                <a:latin typeface="Times New Roman" panose="02020603050405020304" pitchFamily="18" charset="0"/>
                <a:cs typeface="Times New Roman" panose="02020603050405020304" pitchFamily="18" charset="0"/>
              </a:rPr>
              <a:t>Fig</a:t>
            </a:r>
            <a:r>
              <a:rPr lang="cs-CZ" sz="1200" b="1" dirty="0" err="1" smtClean="0">
                <a:latin typeface="Times New Roman" panose="02020603050405020304" pitchFamily="18" charset="0"/>
                <a:cs typeface="Times New Roman" panose="02020603050405020304" pitchFamily="18" charset="0"/>
              </a:rPr>
              <a:t>ure</a:t>
            </a:r>
            <a:r>
              <a:rPr lang="da-DK" sz="1200" b="1" dirty="0" smtClean="0">
                <a:latin typeface="Times New Roman" panose="02020603050405020304" pitchFamily="18" charset="0"/>
                <a:cs typeface="Times New Roman" panose="02020603050405020304" pitchFamily="18" charset="0"/>
              </a:rPr>
              <a:t> S6: </a:t>
            </a:r>
            <a:r>
              <a:rPr lang="da-DK" sz="1200" dirty="0">
                <a:latin typeface="Times New Roman" panose="02020603050405020304" pitchFamily="18" charset="0"/>
                <a:cs typeface="Times New Roman" panose="02020603050405020304" pitchFamily="18" charset="0"/>
              </a:rPr>
              <a:t>C</a:t>
            </a:r>
            <a:r>
              <a:rPr lang="en-US" sz="1200" dirty="0" err="1" smtClean="0">
                <a:latin typeface="Times New Roman" panose="02020603050405020304" pitchFamily="18" charset="0"/>
                <a:cs typeface="Times New Roman" panose="02020603050405020304" pitchFamily="18" charset="0"/>
              </a:rPr>
              <a:t>ontinued</a:t>
            </a:r>
            <a:r>
              <a:rPr lang="en-US" sz="1200" dirty="0" smtClean="0">
                <a:latin typeface="Times New Roman" panose="02020603050405020304" pitchFamily="18" charset="0"/>
                <a:cs typeface="Times New Roman" panose="02020603050405020304" pitchFamily="18" charset="0"/>
              </a:rPr>
              <a:t>.</a:t>
            </a:r>
            <a:endParaRPr lang="en-US" sz="1200" dirty="0">
              <a:latin typeface="Times New Roman" panose="02020603050405020304" pitchFamily="18" charset="0"/>
              <a:cs typeface="Times New Roman" panose="02020603050405020304" pitchFamily="18" charset="0"/>
            </a:endParaRPr>
          </a:p>
        </p:txBody>
      </p:sp>
      <p:grpSp>
        <p:nvGrpSpPr>
          <p:cNvPr id="11" name="Group 10"/>
          <p:cNvGrpSpPr/>
          <p:nvPr/>
        </p:nvGrpSpPr>
        <p:grpSpPr>
          <a:xfrm>
            <a:off x="61831" y="3870774"/>
            <a:ext cx="6721106" cy="2802332"/>
            <a:chOff x="61831" y="3870774"/>
            <a:chExt cx="6721106" cy="2802332"/>
          </a:xfrm>
        </p:grpSpPr>
        <p:grpSp>
          <p:nvGrpSpPr>
            <p:cNvPr id="7" name="Group 6"/>
            <p:cNvGrpSpPr/>
            <p:nvPr/>
          </p:nvGrpSpPr>
          <p:grpSpPr>
            <a:xfrm>
              <a:off x="61831" y="3870774"/>
              <a:ext cx="6721106" cy="2802332"/>
              <a:chOff x="61831" y="3870774"/>
              <a:chExt cx="6721106" cy="2802332"/>
            </a:xfrm>
          </p:grpSpPr>
          <p:grpSp>
            <p:nvGrpSpPr>
              <p:cNvPr id="17" name="Group 16"/>
              <p:cNvGrpSpPr/>
              <p:nvPr/>
            </p:nvGrpSpPr>
            <p:grpSpPr>
              <a:xfrm>
                <a:off x="61831" y="3870774"/>
                <a:ext cx="6721106" cy="2802332"/>
                <a:chOff x="66382" y="4099280"/>
                <a:chExt cx="6721106" cy="2802332"/>
              </a:xfrm>
            </p:grpSpPr>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r="4941" b="27178"/>
                <a:stretch/>
              </p:blipFill>
              <p:spPr>
                <a:xfrm>
                  <a:off x="66382" y="4099280"/>
                  <a:ext cx="6721106" cy="2802332"/>
                </a:xfrm>
                <a:prstGeom prst="rect">
                  <a:avLst/>
                </a:prstGeom>
                <a:ln>
                  <a:solidFill>
                    <a:schemeClr val="bg1">
                      <a:lumMod val="75000"/>
                    </a:schemeClr>
                  </a:solidFill>
                </a:ln>
              </p:spPr>
            </p:pic>
            <p:sp>
              <p:nvSpPr>
                <p:cNvPr id="16" name="TextBox 15"/>
                <p:cNvSpPr txBox="1"/>
                <p:nvPr/>
              </p:nvSpPr>
              <p:spPr>
                <a:xfrm>
                  <a:off x="103500" y="4118393"/>
                  <a:ext cx="361848" cy="369332"/>
                </a:xfrm>
                <a:prstGeom prst="rect">
                  <a:avLst/>
                </a:prstGeom>
                <a:noFill/>
              </p:spPr>
              <p:txBody>
                <a:bodyPr wrap="square" rtlCol="0">
                  <a:spAutoFit/>
                </a:bodyPr>
                <a:lstStyle/>
                <a:p>
                  <a:pPr algn="ctr"/>
                  <a:r>
                    <a:rPr lang="da-DK" dirty="0" smtClean="0"/>
                    <a:t>H</a:t>
                  </a:r>
                  <a:endParaRPr lang="da-DK" dirty="0"/>
                </a:p>
              </p:txBody>
            </p:sp>
          </p:grpSp>
          <p:sp>
            <p:nvSpPr>
              <p:cNvPr id="21" name="Rectangle 20"/>
              <p:cNvSpPr/>
              <p:nvPr/>
            </p:nvSpPr>
            <p:spPr>
              <a:xfrm>
                <a:off x="857338" y="6450939"/>
                <a:ext cx="2333537" cy="70512"/>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ctangle 21"/>
              <p:cNvSpPr/>
              <p:nvPr/>
            </p:nvSpPr>
            <p:spPr>
              <a:xfrm>
                <a:off x="857337" y="5571464"/>
                <a:ext cx="2333537" cy="70512"/>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grpSp>
          <p:nvGrpSpPr>
            <p:cNvPr id="5" name="Group 4"/>
            <p:cNvGrpSpPr/>
            <p:nvPr/>
          </p:nvGrpSpPr>
          <p:grpSpPr>
            <a:xfrm>
              <a:off x="3947474" y="6129778"/>
              <a:ext cx="1630837" cy="445417"/>
              <a:chOff x="3947474" y="6129778"/>
              <a:chExt cx="1630837" cy="445417"/>
            </a:xfrm>
          </p:grpSpPr>
          <p:sp>
            <p:nvSpPr>
              <p:cNvPr id="23" name="Rectangle 22"/>
              <p:cNvSpPr/>
              <p:nvPr/>
            </p:nvSpPr>
            <p:spPr>
              <a:xfrm>
                <a:off x="3947474" y="6129778"/>
                <a:ext cx="926184" cy="445417"/>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ctangle 23"/>
              <p:cNvSpPr/>
              <p:nvPr/>
            </p:nvSpPr>
            <p:spPr>
              <a:xfrm>
                <a:off x="3986382" y="6360735"/>
                <a:ext cx="1591929" cy="113121"/>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grpSp>
          <p:nvGrpSpPr>
            <p:cNvPr id="6" name="Group 5"/>
            <p:cNvGrpSpPr/>
            <p:nvPr/>
          </p:nvGrpSpPr>
          <p:grpSpPr>
            <a:xfrm>
              <a:off x="3947474" y="5251545"/>
              <a:ext cx="1630837" cy="445417"/>
              <a:chOff x="3947474" y="5251545"/>
              <a:chExt cx="1630837" cy="445417"/>
            </a:xfrm>
          </p:grpSpPr>
          <p:sp>
            <p:nvSpPr>
              <p:cNvPr id="28" name="Rectangle 27"/>
              <p:cNvSpPr/>
              <p:nvPr/>
            </p:nvSpPr>
            <p:spPr>
              <a:xfrm>
                <a:off x="3947474" y="5251545"/>
                <a:ext cx="926184" cy="445417"/>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9" name="Rectangle 28"/>
              <p:cNvSpPr/>
              <p:nvPr/>
            </p:nvSpPr>
            <p:spPr>
              <a:xfrm>
                <a:off x="3986382" y="5482502"/>
                <a:ext cx="1591929" cy="113121"/>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grpSp>
      <p:grpSp>
        <p:nvGrpSpPr>
          <p:cNvPr id="48" name="Group 47"/>
          <p:cNvGrpSpPr/>
          <p:nvPr/>
        </p:nvGrpSpPr>
        <p:grpSpPr>
          <a:xfrm>
            <a:off x="66381" y="6882375"/>
            <a:ext cx="6716556" cy="2845257"/>
            <a:chOff x="66381" y="6882375"/>
            <a:chExt cx="6716556" cy="2845257"/>
          </a:xfrm>
        </p:grpSpPr>
        <p:grpSp>
          <p:nvGrpSpPr>
            <p:cNvPr id="20" name="Group 19"/>
            <p:cNvGrpSpPr/>
            <p:nvPr/>
          </p:nvGrpSpPr>
          <p:grpSpPr>
            <a:xfrm>
              <a:off x="66381" y="6882375"/>
              <a:ext cx="6716556" cy="2845257"/>
              <a:chOff x="66381" y="7015342"/>
              <a:chExt cx="6716556" cy="2845257"/>
            </a:xfrm>
          </p:grpSpPr>
          <p:pic>
            <p:nvPicPr>
              <p:cNvPr id="18" name="Picture 17"/>
              <p:cNvPicPr>
                <a:picLocks noChangeAspect="1"/>
              </p:cNvPicPr>
              <p:nvPr/>
            </p:nvPicPr>
            <p:blipFill rotWithShape="1">
              <a:blip r:embed="rId3" cstate="print">
                <a:extLst>
                  <a:ext uri="{28A0092B-C50C-407E-A947-70E740481C1C}">
                    <a14:useLocalDpi xmlns:a14="http://schemas.microsoft.com/office/drawing/2010/main" val="0"/>
                  </a:ext>
                </a:extLst>
              </a:blip>
              <a:srcRect l="-1" r="6438" b="27178"/>
              <a:stretch/>
            </p:blipFill>
            <p:spPr>
              <a:xfrm>
                <a:off x="66381" y="7015342"/>
                <a:ext cx="6716556" cy="2845257"/>
              </a:xfrm>
              <a:prstGeom prst="rect">
                <a:avLst/>
              </a:prstGeom>
              <a:ln>
                <a:solidFill>
                  <a:schemeClr val="bg1">
                    <a:lumMod val="75000"/>
                  </a:schemeClr>
                </a:solidFill>
              </a:ln>
            </p:spPr>
          </p:pic>
          <p:sp>
            <p:nvSpPr>
              <p:cNvPr id="19" name="TextBox 18"/>
              <p:cNvSpPr txBox="1"/>
              <p:nvPr/>
            </p:nvSpPr>
            <p:spPr>
              <a:xfrm>
                <a:off x="98949" y="7033538"/>
                <a:ext cx="361848" cy="369332"/>
              </a:xfrm>
              <a:prstGeom prst="rect">
                <a:avLst/>
              </a:prstGeom>
              <a:noFill/>
            </p:spPr>
            <p:txBody>
              <a:bodyPr wrap="square" rtlCol="0">
                <a:spAutoFit/>
              </a:bodyPr>
              <a:lstStyle/>
              <a:p>
                <a:pPr algn="ctr"/>
                <a:r>
                  <a:rPr lang="da-DK" dirty="0" smtClean="0"/>
                  <a:t>I</a:t>
                </a:r>
                <a:endParaRPr lang="da-DK" dirty="0"/>
              </a:p>
            </p:txBody>
          </p:sp>
        </p:grpSp>
        <p:grpSp>
          <p:nvGrpSpPr>
            <p:cNvPr id="10" name="Group 9"/>
            <p:cNvGrpSpPr/>
            <p:nvPr/>
          </p:nvGrpSpPr>
          <p:grpSpPr>
            <a:xfrm>
              <a:off x="571708" y="9420336"/>
              <a:ext cx="1425211" cy="284388"/>
              <a:chOff x="571708" y="9420336"/>
              <a:chExt cx="1425211" cy="284388"/>
            </a:xfrm>
          </p:grpSpPr>
          <p:sp>
            <p:nvSpPr>
              <p:cNvPr id="41" name="Rectangle 40"/>
              <p:cNvSpPr/>
              <p:nvPr/>
            </p:nvSpPr>
            <p:spPr>
              <a:xfrm>
                <a:off x="571708" y="9512720"/>
                <a:ext cx="1425211" cy="50557"/>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p:cNvSpPr/>
              <p:nvPr/>
            </p:nvSpPr>
            <p:spPr>
              <a:xfrm>
                <a:off x="631469" y="9420336"/>
                <a:ext cx="1365450" cy="93488"/>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3" name="Rectangle 42"/>
              <p:cNvSpPr/>
              <p:nvPr/>
            </p:nvSpPr>
            <p:spPr>
              <a:xfrm>
                <a:off x="571708" y="9659005"/>
                <a:ext cx="1236589" cy="45719"/>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grpSp>
          <p:nvGrpSpPr>
            <p:cNvPr id="44" name="Group 43"/>
            <p:cNvGrpSpPr/>
            <p:nvPr/>
          </p:nvGrpSpPr>
          <p:grpSpPr>
            <a:xfrm>
              <a:off x="571707" y="8528338"/>
              <a:ext cx="1425211" cy="284388"/>
              <a:chOff x="571708" y="9420336"/>
              <a:chExt cx="1425211" cy="284388"/>
            </a:xfrm>
          </p:grpSpPr>
          <p:sp>
            <p:nvSpPr>
              <p:cNvPr id="45" name="Rectangle 44"/>
              <p:cNvSpPr/>
              <p:nvPr/>
            </p:nvSpPr>
            <p:spPr>
              <a:xfrm>
                <a:off x="571708" y="9512720"/>
                <a:ext cx="1425211" cy="50557"/>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6" name="Rectangle 45"/>
              <p:cNvSpPr/>
              <p:nvPr/>
            </p:nvSpPr>
            <p:spPr>
              <a:xfrm>
                <a:off x="631469" y="9420336"/>
                <a:ext cx="1365450" cy="93488"/>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7" name="Rectangle 46"/>
              <p:cNvSpPr/>
              <p:nvPr/>
            </p:nvSpPr>
            <p:spPr>
              <a:xfrm>
                <a:off x="571708" y="9659005"/>
                <a:ext cx="1236589" cy="45719"/>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grpSp>
      <p:grpSp>
        <p:nvGrpSpPr>
          <p:cNvPr id="52" name="Group 51"/>
          <p:cNvGrpSpPr/>
          <p:nvPr/>
        </p:nvGrpSpPr>
        <p:grpSpPr>
          <a:xfrm>
            <a:off x="63176" y="647507"/>
            <a:ext cx="6721106" cy="3015232"/>
            <a:chOff x="63176" y="647507"/>
            <a:chExt cx="6721106" cy="3015232"/>
          </a:xfrm>
        </p:grpSpPr>
        <p:grpSp>
          <p:nvGrpSpPr>
            <p:cNvPr id="14" name="Group 13"/>
            <p:cNvGrpSpPr/>
            <p:nvPr/>
          </p:nvGrpSpPr>
          <p:grpSpPr>
            <a:xfrm>
              <a:off x="63176" y="647507"/>
              <a:ext cx="6721106" cy="3015232"/>
              <a:chOff x="66382" y="702098"/>
              <a:chExt cx="6721106" cy="3015232"/>
            </a:xfrm>
          </p:grpSpPr>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t="1" r="16532" b="31199"/>
              <a:stretch/>
            </p:blipFill>
            <p:spPr>
              <a:xfrm>
                <a:off x="66382" y="702098"/>
                <a:ext cx="6721106" cy="3015232"/>
              </a:xfrm>
              <a:prstGeom prst="rect">
                <a:avLst/>
              </a:prstGeom>
              <a:ln>
                <a:solidFill>
                  <a:schemeClr val="bg1">
                    <a:lumMod val="75000"/>
                  </a:schemeClr>
                </a:solidFill>
              </a:ln>
            </p:spPr>
          </p:pic>
          <p:sp>
            <p:nvSpPr>
              <p:cNvPr id="13" name="TextBox 12"/>
              <p:cNvSpPr txBox="1"/>
              <p:nvPr/>
            </p:nvSpPr>
            <p:spPr>
              <a:xfrm>
                <a:off x="103500" y="745121"/>
                <a:ext cx="361848" cy="369332"/>
              </a:xfrm>
              <a:prstGeom prst="rect">
                <a:avLst/>
              </a:prstGeom>
              <a:noFill/>
            </p:spPr>
            <p:txBody>
              <a:bodyPr wrap="square" rtlCol="0">
                <a:spAutoFit/>
              </a:bodyPr>
              <a:lstStyle/>
              <a:p>
                <a:pPr algn="ctr"/>
                <a:r>
                  <a:rPr lang="da-DK" dirty="0"/>
                  <a:t>G</a:t>
                </a:r>
              </a:p>
            </p:txBody>
          </p:sp>
        </p:grpSp>
        <p:grpSp>
          <p:nvGrpSpPr>
            <p:cNvPr id="51" name="Group 50"/>
            <p:cNvGrpSpPr/>
            <p:nvPr/>
          </p:nvGrpSpPr>
          <p:grpSpPr>
            <a:xfrm>
              <a:off x="4019266" y="2261757"/>
              <a:ext cx="193604" cy="919332"/>
              <a:chOff x="4019266" y="2261757"/>
              <a:chExt cx="193604" cy="919332"/>
            </a:xfrm>
          </p:grpSpPr>
          <p:sp>
            <p:nvSpPr>
              <p:cNvPr id="49" name="Rectangle 48"/>
              <p:cNvSpPr/>
              <p:nvPr/>
            </p:nvSpPr>
            <p:spPr>
              <a:xfrm>
                <a:off x="4019266" y="3089328"/>
                <a:ext cx="193604" cy="91761"/>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0" name="Rectangle 49"/>
              <p:cNvSpPr/>
              <p:nvPr/>
            </p:nvSpPr>
            <p:spPr>
              <a:xfrm>
                <a:off x="4019266" y="2261757"/>
                <a:ext cx="193604" cy="91761"/>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grpSp>
    </p:spTree>
    <p:extLst>
      <p:ext uri="{BB962C8B-B14F-4D97-AF65-F5344CB8AC3E}">
        <p14:creationId xmlns:p14="http://schemas.microsoft.com/office/powerpoint/2010/main" val="3176971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365" y="210066"/>
            <a:ext cx="6323786" cy="276999"/>
          </a:xfrm>
          <a:prstGeom prst="rect">
            <a:avLst/>
          </a:prstGeom>
          <a:noFill/>
        </p:spPr>
        <p:txBody>
          <a:bodyPr wrap="square" rtlCol="0">
            <a:spAutoFit/>
          </a:bodyPr>
          <a:lstStyle/>
          <a:p>
            <a:pPr algn="just"/>
            <a:r>
              <a:rPr lang="da-DK" sz="1200" b="1" dirty="0" smtClean="0">
                <a:latin typeface="Times New Roman" panose="02020603050405020304" pitchFamily="18" charset="0"/>
                <a:cs typeface="Times New Roman" panose="02020603050405020304" pitchFamily="18" charset="0"/>
              </a:rPr>
              <a:t>Fig</a:t>
            </a:r>
            <a:r>
              <a:rPr lang="cs-CZ" sz="1200" b="1" dirty="0" err="1" smtClean="0">
                <a:latin typeface="Times New Roman" panose="02020603050405020304" pitchFamily="18" charset="0"/>
                <a:cs typeface="Times New Roman" panose="02020603050405020304" pitchFamily="18" charset="0"/>
              </a:rPr>
              <a:t>ure</a:t>
            </a:r>
            <a:r>
              <a:rPr lang="da-DK" sz="1200" b="1" dirty="0" smtClean="0">
                <a:latin typeface="Times New Roman" panose="02020603050405020304" pitchFamily="18" charset="0"/>
                <a:cs typeface="Times New Roman" panose="02020603050405020304" pitchFamily="18" charset="0"/>
              </a:rPr>
              <a:t> S6: </a:t>
            </a:r>
            <a:r>
              <a:rPr lang="da-DK" sz="1200" dirty="0">
                <a:latin typeface="Times New Roman" panose="02020603050405020304" pitchFamily="18" charset="0"/>
                <a:cs typeface="Times New Roman" panose="02020603050405020304" pitchFamily="18" charset="0"/>
              </a:rPr>
              <a:t>C</a:t>
            </a:r>
            <a:r>
              <a:rPr lang="en-US" sz="1200" dirty="0" err="1" smtClean="0">
                <a:latin typeface="Times New Roman" panose="02020603050405020304" pitchFamily="18" charset="0"/>
                <a:cs typeface="Times New Roman" panose="02020603050405020304" pitchFamily="18" charset="0"/>
              </a:rPr>
              <a:t>ontinued</a:t>
            </a:r>
            <a:r>
              <a:rPr lang="en-US" sz="1200" dirty="0" smtClean="0">
                <a:latin typeface="Times New Roman" panose="02020603050405020304" pitchFamily="18" charset="0"/>
                <a:cs typeface="Times New Roman" panose="02020603050405020304" pitchFamily="18" charset="0"/>
              </a:rPr>
              <a:t>.</a:t>
            </a:r>
            <a:endParaRPr lang="en-US" sz="1200" dirty="0">
              <a:latin typeface="Times New Roman" panose="02020603050405020304" pitchFamily="18" charset="0"/>
              <a:cs typeface="Times New Roman" panose="02020603050405020304" pitchFamily="18" charset="0"/>
            </a:endParaRPr>
          </a:p>
        </p:txBody>
      </p:sp>
      <p:grpSp>
        <p:nvGrpSpPr>
          <p:cNvPr id="14" name="Group 13"/>
          <p:cNvGrpSpPr/>
          <p:nvPr/>
        </p:nvGrpSpPr>
        <p:grpSpPr>
          <a:xfrm>
            <a:off x="61831" y="691432"/>
            <a:ext cx="6712008" cy="2624084"/>
            <a:chOff x="61831" y="691432"/>
            <a:chExt cx="6712008" cy="2624084"/>
          </a:xfrm>
        </p:grpSpPr>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t="1" r="4051" b="31078"/>
            <a:stretch/>
          </p:blipFill>
          <p:spPr>
            <a:xfrm>
              <a:off x="61831" y="691432"/>
              <a:ext cx="6712008" cy="2624084"/>
            </a:xfrm>
            <a:prstGeom prst="rect">
              <a:avLst/>
            </a:prstGeom>
            <a:ln>
              <a:solidFill>
                <a:schemeClr val="bg1">
                  <a:lumMod val="75000"/>
                </a:schemeClr>
              </a:solidFill>
            </a:ln>
          </p:spPr>
        </p:pic>
        <p:sp>
          <p:nvSpPr>
            <p:cNvPr id="13" name="TextBox 12"/>
            <p:cNvSpPr txBox="1"/>
            <p:nvPr/>
          </p:nvSpPr>
          <p:spPr>
            <a:xfrm>
              <a:off x="98949" y="703136"/>
              <a:ext cx="361848" cy="369332"/>
            </a:xfrm>
            <a:prstGeom prst="rect">
              <a:avLst/>
            </a:prstGeom>
            <a:noFill/>
          </p:spPr>
          <p:txBody>
            <a:bodyPr wrap="square" rtlCol="0">
              <a:spAutoFit/>
            </a:bodyPr>
            <a:lstStyle/>
            <a:p>
              <a:pPr algn="ctr"/>
              <a:r>
                <a:rPr lang="da-DK" dirty="0" smtClean="0"/>
                <a:t>J</a:t>
              </a:r>
              <a:endParaRPr lang="da-DK" dirty="0"/>
            </a:p>
          </p:txBody>
        </p:sp>
      </p:grpSp>
      <p:grpSp>
        <p:nvGrpSpPr>
          <p:cNvPr id="4" name="Group 3"/>
          <p:cNvGrpSpPr/>
          <p:nvPr/>
        </p:nvGrpSpPr>
        <p:grpSpPr>
          <a:xfrm>
            <a:off x="61831" y="3833451"/>
            <a:ext cx="6706727" cy="2574878"/>
            <a:chOff x="61831" y="3833451"/>
            <a:chExt cx="6706727" cy="2574878"/>
          </a:xfrm>
        </p:grpSpPr>
        <p:grpSp>
          <p:nvGrpSpPr>
            <p:cNvPr id="17" name="Group 16"/>
            <p:cNvGrpSpPr/>
            <p:nvPr/>
          </p:nvGrpSpPr>
          <p:grpSpPr>
            <a:xfrm>
              <a:off x="61831" y="3833451"/>
              <a:ext cx="6706727" cy="2574878"/>
              <a:chOff x="61831" y="3753134"/>
              <a:chExt cx="6706727" cy="2574878"/>
            </a:xfrm>
          </p:grpSpPr>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r="-299" b="29250"/>
              <a:stretch/>
            </p:blipFill>
            <p:spPr>
              <a:xfrm>
                <a:off x="61831" y="3753134"/>
                <a:ext cx="6706727" cy="2574878"/>
              </a:xfrm>
              <a:prstGeom prst="rect">
                <a:avLst/>
              </a:prstGeom>
              <a:ln>
                <a:solidFill>
                  <a:schemeClr val="bg1">
                    <a:lumMod val="75000"/>
                  </a:schemeClr>
                </a:solidFill>
              </a:ln>
            </p:spPr>
          </p:pic>
          <p:sp>
            <p:nvSpPr>
              <p:cNvPr id="16" name="TextBox 15"/>
              <p:cNvSpPr txBox="1"/>
              <p:nvPr/>
            </p:nvSpPr>
            <p:spPr>
              <a:xfrm>
                <a:off x="98949" y="3753134"/>
                <a:ext cx="361848" cy="369332"/>
              </a:xfrm>
              <a:prstGeom prst="rect">
                <a:avLst/>
              </a:prstGeom>
              <a:noFill/>
            </p:spPr>
            <p:txBody>
              <a:bodyPr wrap="square" rtlCol="0">
                <a:spAutoFit/>
              </a:bodyPr>
              <a:lstStyle/>
              <a:p>
                <a:pPr algn="ctr"/>
                <a:r>
                  <a:rPr lang="da-DK" dirty="0" smtClean="0"/>
                  <a:t>K</a:t>
                </a:r>
                <a:endParaRPr lang="da-DK" dirty="0"/>
              </a:p>
            </p:txBody>
          </p:sp>
        </p:grpSp>
        <p:grpSp>
          <p:nvGrpSpPr>
            <p:cNvPr id="3" name="Group 2"/>
            <p:cNvGrpSpPr/>
            <p:nvPr/>
          </p:nvGrpSpPr>
          <p:grpSpPr>
            <a:xfrm>
              <a:off x="2495030" y="5898874"/>
              <a:ext cx="3472053" cy="402944"/>
              <a:chOff x="2495030" y="5898874"/>
              <a:chExt cx="3472053" cy="402944"/>
            </a:xfrm>
          </p:grpSpPr>
          <p:sp>
            <p:nvSpPr>
              <p:cNvPr id="22" name="Rectangle 21"/>
              <p:cNvSpPr/>
              <p:nvPr/>
            </p:nvSpPr>
            <p:spPr>
              <a:xfrm>
                <a:off x="2497336" y="6029241"/>
                <a:ext cx="903348" cy="62155"/>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ctangle 22"/>
              <p:cNvSpPr/>
              <p:nvPr/>
            </p:nvSpPr>
            <p:spPr>
              <a:xfrm>
                <a:off x="2497335" y="6164378"/>
                <a:ext cx="3469748" cy="93615"/>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Rectangle 24"/>
              <p:cNvSpPr/>
              <p:nvPr/>
            </p:nvSpPr>
            <p:spPr>
              <a:xfrm>
                <a:off x="2497335" y="5898874"/>
                <a:ext cx="3469748" cy="63941"/>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Rectangle 25"/>
              <p:cNvSpPr/>
              <p:nvPr/>
            </p:nvSpPr>
            <p:spPr>
              <a:xfrm>
                <a:off x="2495030" y="6256099"/>
                <a:ext cx="1623913" cy="45719"/>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7" name="Rectangle 26"/>
              <p:cNvSpPr/>
              <p:nvPr/>
            </p:nvSpPr>
            <p:spPr>
              <a:xfrm>
                <a:off x="5049159" y="6120553"/>
                <a:ext cx="917924" cy="48592"/>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grpSp>
          <p:nvGrpSpPr>
            <p:cNvPr id="28" name="Group 27"/>
            <p:cNvGrpSpPr/>
            <p:nvPr/>
          </p:nvGrpSpPr>
          <p:grpSpPr>
            <a:xfrm>
              <a:off x="2495030" y="5138387"/>
              <a:ext cx="3472053" cy="406928"/>
              <a:chOff x="2495030" y="5898874"/>
              <a:chExt cx="3472053" cy="402944"/>
            </a:xfrm>
          </p:grpSpPr>
          <p:sp>
            <p:nvSpPr>
              <p:cNvPr id="29" name="Rectangle 28"/>
              <p:cNvSpPr/>
              <p:nvPr/>
            </p:nvSpPr>
            <p:spPr>
              <a:xfrm>
                <a:off x="2497336" y="6029241"/>
                <a:ext cx="903348" cy="62155"/>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0" name="Rectangle 29"/>
              <p:cNvSpPr/>
              <p:nvPr/>
            </p:nvSpPr>
            <p:spPr>
              <a:xfrm>
                <a:off x="2497335" y="6164378"/>
                <a:ext cx="3469748" cy="93615"/>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1" name="Rectangle 30"/>
              <p:cNvSpPr/>
              <p:nvPr/>
            </p:nvSpPr>
            <p:spPr>
              <a:xfrm>
                <a:off x="2497335" y="5898874"/>
                <a:ext cx="3469748" cy="63941"/>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2" name="Rectangle 31"/>
              <p:cNvSpPr/>
              <p:nvPr/>
            </p:nvSpPr>
            <p:spPr>
              <a:xfrm>
                <a:off x="2495030" y="6256099"/>
                <a:ext cx="1623913" cy="45719"/>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3" name="Rectangle 32"/>
              <p:cNvSpPr/>
              <p:nvPr/>
            </p:nvSpPr>
            <p:spPr>
              <a:xfrm>
                <a:off x="5049159" y="6120553"/>
                <a:ext cx="917924" cy="48592"/>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grpSp>
      <p:grpSp>
        <p:nvGrpSpPr>
          <p:cNvPr id="5" name="Group 4"/>
          <p:cNvGrpSpPr/>
          <p:nvPr/>
        </p:nvGrpSpPr>
        <p:grpSpPr>
          <a:xfrm>
            <a:off x="61140" y="6926265"/>
            <a:ext cx="6707418" cy="2540732"/>
            <a:chOff x="61140" y="6926265"/>
            <a:chExt cx="6707418" cy="2540732"/>
          </a:xfrm>
        </p:grpSpPr>
        <p:grpSp>
          <p:nvGrpSpPr>
            <p:cNvPr id="20" name="Group 19"/>
            <p:cNvGrpSpPr/>
            <p:nvPr/>
          </p:nvGrpSpPr>
          <p:grpSpPr>
            <a:xfrm>
              <a:off x="61140" y="6926265"/>
              <a:ext cx="6707418" cy="2540732"/>
              <a:chOff x="61831" y="6525931"/>
              <a:chExt cx="6707418" cy="2540732"/>
            </a:xfrm>
          </p:grpSpPr>
          <p:pic>
            <p:nvPicPr>
              <p:cNvPr id="18" name="Picture 17"/>
              <p:cNvPicPr>
                <a:picLocks noChangeAspect="1"/>
              </p:cNvPicPr>
              <p:nvPr/>
            </p:nvPicPr>
            <p:blipFill rotWithShape="1">
              <a:blip r:embed="rId4" cstate="print">
                <a:extLst>
                  <a:ext uri="{28A0092B-C50C-407E-A947-70E740481C1C}">
                    <a14:useLocalDpi xmlns:a14="http://schemas.microsoft.com/office/drawing/2010/main" val="0"/>
                  </a:ext>
                </a:extLst>
              </a:blip>
              <a:srcRect r="3947" b="33151"/>
              <a:stretch/>
            </p:blipFill>
            <p:spPr>
              <a:xfrm>
                <a:off x="61831" y="6525931"/>
                <a:ext cx="6707418" cy="2540732"/>
              </a:xfrm>
              <a:prstGeom prst="rect">
                <a:avLst/>
              </a:prstGeom>
              <a:ln>
                <a:solidFill>
                  <a:schemeClr val="bg1">
                    <a:lumMod val="75000"/>
                  </a:schemeClr>
                </a:solidFill>
              </a:ln>
            </p:spPr>
          </p:pic>
          <p:sp>
            <p:nvSpPr>
              <p:cNvPr id="19" name="TextBox 18"/>
              <p:cNvSpPr txBox="1"/>
              <p:nvPr/>
            </p:nvSpPr>
            <p:spPr>
              <a:xfrm>
                <a:off x="98949" y="6540023"/>
                <a:ext cx="361848" cy="369332"/>
              </a:xfrm>
              <a:prstGeom prst="rect">
                <a:avLst/>
              </a:prstGeom>
              <a:noFill/>
            </p:spPr>
            <p:txBody>
              <a:bodyPr wrap="square" rtlCol="0">
                <a:spAutoFit/>
              </a:bodyPr>
              <a:lstStyle/>
              <a:p>
                <a:pPr algn="ctr"/>
                <a:r>
                  <a:rPr lang="da-DK" dirty="0" smtClean="0"/>
                  <a:t>L</a:t>
                </a:r>
                <a:endParaRPr lang="da-DK" dirty="0"/>
              </a:p>
            </p:txBody>
          </p:sp>
        </p:grpSp>
        <p:sp>
          <p:nvSpPr>
            <p:cNvPr id="24" name="Rectangle 23"/>
            <p:cNvSpPr/>
            <p:nvPr/>
          </p:nvSpPr>
          <p:spPr>
            <a:xfrm>
              <a:off x="6560801" y="8965360"/>
              <a:ext cx="125204" cy="86890"/>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4" name="Rectangle 33"/>
            <p:cNvSpPr/>
            <p:nvPr/>
          </p:nvSpPr>
          <p:spPr>
            <a:xfrm>
              <a:off x="6557300" y="8251807"/>
              <a:ext cx="125204" cy="86890"/>
            </a:xfrm>
            <a:prstGeom prst="rect">
              <a:avLst/>
            </a:prstGeom>
            <a:noFill/>
            <a:ln>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282064429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80276</TotalTime>
  <Words>968</Words>
  <Application>Microsoft Office PowerPoint</Application>
  <PresentationFormat>A4 Paper (210x297 mm)</PresentationFormat>
  <Paragraphs>178</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DTU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Vratislav Stovicek</dc:creator>
  <cp:lastModifiedBy>Laura Dato</cp:lastModifiedBy>
  <cp:revision>198</cp:revision>
  <cp:lastPrinted>2019-02-22T11:50:56Z</cp:lastPrinted>
  <dcterms:created xsi:type="dcterms:W3CDTF">2017-10-04T16:00:47Z</dcterms:created>
  <dcterms:modified xsi:type="dcterms:W3CDTF">2021-06-06T17:22:46Z</dcterms:modified>
</cp:coreProperties>
</file>