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69" r:id="rId2"/>
    <p:sldId id="272" r:id="rId3"/>
    <p:sldId id="273" r:id="rId4"/>
    <p:sldId id="265" r:id="rId5"/>
    <p:sldId id="270" r:id="rId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1BDC0C-0E2F-43CD-9366-DF777D045A38}" v="6" dt="2024-04-26T17:08:14.9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67" autoAdjust="0"/>
    <p:restoredTop sz="95588"/>
  </p:normalViewPr>
  <p:slideViewPr>
    <p:cSldViewPr snapToGrid="0" showGuides="1">
      <p:cViewPr varScale="1">
        <p:scale>
          <a:sx n="69" d="100"/>
          <a:sy n="69" d="100"/>
        </p:scale>
        <p:origin x="2880" y="21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9T06:13:14.164"/>
    </inkml:context>
    <inkml:brush xml:id="br0">
      <inkml:brushProperty name="width" value="0.035" units="cm"/>
      <inkml:brushProperty name="height" value="0.035" units="cm"/>
      <inkml:brushProperty name="color" value="#AB008B"/>
    </inkml:brush>
  </inkml:definitions>
  <inkml:trace contextRef="#ctx0" brushRef="#br0">1 1 24575,'687'0'0,"-678"0"0,1 2 0,-2-1 0,1 0 0,1 2 0,-1 0 0,12 5 0,-17-6 0,-1 0 0,0 0 0,1 0 0,-1 0 0,2 4 0,-1-3 0,-1 0 0,1-1 0,5 5 0,72 39 0,-78-42 0,1 0 0,0 0 0,0-1 0,0 2 0,3 4 0,2 4 0,9 11 0,-11-15 0,-1-1 0,0 1 0,17 14 0,-11-11 0,1 0 0,9 14 0,1-1 0,-15-16 0,-1 0 0,8 12 0,-11-17 0,0 1 0,0-1 0,6 8 0,-5-8 0,0 1 0,6 8 0,3 10 0,17 35 0,-9-18 0,-6-5 0,-12-25 0,0-1 0,2 1 0,-1 0 0,7 9 0,34 38 0,-43-52 0,1 0 0,3 9 0,-5-8 0,1-2 0,-1 1 0,1 0 0,4 4 0,27 28 0,4 7 0,9 10 0,0 2 0,-12-15 0,-22-26 0,-6-8 0,10 14 0,-2-4 0,-12-14 0,0 0 0,0 0 0,0 1 0,-1-1 0,2 6 0,0-3 0,0-1 0,0 0 0,1 0 0,-1 0 0,1 0 0,0 0 0,6 3 0,3 5 0,-8-8 0,-1 0 0,0 1 0,0 0 0,5 6 0,-7-7 0,0-2 0,0 1 0,0-1 0,5 3 0,-4-2 0,-1-1 0,1 2 0,3 3 0,-3-5 0,-1 1 0,0-1 0,6 6 0,-6-6 0,1-1 0,0 2 0,4 6 0,-3-5 0,-2-1 0,2 1 0,0-1 0,0 1 0,1-2 0,5 5 0,4 3 0,87 65 0,-92-69 0,-5-3 0,0 0 0,-1-2 0,1 2 0,8 2 0,0-1 0,-2 1 0,14 8 0,9 6 0,-7-9 0,-21-10 0,-1 1 0,0 0 0,1 0 0,-1 1 0,11 7 0,-8-5 0,1 0 0,1 1 0,-1-2 0,15 6 0,-6-3 0,42 14 0,12 6 0,-64-23 0,2-1 0,0 1 0,-2-1 0,3-1 0,-1 0 0,0 0 0,15 0 0,-13-2 0,20 6 0,1-1 0,-24-4 0,0 1 0,1 0 0,13 6 0,-11-3 0,16 2 0,-9-5 0,2-1 0,37-1 0,-18-1 0,328 1 0,-364 0-273,0 0 0,-1 0 0,1 0 0,4-2 0,1-1-6553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9T06:13:14.158"/>
    </inkml:context>
    <inkml:brush xml:id="br0">
      <inkml:brushProperty name="width" value="0.035" units="cm"/>
      <inkml:brushProperty name="height" value="0.035" units="cm"/>
      <inkml:brushProperty name="color" value="#AB008B"/>
    </inkml:brush>
  </inkml:definitions>
  <inkml:trace contextRef="#ctx0" brushRef="#br0">0 1302 24575,'17'0'-7600,"0"0"4844,9-1 4574,-20 0-1406,-1 1 0,0-1 0,0 0 1,0-1-1,-1 0 0,9-3 0,-7 2 358,0 1-1,0 0 1,0 0 0,0 0-1,1 1 1,0 0 0,6-1 0,49 3-1691,-29 0 1337,679-1-416,-707-1 0,1 1 0,0-2 0,-1 1 0,1 0 0,-2-1 0,2 0 0,-1 0 0,1 0 0,4-5 0,-3 4 0,0-1 0,0 2 0,15-5 0,-14 5 0,19-5 0,-25 6 0,0 0 0,1 0 0,-1 0 0,0 0 0,0 0 0,0-1 0,0 1 0,4-3 0,9-12 0,-9 11 0,-1 1 0,-1-1 0,1 0 0,4-5 0,33-51 0,-38 55 0,-1 0 0,-1 2 0,1 0 0,1 0 0,6-7 0,-5 5 0,-1 1 0,7-9 0,5-5 0,11-15 0,-9 11 0,-12 15 0,0 0 0,6-12 0,1-5 0,-10 20 0,1 1 0,-2-2 0,4-6 0,-4 6 0,0 0 0,7-10 0,12-19 0,-18 29 0,1 1 0,-1 0 0,2-8 0,-2 7 0,0-1 0,6-7 0,-5 6 0,1 0 0,-1 0 0,0 0 0,1-10 0,-1 7 0,0 1 0,8-14 0,10-17 0,-15 25 0,17-26 0,15-22 0,-18 29 0,-1-2 0,21-29 0,-31 52 0,16-30 0,-24 42 0,-1-1 0,1 0 0,0 2 0,-1-2 0,4-1 0,4-8 0,33-45 0,-34 48 0,10-12 0,5-2 0,11-25 0,-19 24 0,-12 20 0,0 1 0,0-1 0,1 2 0,0-2 0,0 1 0,4-3 0,11-8 0,-9 5-170,-1 1-1,2 1 0,-1-1 1,0 1-1,2 1 0,-1 0 1,14-4-1,-14 6-6655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9T06:13:14.159"/>
    </inkml:context>
    <inkml:brush xml:id="br0">
      <inkml:brushProperty name="width" value="0.035" units="cm"/>
      <inkml:brushProperty name="height" value="0.035" units="cm"/>
      <inkml:brushProperty name="color" value="#AB008B"/>
    </inkml:brush>
  </inkml:definitions>
  <inkml:trace contextRef="#ctx0" brushRef="#br0">1 1705 24575,'229'0'0,"-224"0"0,1-1 0,-1 1 0,10-3 0,-13 3 0,-1 0 0,2-1 0,-1 0 0,1 0 0,-1-1 0,0 1 0,0 0 0,0 0 0,0-1 0,3-2 0,48-43 0,-48 43 0,1 2 0,-1-2 0,2 1 0,5-2 0,-6 3 0,0-1 0,0 0 0,0 1 0,6-6 0,6-6 0,-8 5 0,-1 1 0,18-10 0,-17 12 0,-1 1 0,0-1 0,10-12 0,-9 10 0,-1 0 0,15-9 0,94-54 0,-113 67 0,13-10 0,-14 10 0,1 0 0,-1 2 0,0-1 0,0 0 0,1 0 0,7-2 0,-3 1 0,-1 1 0,1-1 0,13-8 0,-13 7 0,0 0 0,0 1 0,0 0 0,12-2 0,18-8 0,-31 10 0,2 0 0,0 0 0,-1 2 0,0-1 0,1 1 0,13 0 0,-9 0 0,0 0 0,-2 0 0,18-7 0,3 0 0,-17 5 0,-3 1 0,-1-1 0,23 0 0,-25 3 0,18-4 0,-17 2 0,16-1 0,9 4 0,-22 0 0,-1-1 0,25-3 0,-20 1 0,27-1 0,-18 3 0,37-10 0,-24 4 0,-26 4 0,20-2 0,-26 4 0,1 0 0,-1 0 0,-1-1 0,1 0 0,0-1 0,0 1 0,0-2 0,-2 1 0,9-5 0,-8 4 0,1 1 0,-1 0 0,15-3 0,-12 3 0,17-6 0,-4-2 0,-9 5 0,25-10 0,-27 12 0,23-11 0,-22 8 0,19-6 0,-22 10 0,-2-1 0,2 0 0,-2-1 0,14-9 0,5 0 0,-19 10 0,13-7 0,29-18 0,-31 19 0,3-6 0,1 1 0,0 1 0,-7 5 0,19-8 0,-30 14 0,1 1 0,-1-2 0,0 1 0,0-1 0,7-6 0,-7 6 0,1 1 0,7-5 0,6-5 0,-3-1 0,15-9 0,-20 14 0,0 1 0,13-15 0,-13 12 0,20-14 0,-20 17 0,15-17 0,-11 11 0,24-26 0,44-44 0,-78 78 0,-1 1 0,5-6 0,-7 7 0,0 0 0,1 1 0,0-1 0,0 1 0,1-1 0,4-3 0,2 0 0,-1-1 0,0 0 0,0-1 0,0 0 0,-2-1 0,9-10 0,-13 16 0,1 0 0,0 1 0,0-1 0,-1 1 0,9-6 0,0 1 0,3-3 0,33-26 0,-31 21 0,34-20 0,-40 30 0,-8 5 0,0-1 0,-2 2 0,2-2 0,-1 0 0,1 0 0,1-2 0,3-2 0,-1 0 0,1 1 0,13-7 0,-12 7 0,1-1 0,8-9 0,-10 9 0,11-6 0,-11 6 0,12-9 0,-16 14 0,0-2 0,0 0 0,0 2 0,1-1 0,5-2 0,8-5 0,9-9 0,-17 11 0,1 0 0,12-6 0,-5 3 0,-10 7 0,12-6 0,-11 5 0,1 2 0,0-1 0,-1 0 0,1 2 0,0 0 0,12-1 0,-15 2 0,9 0 0,0-1 0,0 0 0,17-4 0,-3 0 0,-19 5 0,16-6 0,38-9 0,-59 14 0,9-1 0,-2 1 0,25 0 0,1 0 0,-28 0 0,16-5 0,-9 3 0,5-3 0,-9 3 0,-1 1 0,15-2 0,-15 3 0,15-4 0,-16 3 0,16-3 0,31-1 0,-37 3 0,28-1 0,-4 4-1365,-39 0-5461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9T06:13:14.160"/>
    </inkml:context>
    <inkml:brush xml:id="br0">
      <inkml:brushProperty name="width" value="0.035" units="cm"/>
      <inkml:brushProperty name="height" value="0.035" units="cm"/>
      <inkml:brushProperty name="color" value="#AB008B"/>
    </inkml:brush>
  </inkml:definitions>
  <inkml:trace contextRef="#ctx0" brushRef="#br0">4768 1627 24575,'-27'0'-6982,"1"0"4534,-101 0 11878,124 0-9430,0 0 0,-1 0 0,2 0 0,-1-1 0,0 0 0,-1 0 0,-5-3 0,4 2 0,-2-2 0,-7-6 0,0 0 0,-18-17 0,18 13 0,9 12 0,1-2 0,0 1 0,-4-6 0,4 5 0,-1-1 0,1 1 0,-8-6 0,-9-8 0,0-4 0,0 0 0,-24-30 0,43 50 0,-1-2 0,0 2 0,1 0 0,-2-1 0,-2-1 0,4 2 0,-1-1 0,-1 1 0,1-1 0,-3-3 0,1 1 0,0-2 0,-7-4 0,-9-7 0,-25-29 0,41 42 0,-1 0 0,0 0 0,-1 1 0,-11-6 0,9 4 0,-14-8 0,-11-7 0,18 10 0,-1 0 0,-1 1 0,-25-10 0,8 4 0,27 12 0,-2 0 0,0 2 0,-11-4 0,9 4 0,-16-7 0,15 6 0,2-2 0,-2 2 0,-13-1 0,3-1 0,15 2 0,-14 0 0,-35-7 0,40 6 0,-32-9 0,9 2 0,21 6 0,8 2 0,-23-3 0,-20-2 0,24 3 0,-32-6 0,36 5 0,-44-4 0,52 8 0,1 0 0,0-2 0,-28-9 0,2 0 0,33 12 0,-15-3 0,15 3 0,-16-3 0,14 1 0,-1 2 0,-12-2 0,10 2 0,-14-3 0,11 0 0,-1 1 0,-20 1 0,-39 2 0,28 1 0,-382-1 0,424-1 0,0 0 0,-1 0 0,1-1 0,0 0 0,-10-5 0,8 5 0,3-1 0,-2 1 0,-1 0 0,-9-1 0,-5 0 0,0 1 0,1-3 0,-1-1 0,-21-8 0,-14-1 0,47 12 0,4 1 0,1-1 0,-10-3 0,4-1 0,-2 1 0,1 1 0,-1-1 0,-16-2 0,23 6 0,-1-1 0,2 0 0,0 0 0,-10-4 0,11 3 0,0 1 0,-1 0 0,0 1 0,0-1 0,-13-2 0,13 4 0,0-1 0,0 0 0,1 0 0,-1 0 0,1-1 0,-11-7 0,1 3 0,10 4 0,-1 0 0,1 1 0,-2 0 0,-7-1 0,7 1 0,1 1 0,-14-6 0,9 2 0,-1 0 0,0 1 0,1 1 0,-2-1 0,-26-1 0,36 5 0,-1 0 0,1-1 0,0 0 0,-1 0 0,1 1 0,-5-4 0,-2-1 0,-10-7 0,16 9 0,-4-2 0,1 1 0,0 0 0,-2 1 0,-9-3 0,-40-6 0,15 3 0,29 6 0,-5-2 0,-1 0 0,0 2 0,-30-2 0,-240 6 0,284-1 0,1-1 0,0 0 0,0 1 0,-10-5 0,-24-10 0,4 0 0,30 13 0,1 0 0,0-1 0,1 0 0,-1 1 0,1-2 0,-1 2 0,1-2 0,0 0 0,-7-7 0,9 9 0,0 1 0,-1-2 0,0 1 0,0 0 0,1 1 0,-1 0 0,-5-3 0,-10-4 0,2-2 0,-32-13 0,43 21 0,1 0 0,0 0 0,0-1 0,-5-4 0,-8-6 0,12 10 0,0 0 0,0 0 0,1-1 0,-1 1 0,2-1 0,-2 0 0,2 1 0,-6-8 0,-3-3 0,10 10 0,0 2 0,-1-2 0,1 2 0,0-2 0,-2-3 0,-5-19 0,7 20 0,0 0 0,0 0 0,-1 1 0,-4-10 0,3 8 0,-1 0 0,-2-8 0,4 8 0,1 2 0,-1 0 0,-1-1 0,1 0 0,-4-4 0,-43-51 0,26 28 0,18 25 0,-10-19 0,13 21 0,1 0 0,-1 1 0,-1-2 0,0 2 0,0 0 0,-1-1 0,-7-5 0,6 6 0,-2 0 0,0 1 0,0 0 0,0 1 0,-11-4 0,-6-3 0,19 8 0,0 0 0,0 0 0,1 1 0,-1 0 0,-11-1 0,-31 2 0,23 1 0,20-1 0,-2 1 0,-1-1 0,0-1 0,0 0 0,-15-2 0,14 0-682,-13-1-1,12 3-6143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9T06:13:14.150"/>
    </inkml:context>
    <inkml:brush xml:id="br0">
      <inkml:brushProperty name="width" value="0.035" units="cm"/>
      <inkml:brushProperty name="height" value="0.035" units="cm"/>
      <inkml:brushProperty name="color" value="#AB008B"/>
    </inkml:brush>
  </inkml:definitions>
  <inkml:trace contextRef="#ctx0" brushRef="#br0">1 1 24575,'687'0'0,"-678"0"0,1 2 0,-2-1 0,1 0 0,1 2 0,-1 0 0,12 5 0,-17-6 0,-1 0 0,0 0 0,1 0 0,-1 0 0,2 4 0,-1-3 0,-1 0 0,1-1 0,5 5 0,72 39 0,-78-42 0,1 0 0,0 0 0,0-1 0,0 2 0,3 4 0,2 4 0,9 11 0,-11-15 0,-1-1 0,0 1 0,17 14 0,-11-11 0,1 0 0,9 14 0,1-1 0,-15-16 0,-1 0 0,8 12 0,-11-17 0,0 1 0,0-1 0,6 8 0,-5-8 0,0 1 0,6 8 0,3 10 0,17 35 0,-9-18 0,-6-5 0,-12-25 0,0-1 0,2 1 0,-1 0 0,7 9 0,34 38 0,-43-52 0,1 0 0,3 9 0,-5-8 0,1-2 0,-1 1 0,1 0 0,4 4 0,27 28 0,4 7 0,9 10 0,0 2 0,-12-15 0,-22-26 0,-6-8 0,10 14 0,-2-4 0,-12-14 0,0 0 0,0 0 0,0 1 0,-1-1 0,2 6 0,0-3 0,0-1 0,0 0 0,1 0 0,-1 0 0,1 0 0,0 0 0,6 3 0,3 5 0,-8-8 0,-1 0 0,0 1 0,0 0 0,5 6 0,-7-7 0,0-2 0,0 1 0,0-1 0,5 3 0,-4-2 0,-1-1 0,1 2 0,3 3 0,-3-5 0,-1 1 0,0-1 0,6 6 0,-6-6 0,1-1 0,0 2 0,4 6 0,-3-5 0,-2-1 0,2 1 0,0-1 0,0 1 0,1-2 0,5 5 0,4 3 0,87 65 0,-92-69 0,-5-3 0,0 0 0,-1-2 0,1 2 0,8 2 0,0-1 0,-2 1 0,14 8 0,9 6 0,-7-9 0,-21-10 0,-1 1 0,0 0 0,1 0 0,-1 1 0,11 7 0,-8-5 0,1 0 0,1 1 0,-1-2 0,15 6 0,-6-3 0,42 14 0,12 6 0,-64-23 0,2-1 0,0 1 0,-2-1 0,3-1 0,-1 0 0,0 0 0,15 0 0,-13-2 0,20 6 0,1-1 0,-24-4 0,0 1 0,1 0 0,13 6 0,-11-3 0,16 2 0,-9-5 0,2-1 0,37-1 0,-18-1 0,328 1 0,-364 0-273,0 0 0,-1 0 0,1 0 0,4-2 0,1-1-6553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9T06:13:14.151"/>
    </inkml:context>
    <inkml:brush xml:id="br0">
      <inkml:brushProperty name="width" value="0.035" units="cm"/>
      <inkml:brushProperty name="height" value="0.035" units="cm"/>
      <inkml:brushProperty name="color" value="#AB008B"/>
    </inkml:brush>
  </inkml:definitions>
  <inkml:trace contextRef="#ctx0" brushRef="#br0">4208 28 24575,'-268'0'0,"260"0"0,0 1 0,0 0 0,-9 4 0,8-3 0,-17 2 0,-52-4 0,-9 1 0,78 0 0,-12 4 0,13-3 0,0-1 0,-11 2 0,-118-2 0,71-1 0,49 0 0,7 0 0,1 0 0,0 0 0,-1-1 0,0 0 0,-8-2 0,-20-10 0,26 8 0,0 0 0,-1 2 0,0 0 0,1 1 0,-19-2 0,20 4 0,3 0 0,-1 0 0,2-1 0,-1 0 0,-9-2 0,5 0 0,-1 1 0,1 0 0,-15 0 0,-39 2 0,25 1 0,30-1 0,-29 2 0,35-1 0,0-1 0,-1 1 0,1 0 0,0 1 0,0 0 0,-4 2 0,-3 2 0,1 0 0,0-1 0,0 1 0,-15 13 0,17-11 0,-2-1 0,2-1 0,-12 5 0,9-4 0,-20 14 0,-13 10 0,37-25 0,-16 8 0,-5 3 0,1-1 0,0 0 0,25-13 0,0-1 0,0 0 0,1 1 0,0 0 0,0-1 0,-1 1 0,-1 2 0,-3 7 0,3-7 0,0 0 0,1 1 0,0 0 0,-3 10 0,2-7 0,0 2 0,-1-1 0,0-2 0,-8 14 0,9-14 0,-8 19 0,8-18 0,0-1 0,-8 14 0,-55 82 0,62-96 0,-14 15 0,12-16 0,1 1 0,-9 11 0,5-5 0,-16 20 0,-6 5 0,28-31 0,1-4 0,0 0 0,-1 1 0,1-1 0,-1 1 0,1-2 0,-6 6 0,1-3 0,0 0 0,1 1 0,-9 14 0,-1-3 0,5-4 0,-26 27 0,32-37 0,0 2 0,0-2 0,1 0 0,-2 0 0,-10 4 0,-5 3 0,12-6 0,-16 5 0,-41 17 0,62-25 0,1-1 0,-1 2 0,-5 3 0,6-3 0,0-1 0,-1 0 0,1 0 0,-6 2 0,-2-1 0,-1 2 0,1-1 0,0 0 0,-13 9 0,21-12 0,-1 2 0,-1-1 0,1 1 0,-1-3 0,1 2 0,-6 0 0,3 0 0,2-1 0,-1 0 0,-10 6 0,1-1 0,1 0 0,-2-2 0,2 1 0,-31 2 0,36-5 0,1 0 0,2 1 0,-2 0 0,0 1 0,0-1 0,-9 8 0,-9 4 0,18-11 0,-17 4 0,20-7 0,-1 1 0,1 0 0,-1 0 0,2 1 0,-12 7 0,10-6 0,0 0 0,-8 4 0,7-5 0,1 1 0,-7 5 0,-12 7 0,12-7 0,-17 16 0,-13 17 0,28-30 0,14-10 0,-1 0 0,0 1 0,0-1 0,-4 5 0,2-1 0,-9 9 0,-5 2 0,11-9 0,1-1 0,-2 1 0,-18 12 0,-7 4 0,10-6 0,16-13 0,1 0 0,-7 6 0,8-5 0,-12 8 0,10-10 0,-10 11 0,10-8 0,-14 8 0,15-9 0,-1 0 0,-8 7 0,5-2 0,-1-3 0,-25 18 0,33-24 0,-1 1 0,-1 0 0,-9 3 0,10-4 0,0 0 0,0-1 0,1 2 0,0 0 0,-7 3 0,11-6 0,-4 3 0,0 1 0,0-1 0,-1 0 0,-8 4 0,-3 0 0,3-2 0,0 1 0,-20 4 0,-18 3 0,30-8 0,12-2 0,1-2 0,0 1 0,-9 0 0,-127-1 0,71-2 0,69 1 0,-4 1 0,0-1 0,-1-1 0,1 0 0,-13-3 0,3-3 0,-28-11 0,40 16 0,1 0 0,0 1 0,0-1 0,0 1 0,-1 0 0,-7 0 0,-35 1 0,22 1 0,-126 0-1365,141-1-5461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9T06:13:14.152"/>
    </inkml:context>
    <inkml:brush xml:id="br0">
      <inkml:brushProperty name="width" value="0.035" units="cm"/>
      <inkml:brushProperty name="height" value="0.035" units="cm"/>
      <inkml:brushProperty name="color" value="#AB008B"/>
    </inkml:brush>
  </inkml:definitions>
  <inkml:trace contextRef="#ctx0" brushRef="#br0">3051 1591 24575,'-356'0'0,"345"1"0,0 0 0,-18 4 0,3 0 0,-3 1 0,14-4 0,-30 4 0,32-5 0,-1 0 0,0 1 0,1 1 0,-22 6 0,25-6 0,-1-1 0,1 0 0,-1-1 0,-11 0 0,-3 0 0,17 1 0,-15 2 0,15-2 0,0 0 0,-9 1 0,-120-3 0,71 0 0,62 0 0,-33-2 0,32 2 0,2-1 0,-2 0 0,1-1 0,-1 1 0,1 0 0,-6-4 0,-32-13 0,27 11 0,-16-8 0,25 14 0,1-2 0,0 1 0,-1 1 0,-8-3 0,10 3 0,0 0 0,0 0 0,0 0 0,1 1 0,0-2 0,-1 0 0,0 0 0,1 1 0,0-1 0,-1-1 0,-3-2 0,3 1 0,-1 1 0,2-1 0,-2 2 0,-8-5 0,-8-7 0,-38-26 0,55 37 0,2 0 0,-1 1 0,-4-5 0,-8-7 0,-43-35 0,55 47 0,0 0 0,0-1 0,1 0 0,-1 0 0,1 0 0,0 0 0,-2-4 0,2 3 0,-1 0 0,0 0 0,-5-5 0,-7-8 0,11 11 0,-2 1 0,-6-6 0,-9-8 0,-29-30 0,30 31 0,15 14 0,-1-1 0,-5-5 0,3 1 0,0 1 0,-1 1 0,-1 0 0,2 0 0,-18-8 0,-6-6 0,17 12 0,-29-13 0,0-1 0,35 18 0,1 0 0,-1 1 0,0 1 0,0-1 0,-11-2 0,14 4 0,0 1 0,2-1 0,-2-1 0,-7-4 0,-3-2 0,-5-1 0,0-2 0,1 1 0,-21-19 0,3 4 0,15 9 0,15 13 0,-13-14 0,8 9 0,11 7 0,-1 0 0,0-1 0,-4-4 0,3 4 0,1-1 0,-1 1 0,1 0 0,-1 0 0,1 0 0,-9-4 0,7 4 0,1 0 0,-1-1 0,0 0 0,1 0 0,1 1 0,-6-9 0,-3-1 0,6 6 0,1-1 0,-8-12 0,7 10 0,-1-1 0,-8-26 0,9 24 0,-8-16 0,8 20 0,4 6 0,1 0 0,-1 0 0,0 0 0,1-1 0,0 2 0,-2-5 0,1-1 0,0 1 0,-1 0 0,-6-15 0,-11-23 0,11 24 0,6 15 0,2 0 0,-3-9 0,2 9 0,1-1 0,-3-8 0,-5-2 0,5 9 0,1 0 0,-1 0 0,1-1 0,0 1 0,1 0 0,-2-17 0,2 13 0,1 2 0,-1-1 0,0 0 0,-1 1 0,-1-1 0,-7-14 0,-13-42 0,22 62 0,1 2 0,-1-2 0,-1 2 0,1-1 0,-1 0 0,-4-5 0,3 5 0,0-2 0,-3-5 0,1-1 0,1 3 0,0 1 0,0-1 0,0 0 0,-14-15 0,10 17 0,2 0 0,-3 1 0,1 0 0,-1-1 0,2 2 0,-18-6 0,16 5 0,-8-2 0,0 0 0,-1 1 0,-26-8 0,-6 3 0,29 7 0,14 2 0,-1 1 0,-15-1 0,-111 2 75,67 2-1515,57-1-5386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9T06:13:14.153"/>
    </inkml:context>
    <inkml:brush xml:id="br0">
      <inkml:brushProperty name="width" value="0.035" units="cm"/>
      <inkml:brushProperty name="height" value="0.035" units="cm"/>
      <inkml:brushProperty name="color" value="#AB008B"/>
    </inkml:brush>
  </inkml:definitions>
  <inkml:trace contextRef="#ctx0" brushRef="#br0">0 1304 24575,'17'0'-7600,"0"0"4844,9-1 4574,-20 1-1406,-1-1 0,0 0 0,0 0 1,0-1-1,-1 0 0,9-3 0,-7 2 358,0 1-1,0 0 1,0 0 0,0 0-1,1 1 1,0 0 0,6-1 0,49 3-1691,-29 0 1337,679-1-416,-707-1 0,1 1 0,0-2 0,-1 1 0,0 0 0,0-1 0,1 0 0,-1 0 0,1 0 0,4-5 0,-4 4 0,2-1 0,-1 2 0,14-5 0,-12 5 0,17-5 0,-23 6 0,-1 0 0,1 0 0,-1 0 0,0 0 0,0 0 0,0-1 0,0 1 0,4-3 0,9-12 0,-9 11 0,-1 1 0,-1-1 0,1 0 0,3-5 0,35-51 0,-39 55 0,-1 0 0,-1 2 0,1-1 0,1 2 0,5-9 0,-4 7 0,0 0 0,6-9 0,4-6 0,13-13 0,-10 10 0,-12 15 0,0 0 0,5-12 0,3-5 0,-11 20 0,1 0 0,-2-1 0,4-5 0,-5 4 0,1 1 0,7-10 0,13-19 0,-20 30 0,2-1 0,-1 1 0,3-7 0,-3 6 0,0-1 0,6-8 0,-5 7 0,0 1 0,0-1 0,0 0 0,2-11 0,-2 9 0,0-1 0,8-13 0,10-17 0,-15 25 0,17-26 0,15-22 0,-19 29 0,1-3 0,19-28 0,-30 52 0,16-29 0,-24 40 0,-1 1 0,1-1 0,0 1 0,-1 0 0,4-3 0,5-6 0,32-47 0,-35 50 0,12-14 0,3-1 0,12-25 0,-18 24 0,-13 20 0,0 1 0,0-1 0,0 2 0,1-2 0,0 2 0,5-5 0,9-7 0,-8 5-170,0 2-1,1-1 0,-2 1 1,2-1-1,1 2 0,-2 0 1,16-4-1,-16 6-6655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9T06:13:14.154"/>
    </inkml:context>
    <inkml:brush xml:id="br0">
      <inkml:brushProperty name="width" value="0.035" units="cm"/>
      <inkml:brushProperty name="height" value="0.035" units="cm"/>
      <inkml:brushProperty name="color" value="#AB008B"/>
    </inkml:brush>
  </inkml:definitions>
  <inkml:trace contextRef="#ctx0" brushRef="#br0">1 1708 24575,'229'0'0,"-224"0"0,1-1 0,-1 1 0,10-3 0,-14 3 0,1-1 0,1 0 0,-1 1 0,1-1 0,-1-1 0,0 1 0,0 0 0,0-1 0,0 1 0,3-3 0,48-44 0,-48 45 0,1 0 0,-1 0 0,2 0 0,5-2 0,-6 2 0,0 0 0,0 1 0,0-1 0,6-5 0,6-6 0,-9 5 0,1 1 0,17-9 0,-17 11 0,-1 0 0,0 0 0,10-12 0,-9 10 0,-2 1 0,17-10 0,92-55 0,-111 68 0,12-10 0,-14 10 0,0 1 0,0 0 0,1 0 0,-1 0 0,1 0 0,7-2 0,-4 1 0,1 1 0,0-1 0,13-8 0,-13 7 0,0 0 0,-1 1 0,2 0 0,11-2 0,18-8 0,-31 10 0,2 0 0,0 1 0,-2 0 0,2 0 0,0 1 0,13 0 0,-9 0 0,-1 0 0,0 0 0,17-7 0,2 0 0,-15 5 0,-5 1 0,1-1 0,22 0 0,-25 3 0,18-4 0,-17 2 0,16-1 0,9 4 0,-23 0 0,1-1 0,24-4 0,-21 3 0,28-2 0,-18 3 0,38-10 0,-26 4 0,-24 4 0,19-2 0,-26 4 0,1 0 0,-2-1 0,1 1 0,0-1 0,0-1 0,-1 1 0,1-2 0,-1 1 0,8-5 0,-9 4 0,2 1 0,0 0 0,13-3 0,-10 3 0,15-6 0,-2-2 0,-11 5 0,27-10 0,-28 11 0,23-10 0,-23 9 0,20-7 0,-22 9 0,-1 1 0,1-2 0,-3 1 0,16-10 0,4 0 0,-19 9 0,12-5 0,31-19 0,-33 19 0,5-6 0,0 0 0,-1 3 0,-5 3 0,18-7 0,-30 15 0,0-1 0,0 0 0,0-1 0,0 1 0,8-7 0,-8 5 0,0 2 0,8-5 0,6-4 0,-2-3 0,13-7 0,-18 13 0,-2 1 0,15-16 0,-15 13 0,22-14 0,-22 17 0,16-17 0,-11 11 0,25-26 0,43-44 0,-79 78 0,0 1 0,5-7 0,-7 9 0,1-1 0,0 1 0,0-2 0,0 3 0,1-2 0,3-3 0,3 0 0,0-1 0,-2-1 0,1 1 0,0-1 0,-1-1 0,7-10 0,-12 15 0,1 2 0,0-1 0,0 1 0,0-1 0,7-5 0,1 1 0,4-2 0,31-27 0,-29 21 0,32-20 0,-39 30 0,-8 5 0,0-1 0,-1 1 0,1-1 0,-1 1 0,1-1 0,0-3 0,4-1 0,-1 1 0,1 0 0,13-8 0,-12 8 0,1 0 0,8-10 0,-10 8 0,12-5 0,-13 7 0,13-10 0,-15 13 0,-1-1 0,0 1 0,0 0 0,0 0 0,6-2 0,9-5 0,7-9 0,-15 11 0,-1 0 0,14-6 0,-7 3 0,-9 7 0,12-6 0,-11 5 0,1 2 0,0-1 0,0 0 0,-1 2 0,1 0 0,12-1 0,-15 2 0,9 0 0,0-1 0,0 0 0,17-4 0,-3 1 0,-19 3 0,16-5 0,38-9 0,-59 14 0,9-1 0,-2 1 0,25 0 0,1 0 0,-28 0 0,16-5 0,-9 3 0,5-3 0,-9 3 0,-1 1 0,16-2 0,-17 3 0,16-4 0,-16 3 0,16-3 0,31-1 0,-37 3 0,28-1 0,-4 4-1365,-39 0-5461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9T06:13:14.155"/>
    </inkml:context>
    <inkml:brush xml:id="br0">
      <inkml:brushProperty name="width" value="0.035" units="cm"/>
      <inkml:brushProperty name="height" value="0.035" units="cm"/>
      <inkml:brushProperty name="color" value="#AB008B"/>
    </inkml:brush>
  </inkml:definitions>
  <inkml:trace contextRef="#ctx0" brushRef="#br0">4767 1630 24575,'-27'0'-6982,"0"0"4534,-99 0 11878,123 0-9430,0-1 0,-1 1 0,1 0 0,1-1 0,-1 0 0,-1 1 0,-5-4 0,4 1 0,-2 0 0,-7-8 0,0 2 0,-18-19 0,17 15 0,11 10 0,0 0 0,0-1 0,-4-5 0,4 5 0,-1 0 0,1-1 0,-8-5 0,-9-7 0,0-5 0,0 0 0,-24-30 0,43 49 0,-1-1 0,0 3 0,1-2 0,-2 0 0,-2-1 0,4 2 0,-1 0 0,-1-1 0,1 0 0,-3-3 0,1 1 0,0-1 0,-7-6 0,-9-6 0,-24-29 0,39 42 0,0 0 0,0 0 0,-1 1 0,-11-6 0,9 4 0,-14-8 0,-11-7 0,18 10 0,-1 0 0,-1 1 0,-25-10 0,8 4 0,27 12 0,-2 0 0,0 2 0,-11-4 0,9 4 0,-16-7 0,15 5 0,2 0 0,-2 1 0,-13-1 0,3-1 0,15 2 0,-14-1 0,-35-5 0,40 5 0,-32-9 0,9 1 0,21 8 0,8 0 0,-23-2 0,-20-2 0,24 4 0,-32-8 0,36 6 0,-44-3 0,52 7 0,2-1 0,-2 0 0,-27-11 0,3 2 0,31 10 0,-13-1 0,13 2 0,-15-4 0,14 3 0,-1 0 0,-12-1 0,11 2 0,-16-3 0,12 1 0,0 0 0,-21 0 0,-40 3 0,29 1 0,-381-1 0,422-1 0,1 0 0,-1 0 0,2 0 0,-1-1 0,-11-5 0,10 4 0,1 1 0,-1-1 0,0 1 0,-11 0 0,-3-1 0,-2 0 0,2-2 0,0 0 0,-23-9 0,-12-1 0,45 11 0,5 2 0,2 0 0,-11-5 0,3 0 0,0 1 0,-1 1 0,1 0 0,-17-3 0,23 5 0,-1 0 0,1 1 0,1-2 0,-9-3 0,9 4 0,1-1 0,-1 1 0,1 1 0,-1-1 0,-14-1 0,15 2 0,-1 0 0,0 0 0,0 1 0,0-2 0,2 0 0,-13-6 0,3 1 0,9 5 0,-1 0 0,0 2 0,-1-2 0,-6 0 0,6 2 0,0-1 0,-12-4 0,7 0 0,1 1 0,-1 2 0,0-1 0,0 0 0,-27-1 0,36 5 0,-1 0 0,0-1 0,1 0 0,-1 1 0,2-1 0,-6-3 0,-2-1 0,-10-7 0,16 9 0,-4-2 0,0 1 0,2 0 0,-3 1 0,-10-3 0,-38-6 0,13 3 0,31 6 0,-7-2 0,1 0 0,-1 2 0,-30-2 0,-241 6 0,286-1 0,0-1 0,0 0 0,0 1 0,-10-5 0,-24-10 0,4 0 0,30 13 0,1 0 0,0-1 0,0 0 0,1 1 0,0-2 0,-1 2 0,1-2 0,0 0 0,-7-7 0,8 9 0,1 0 0,0 0 0,-1 0 0,0 0 0,1 1 0,-1 0 0,-5-3 0,-10-5 0,2 0 0,-33-14 0,45 21 0,0 0 0,0-1 0,0 1 0,-5-5 0,-8-6 0,12 10 0,0-1 0,0 2 0,1-2 0,-1 1 0,1-1 0,0 0 0,1 0 0,-6-6 0,-3-5 0,10 12 0,-1 0 0,0 0 0,2 0 0,-1 0 0,-2-4 0,-5-19 0,7 20 0,0 0 0,0-1 0,-1 2 0,-5-10 0,5 8 0,-2 0 0,-2-8 0,4 9 0,1 1 0,-1-1 0,-1 0 0,1 1 0,-4-6 0,-43-50 0,26 29 0,18 23 0,-10-18 0,13 21 0,0 0 0,1 1 0,-2-2 0,0 2 0,0 0 0,-1 0 0,-7-7 0,6 7 0,-2 0 0,0 1 0,0 0 0,0 1 0,-11-4 0,-6-3 0,19 8 0,0 0 0,0 0 0,1 1 0,-1 0 0,-11-1 0,-31 2 0,23 1 0,20-1 0,-3 1 0,1-1 0,-1-1 0,0 0 0,-15-2 0,14 0-682,-13-1-1,12 3-6143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9T06:13:14.143"/>
    </inkml:context>
    <inkml:brush xml:id="br0">
      <inkml:brushProperty name="width" value="0.035" units="cm"/>
      <inkml:brushProperty name="height" value="0.035" units="cm"/>
      <inkml:brushProperty name="color" value="#AB008B"/>
    </inkml:brush>
  </inkml:definitions>
  <inkml:trace contextRef="#ctx0" brushRef="#br0">1 1 24575,'687'0'0,"-678"0"0,1 2 0,-2-1 0,1 0 0,1 2 0,-1 0 0,12 5 0,-17-6 0,-1 0 0,0 0 0,1 0 0,-1 0 0,2 4 0,-1-3 0,-1 0 0,1-1 0,5 5 0,72 39 0,-78-42 0,1 0 0,0 0 0,0-1 0,0 2 0,3 4 0,2 4 0,9 11 0,-11-15 0,-1-1 0,0 1 0,17 14 0,-11-11 0,1 0 0,9 14 0,1-1 0,-15-16 0,-1 0 0,8 12 0,-11-17 0,0 1 0,0-1 0,6 8 0,-5-8 0,0 1 0,6 8 0,3 10 0,17 35 0,-9-18 0,-6-5 0,-12-25 0,0-1 0,2 1 0,-1 0 0,7 9 0,34 38 0,-43-52 0,1 0 0,3 9 0,-5-8 0,1-2 0,-1 1 0,1 0 0,4 4 0,27 28 0,4 7 0,9 10 0,0 2 0,-12-15 0,-22-26 0,-6-8 0,10 14 0,-2-4 0,-12-14 0,0 0 0,0 0 0,0 1 0,-1-1 0,2 6 0,0-3 0,0-1 0,0 0 0,1 0 0,-1 0 0,1 0 0,0 0 0,6 3 0,3 5 0,-8-8 0,-1 0 0,0 1 0,0 0 0,5 6 0,-7-7 0,0-2 0,0 1 0,0-1 0,5 3 0,-4-2 0,-1-1 0,1 2 0,3 3 0,-3-5 0,-1 1 0,0-1 0,6 6 0,-6-6 0,1-1 0,0 2 0,4 6 0,-3-5 0,-2-1 0,2 1 0,0-1 0,0 1 0,1-2 0,5 5 0,4 3 0,87 65 0,-92-69 0,-5-3 0,0 0 0,-1-2 0,1 2 0,8 2 0,0-1 0,-2 1 0,14 8 0,9 6 0,-7-9 0,-21-10 0,-1 1 0,0 0 0,1 0 0,-1 1 0,11 7 0,-8-5 0,1 0 0,1 1 0,-1-2 0,15 6 0,-6-3 0,42 14 0,12 6 0,-64-23 0,2-1 0,0 1 0,-2-1 0,3-1 0,-1 0 0,0 0 0,15 0 0,-13-2 0,20 6 0,1-1 0,-24-4 0,0 1 0,1 0 0,13 6 0,-11-3 0,16 2 0,-9-5 0,2-1 0,37-1 0,-18-1 0,328 1 0,-364 0-273,0 0 0,-1 0 0,1 0 0,4-2 0,1-1-6553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9T06:13:14.165"/>
    </inkml:context>
    <inkml:brush xml:id="br0">
      <inkml:brushProperty name="width" value="0.035" units="cm"/>
      <inkml:brushProperty name="height" value="0.035" units="cm"/>
      <inkml:brushProperty name="color" value="#AB008B"/>
    </inkml:brush>
  </inkml:definitions>
  <inkml:trace contextRef="#ctx0" brushRef="#br0">4208 28 24575,'-268'0'0,"260"0"0,0 1 0,0 0 0,-9 4 0,8-3 0,-17 2 0,-52-4 0,-9 1 0,78 0 0,-12 4 0,13-3 0,0-1 0,-11 2 0,-118-2 0,71-1 0,49 0 0,7 0 0,1 0 0,0 0 0,-1-1 0,0 0 0,-8-2 0,-20-10 0,26 8 0,0 0 0,-1 2 0,0 0 0,1 1 0,-19-2 0,20 4 0,3 0 0,-1 0 0,2-1 0,-1 0 0,-9-2 0,5 0 0,-1 1 0,1 0 0,-15 0 0,-39 2 0,25 1 0,30-1 0,-29 2 0,35-1 0,0-1 0,-1 1 0,1 0 0,0 1 0,0 0 0,-4 2 0,-3 2 0,1 0 0,0-1 0,0 1 0,-15 13 0,17-11 0,-2-1 0,2-1 0,-12 5 0,9-4 0,-20 14 0,-13 10 0,37-25 0,-16 8 0,-5 3 0,1-1 0,0 0 0,25-13 0,0-1 0,0 0 0,1 1 0,0 0 0,0-1 0,-1 1 0,-1 2 0,-3 7 0,3-7 0,0 0 0,1 1 0,0 0 0,-3 10 0,2-7 0,0 2 0,-1-1 0,0-2 0,-8 14 0,9-14 0,-8 19 0,8-18 0,0-1 0,-8 14 0,-55 82 0,62-96 0,-14 15 0,12-16 0,1 1 0,-9 11 0,5-5 0,-16 20 0,-6 5 0,28-31 0,1-4 0,0 0 0,-1 1 0,1-1 0,-1 1 0,1-2 0,-6 6 0,1-3 0,0 0 0,1 1 0,-9 14 0,-1-3 0,5-4 0,-26 27 0,32-37 0,0 2 0,0-2 0,1 0 0,-2 0 0,-10 4 0,-5 3 0,12-6 0,-16 5 0,-41 17 0,62-25 0,1-1 0,-1 2 0,-5 3 0,6-3 0,0-1 0,-1 0 0,1 0 0,-6 2 0,-2-1 0,-1 2 0,1-1 0,0 0 0,-13 9 0,21-12 0,-1 2 0,-1-1 0,1 1 0,-1-3 0,1 2 0,-6 0 0,3 0 0,2-1 0,-1 0 0,-10 6 0,1-1 0,1 0 0,-2-2 0,2 1 0,-31 2 0,36-5 0,1 0 0,2 1 0,-2 0 0,0 1 0,0-1 0,-9 8 0,-9 4 0,18-11 0,-17 4 0,20-7 0,-1 1 0,1 0 0,-1 0 0,2 1 0,-12 7 0,10-6 0,0 0 0,-8 4 0,7-5 0,1 1 0,-7 5 0,-12 7 0,12-7 0,-17 16 0,-13 17 0,28-30 0,14-10 0,-1 0 0,0 1 0,0-1 0,-4 5 0,2-1 0,-9 9 0,-5 2 0,11-9 0,1-1 0,-2 1 0,-18 12 0,-7 4 0,10-6 0,16-13 0,1 0 0,-7 6 0,8-5 0,-12 8 0,10-10 0,-10 11 0,10-8 0,-14 8 0,15-9 0,-1 0 0,-8 7 0,5-2 0,-1-3 0,-25 18 0,33-24 0,-1 1 0,-1 0 0,-9 3 0,10-4 0,0 0 0,0-1 0,1 2 0,0 0 0,-7 3 0,11-6 0,-4 3 0,0 1 0,0-1 0,-1 0 0,-8 4 0,-3 0 0,3-2 0,0 1 0,-20 4 0,-18 3 0,30-8 0,12-2 0,1-2 0,0 1 0,-9 0 0,-127-1 0,71-2 0,69 1 0,-4 1 0,0-1 0,-1-1 0,1 0 0,-13-3 0,3-3 0,-28-11 0,40 16 0,1 0 0,0 1 0,0-1 0,0 1 0,-1 0 0,-7 0 0,-35 1 0,22 1 0,-126 0-1365,141-1-5461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9T06:13:14.144"/>
    </inkml:context>
    <inkml:brush xml:id="br0">
      <inkml:brushProperty name="width" value="0.035" units="cm"/>
      <inkml:brushProperty name="height" value="0.035" units="cm"/>
      <inkml:brushProperty name="color" value="#AB008B"/>
    </inkml:brush>
  </inkml:definitions>
  <inkml:trace contextRef="#ctx0" brushRef="#br0">4208 28 24575,'-268'0'0,"260"0"0,0 1 0,0 0 0,-9 4 0,8-3 0,-17 2 0,-52-4 0,-9 1 0,78 0 0,-12 4 0,13-3 0,0-1 0,-11 2 0,-118-2 0,71-1 0,49 0 0,7 0 0,1 0 0,0 0 0,-1-1 0,0 0 0,-8-2 0,-20-10 0,26 8 0,0 0 0,-1 2 0,0 0 0,1 1 0,-19-2 0,20 4 0,3 0 0,-1 0 0,2-1 0,-1 0 0,-9-2 0,5 0 0,-1 1 0,1 0 0,-15 0 0,-39 2 0,25 1 0,30-1 0,-29 2 0,35-1 0,0-1 0,-1 1 0,1 0 0,0 1 0,0 0 0,-4 2 0,-3 2 0,1 0 0,0-1 0,0 1 0,-15 13 0,17-11 0,-2-1 0,2-1 0,-12 5 0,9-4 0,-20 14 0,-13 10 0,37-25 0,-16 8 0,-5 3 0,1-1 0,0 0 0,25-13 0,0-1 0,0 0 0,1 1 0,0 0 0,0-1 0,-1 1 0,-1 2 0,-3 7 0,3-7 0,0 0 0,1 1 0,0 0 0,-3 10 0,2-7 0,0 2 0,-1-1 0,0-2 0,-8 14 0,9-14 0,-8 19 0,8-18 0,0-1 0,-8 14 0,-55 82 0,62-96 0,-14 15 0,12-16 0,1 1 0,-9 11 0,5-5 0,-16 20 0,-6 5 0,28-31 0,1-4 0,0 0 0,-1 1 0,1-1 0,-1 1 0,1-2 0,-6 6 0,1-3 0,0 0 0,1 1 0,-9 14 0,-1-3 0,5-4 0,-26 27 0,32-37 0,0 2 0,0-2 0,1 0 0,-2 0 0,-10 4 0,-5 3 0,12-6 0,-16 5 0,-41 17 0,62-25 0,1-1 0,-1 2 0,-5 3 0,6-3 0,0-1 0,-1 0 0,1 0 0,-6 2 0,-2-1 0,-1 2 0,1-1 0,0 0 0,-13 9 0,21-12 0,-1 2 0,-1-1 0,1 1 0,-1-3 0,1 2 0,-6 0 0,3 0 0,2-1 0,-1 0 0,-10 6 0,1-1 0,1 0 0,-2-2 0,2 1 0,-31 2 0,36-5 0,1 0 0,2 1 0,-2 0 0,0 1 0,0-1 0,-9 8 0,-9 4 0,18-11 0,-17 4 0,20-7 0,-1 1 0,1 0 0,-1 0 0,2 1 0,-12 7 0,10-6 0,0 0 0,-8 4 0,7-5 0,1 1 0,-7 5 0,-12 7 0,12-7 0,-17 16 0,-13 17 0,28-30 0,14-10 0,-1 0 0,0 1 0,0-1 0,-4 5 0,2-1 0,-9 9 0,-5 2 0,11-9 0,1-1 0,-2 1 0,-18 12 0,-7 4 0,10-6 0,16-13 0,1 0 0,-7 6 0,8-5 0,-12 8 0,10-10 0,-10 11 0,10-8 0,-14 8 0,15-9 0,-1 0 0,-8 7 0,5-2 0,-1-3 0,-25 18 0,33-24 0,-1 1 0,-1 0 0,-9 3 0,10-4 0,0 0 0,0-1 0,1 2 0,0 0 0,-7 3 0,11-6 0,-4 3 0,0 1 0,0-1 0,-1 0 0,-8 4 0,-3 0 0,3-2 0,0 1 0,-20 4 0,-18 3 0,30-8 0,12-2 0,1-2 0,0 1 0,-9 0 0,-127-1 0,71-2 0,69 1 0,-4 1 0,0-1 0,-1-1 0,1 0 0,-13-3 0,3-3 0,-28-11 0,40 16 0,1 0 0,0 1 0,0-1 0,0 1 0,-1 0 0,-7 0 0,-35 1 0,22 1 0,-126 0-1365,141-1-5461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9T06:13:14.145"/>
    </inkml:context>
    <inkml:brush xml:id="br0">
      <inkml:brushProperty name="width" value="0.035" units="cm"/>
      <inkml:brushProperty name="height" value="0.035" units="cm"/>
      <inkml:brushProperty name="color" value="#AB008B"/>
    </inkml:brush>
  </inkml:definitions>
  <inkml:trace contextRef="#ctx0" brushRef="#br0">3051 1591 24575,'-356'0'0,"345"1"0,0 0 0,-18 4 0,3 0 0,-3 1 0,14-4 0,-30 4 0,32-5 0,-1 0 0,0 1 0,1 1 0,-22 6 0,25-6 0,-1-1 0,1 0 0,-1-1 0,-11 0 0,-3 0 0,17 1 0,-15 2 0,15-2 0,0 0 0,-9 1 0,-120-3 0,71 0 0,62 0 0,-33-2 0,32 2 0,2-1 0,-2 0 0,1-1 0,-1 1 0,1 0 0,-6-4 0,-32-13 0,27 11 0,-16-8 0,25 14 0,1-2 0,0 1 0,-1 1 0,-8-3 0,10 3 0,0 0 0,0 0 0,0 0 0,1 1 0,0-2 0,-1 0 0,0 0 0,1 1 0,0-1 0,-1-1 0,-3-2 0,3 1 0,-1 1 0,2-1 0,-2 2 0,-8-5 0,-8-7 0,-38-26 0,55 37 0,2 0 0,-1 1 0,-4-5 0,-8-7 0,-43-35 0,55 47 0,0 0 0,0-1 0,1 0 0,-1 0 0,1 0 0,0 0 0,-2-4 0,2 3 0,-1 0 0,0 0 0,-5-5 0,-7-8 0,11 11 0,-2 1 0,-6-6 0,-9-8 0,-29-30 0,30 31 0,15 14 0,-1-1 0,-5-5 0,3 1 0,0 1 0,-1 1 0,-1 0 0,2 0 0,-18-8 0,-6-6 0,17 12 0,-29-13 0,0-1 0,35 18 0,1 0 0,-1 1 0,0 1 0,0-1 0,-11-2 0,14 4 0,0 1 0,2-1 0,-2-1 0,-7-4 0,-3-2 0,-5-1 0,0-2 0,1 1 0,-21-19 0,3 4 0,15 9 0,15 13 0,-13-14 0,8 9 0,11 7 0,-1 0 0,0-1 0,-4-4 0,3 4 0,1-1 0,-1 1 0,1 0 0,-1 0 0,1 0 0,-9-4 0,7 4 0,1 0 0,-1-1 0,0 0 0,1 0 0,1 1 0,-6-9 0,-3-1 0,6 6 0,1-1 0,-8-12 0,7 10 0,-1-1 0,-8-26 0,9 24 0,-8-16 0,8 20 0,4 6 0,1 0 0,-1 0 0,0 0 0,1-1 0,0 2 0,-2-5 0,1-1 0,0 1 0,-1 0 0,-6-15 0,-11-23 0,11 24 0,6 15 0,2 0 0,-3-9 0,2 9 0,1-1 0,-3-8 0,-5-2 0,5 9 0,1 0 0,-1 0 0,1-1 0,0 1 0,1 0 0,-2-17 0,2 13 0,1 2 0,-1-1 0,0 0 0,-1 1 0,-1-1 0,-7-14 0,-13-42 0,22 62 0,1 2 0,-1-2 0,-1 2 0,1-1 0,-1 0 0,-4-5 0,3 5 0,0-2 0,-3-5 0,1-1 0,1 3 0,0 1 0,0-1 0,0 0 0,-14-15 0,10 17 0,2 0 0,-3 1 0,1 0 0,-1-1 0,2 2 0,-18-6 0,16 5 0,-8-2 0,0 0 0,-1 1 0,-26-8 0,-6 3 0,29 7 0,14 2 0,-1 1 0,-15-1 0,-111 2 75,67 2-1515,57-1-5386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9T06:13:14.146"/>
    </inkml:context>
    <inkml:brush xml:id="br0">
      <inkml:brushProperty name="width" value="0.035" units="cm"/>
      <inkml:brushProperty name="height" value="0.035" units="cm"/>
      <inkml:brushProperty name="color" value="#AB008B"/>
    </inkml:brush>
  </inkml:definitions>
  <inkml:trace contextRef="#ctx0" brushRef="#br0">0 1304 24575,'17'0'-7600,"0"0"4844,9-1 4574,-20 1-1406,-1-1 0,0 0 0,0 0 1,0-1-1,-1 0 0,9-3 0,-7 2 358,0 1-1,0 0 1,0 0 0,0 0-1,1 1 1,0 0 0,6-1 0,49 3-1691,-29 0 1337,679-1-416,-707-1 0,1 1 0,0-2 0,-1 1 0,0 0 0,0-1 0,1 0 0,-1 0 0,1 0 0,4-5 0,-4 4 0,2-1 0,-1 2 0,14-5 0,-12 5 0,17-5 0,-23 6 0,-1 0 0,1 0 0,-1 0 0,0 0 0,0 0 0,0-1 0,0 1 0,4-3 0,9-12 0,-9 11 0,-1 1 0,-1-1 0,1 0 0,3-5 0,35-51 0,-39 55 0,-1 0 0,-1 2 0,1-1 0,1 2 0,5-9 0,-4 7 0,0 0 0,6-9 0,4-6 0,13-13 0,-10 10 0,-12 15 0,0 0 0,5-12 0,3-5 0,-11 20 0,1 0 0,-2-1 0,4-5 0,-5 4 0,1 1 0,7-10 0,13-19 0,-20 30 0,2-1 0,-1 1 0,3-7 0,-3 6 0,0-1 0,6-8 0,-5 7 0,0 1 0,0-1 0,0 0 0,2-11 0,-2 9 0,0-1 0,8-13 0,10-17 0,-15 25 0,17-26 0,15-22 0,-19 29 0,1-3 0,19-28 0,-30 52 0,16-29 0,-24 40 0,-1 1 0,1-1 0,0 1 0,-1 0 0,4-3 0,5-6 0,32-47 0,-35 50 0,12-14 0,3-1 0,12-25 0,-18 24 0,-13 20 0,0 1 0,0-1 0,0 2 0,1-2 0,0 2 0,5-5 0,9-7 0,-8 5-170,0 2-1,1-1 0,-2 1 1,2-1-1,1 2 0,-2 0 1,16-4-1,-16 6-6655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9T06:13:14.147"/>
    </inkml:context>
    <inkml:brush xml:id="br0">
      <inkml:brushProperty name="width" value="0.035" units="cm"/>
      <inkml:brushProperty name="height" value="0.035" units="cm"/>
      <inkml:brushProperty name="color" value="#AB008B"/>
    </inkml:brush>
  </inkml:definitions>
  <inkml:trace contextRef="#ctx0" brushRef="#br0">1 1708 24575,'229'0'0,"-224"0"0,1-1 0,-1 1 0,10-3 0,-14 3 0,1-1 0,1 0 0,-1 1 0,1-1 0,-1-1 0,0 1 0,0 0 0,0-1 0,0 1 0,3-3 0,48-44 0,-48 45 0,1 0 0,-1 0 0,2 0 0,5-2 0,-6 2 0,0 0 0,0 1 0,0-1 0,6-5 0,6-6 0,-9 5 0,1 1 0,17-9 0,-17 11 0,-1 0 0,0 0 0,10-12 0,-9 10 0,-2 1 0,17-10 0,92-55 0,-111 68 0,12-10 0,-14 10 0,0 1 0,0 0 0,1 0 0,-1 0 0,1 0 0,7-2 0,-4 1 0,1 1 0,0-1 0,13-8 0,-13 7 0,0 0 0,-1 1 0,2 0 0,11-2 0,18-8 0,-31 10 0,2 0 0,0 1 0,-2 0 0,2 0 0,0 1 0,13 0 0,-9 0 0,-1 0 0,0 0 0,17-7 0,2 0 0,-15 5 0,-5 1 0,1-1 0,22 0 0,-25 3 0,18-4 0,-17 2 0,16-1 0,9 4 0,-23 0 0,1-1 0,24-4 0,-21 3 0,28-2 0,-18 3 0,38-10 0,-26 4 0,-24 4 0,19-2 0,-26 4 0,1 0 0,-2-1 0,1 1 0,0-1 0,0-1 0,-1 1 0,1-2 0,-1 1 0,8-5 0,-9 4 0,2 1 0,0 0 0,13-3 0,-10 3 0,15-6 0,-2-2 0,-11 5 0,27-10 0,-28 11 0,23-10 0,-23 9 0,20-7 0,-22 9 0,-1 1 0,1-2 0,-3 1 0,16-10 0,4 0 0,-19 9 0,12-5 0,31-19 0,-33 19 0,5-6 0,0 0 0,-1 3 0,-5 3 0,18-7 0,-30 15 0,0-1 0,0 0 0,0-1 0,0 1 0,8-7 0,-8 5 0,0 2 0,8-5 0,6-4 0,-2-3 0,13-7 0,-18 13 0,-2 1 0,15-16 0,-15 13 0,22-14 0,-22 17 0,16-17 0,-11 11 0,25-26 0,43-44 0,-79 78 0,0 1 0,5-7 0,-7 9 0,1-1 0,0 1 0,0-2 0,0 3 0,1-2 0,3-3 0,3 0 0,0-1 0,-2-1 0,1 1 0,0-1 0,-1-1 0,7-10 0,-12 15 0,1 2 0,0-1 0,0 1 0,0-1 0,7-5 0,1 1 0,4-2 0,31-27 0,-29 21 0,32-20 0,-39 30 0,-8 5 0,0-1 0,-1 1 0,1-1 0,-1 1 0,1-1 0,0-3 0,4-1 0,-1 1 0,1 0 0,13-8 0,-12 8 0,1 0 0,8-10 0,-10 8 0,12-5 0,-13 7 0,13-10 0,-15 13 0,-1-1 0,0 1 0,0 0 0,0 0 0,6-2 0,9-5 0,7-9 0,-15 11 0,-1 0 0,14-6 0,-7 3 0,-9 7 0,12-6 0,-11 5 0,1 2 0,0-1 0,0 0 0,-1 2 0,1 0 0,12-1 0,-15 2 0,9 0 0,0-1 0,0 0 0,17-4 0,-3 1 0,-19 3 0,16-5 0,38-9 0,-59 14 0,9-1 0,-2 1 0,25 0 0,1 0 0,-28 0 0,16-5 0,-9 3 0,5-3 0,-9 3 0,-1 1 0,16-2 0,-17 3 0,16-4 0,-16 3 0,16-3 0,31-1 0,-37 3 0,28-1 0,-4 4-1365,-39 0-5461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9T06:13:14.148"/>
    </inkml:context>
    <inkml:brush xml:id="br0">
      <inkml:brushProperty name="width" value="0.035" units="cm"/>
      <inkml:brushProperty name="height" value="0.035" units="cm"/>
      <inkml:brushProperty name="color" value="#AB008B"/>
    </inkml:brush>
  </inkml:definitions>
  <inkml:trace contextRef="#ctx0" brushRef="#br0">4767 1630 24575,'-27'0'-6982,"0"0"4534,-99 0 11878,123 0-9430,0-1 0,-1 1 0,1 0 0,1-1 0,-1 0 0,-1 1 0,-5-4 0,4 1 0,-2 0 0,-7-8 0,0 2 0,-18-19 0,17 15 0,11 10 0,0 0 0,0-1 0,-4-5 0,4 5 0,-1 0 0,1-1 0,-8-5 0,-9-7 0,0-5 0,0 0 0,-24-30 0,43 49 0,-1-1 0,0 3 0,1-2 0,-2 0 0,-2-1 0,4 2 0,-1 0 0,-1-1 0,1 0 0,-3-3 0,1 1 0,0-1 0,-7-6 0,-9-6 0,-24-29 0,39 42 0,0 0 0,0 0 0,-1 1 0,-11-6 0,9 4 0,-14-8 0,-11-7 0,18 10 0,-1 0 0,-1 1 0,-25-10 0,8 4 0,27 12 0,-2 0 0,0 2 0,-11-4 0,9 4 0,-16-7 0,15 5 0,2 0 0,-2 1 0,-13-1 0,3-1 0,15 2 0,-14-1 0,-35-5 0,40 5 0,-32-9 0,9 1 0,21 8 0,8 0 0,-23-2 0,-20-2 0,24 4 0,-32-8 0,36 6 0,-44-3 0,52 7 0,2-1 0,-2 0 0,-27-11 0,3 2 0,31 10 0,-13-1 0,13 2 0,-15-4 0,14 3 0,-1 0 0,-12-1 0,11 2 0,-16-3 0,12 1 0,0 0 0,-21 0 0,-40 3 0,29 1 0,-381-1 0,422-1 0,1 0 0,-1 0 0,2 0 0,-1-1 0,-11-5 0,10 4 0,1 1 0,-1-1 0,0 1 0,-11 0 0,-3-1 0,-2 0 0,2-2 0,0 0 0,-23-9 0,-12-1 0,45 11 0,5 2 0,2 0 0,-11-5 0,3 0 0,0 1 0,-1 1 0,1 0 0,-17-3 0,23 5 0,-1 0 0,1 1 0,1-2 0,-9-3 0,9 4 0,1-1 0,-1 1 0,1 1 0,-1-1 0,-14-1 0,15 2 0,-1 0 0,0 0 0,0 1 0,0-2 0,2 0 0,-13-6 0,3 1 0,9 5 0,-1 0 0,0 2 0,-1-2 0,-6 0 0,6 2 0,0-1 0,-12-4 0,7 0 0,1 1 0,-1 2 0,0-1 0,0 0 0,-27-1 0,36 5 0,-1 0 0,0-1 0,1 0 0,-1 1 0,2-1 0,-6-3 0,-2-1 0,-10-7 0,16 9 0,-4-2 0,0 1 0,2 0 0,-3 1 0,-10-3 0,-38-6 0,13 3 0,31 6 0,-7-2 0,1 0 0,-1 2 0,-30-2 0,-241 6 0,286-1 0,0-1 0,0 0 0,0 1 0,-10-5 0,-24-10 0,4 0 0,30 13 0,1 0 0,0-1 0,0 0 0,1 1 0,0-2 0,-1 2 0,1-2 0,0 0 0,-7-7 0,8 9 0,1 0 0,0 0 0,-1 0 0,0 0 0,1 1 0,-1 0 0,-5-3 0,-10-5 0,2 0 0,-33-14 0,45 21 0,0 0 0,0-1 0,0 1 0,-5-5 0,-8-6 0,12 10 0,0-1 0,0 2 0,1-2 0,-1 1 0,1-1 0,0 0 0,1 0 0,-6-6 0,-3-5 0,10 12 0,-1 0 0,0 0 0,2 0 0,-1 0 0,-2-4 0,-5-19 0,7 20 0,0 0 0,0-1 0,-1 2 0,-5-10 0,5 8 0,-2 0 0,-2-8 0,4 9 0,1 1 0,-1-1 0,-1 0 0,1 1 0,-4-6 0,-43-50 0,26 29 0,18 23 0,-10-18 0,13 21 0,0 0 0,1 1 0,-2-2 0,0 2 0,0 0 0,-1 0 0,-7-7 0,6 7 0,-2 0 0,0 1 0,0 0 0,0 1 0,-11-4 0,-6-3 0,19 8 0,0 0 0,0 0 0,1 1 0,-1 0 0,-11-1 0,-31 2 0,23 1 0,20-1 0,-3 1 0,1-1 0,-1-1 0,0 0 0,-15-2 0,14 0-682,-13-1-1,12 3-6143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9T06:13:14.142"/>
    </inkml:context>
    <inkml:brush xml:id="br0">
      <inkml:brushProperty name="width" value="0.035" units="cm"/>
      <inkml:brushProperty name="height" value="0.035" units="cm"/>
      <inkml:brushProperty name="color" value="#AB008B"/>
    </inkml:brush>
  </inkml:definitions>
  <inkml:trace contextRef="#ctx0" brushRef="#br0">0 0 24575,'22'1'0,"-1"1"0,0 1 0,40 10 0,62 26 0,-47-13 0,-15-2 0,-47-17 0,0-1 0,1-1 0,-1 0 0,1-1 0,0-1 0,18 2 0,39 4 0,-48-4 0,41 0 0,-33-4 0,-2 0 0,42-5 0,-63 3 0,-1 0 0,0-1 0,0 0 0,0 0 0,0-1 0,0 0 0,0-1 0,-1 1 0,13-9 0,-11 6 0,0 1 0,-1 1 0,1-1 0,19-5 0,21-10 0,-34 13-195,-1 1 0,1 1 0,-1 1 0,2 0 0,-1 0 0,23-1 0,-22 4-6631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9T06:13:14.166"/>
    </inkml:context>
    <inkml:brush xml:id="br0">
      <inkml:brushProperty name="width" value="0.035" units="cm"/>
      <inkml:brushProperty name="height" value="0.035" units="cm"/>
      <inkml:brushProperty name="color" value="#AB008B"/>
    </inkml:brush>
  </inkml:definitions>
  <inkml:trace contextRef="#ctx0" brushRef="#br0">3051 1591 24575,'-356'0'0,"345"1"0,0 0 0,-18 4 0,3 0 0,-3 1 0,14-4 0,-30 4 0,32-5 0,-1 0 0,0 1 0,1 1 0,-22 6 0,25-6 0,-1-1 0,1 0 0,-1-1 0,-11 0 0,-3 0 0,17 1 0,-15 2 0,15-2 0,0 0 0,-9 1 0,-120-3 0,71 0 0,62 0 0,-33-2 0,32 2 0,2-1 0,-2 0 0,1-1 0,-1 1 0,1 0 0,-6-4 0,-32-13 0,27 11 0,-16-8 0,25 14 0,1-2 0,0 1 0,-1 1 0,-8-3 0,10 3 0,0 0 0,0 0 0,0 0 0,1 1 0,0-2 0,-1 0 0,0 0 0,1 1 0,0-1 0,-1-1 0,-3-2 0,3 1 0,-1 1 0,2-1 0,-2 2 0,-8-5 0,-8-7 0,-38-26 0,55 37 0,2 0 0,-1 1 0,-4-5 0,-8-7 0,-43-35 0,55 47 0,0 0 0,0-1 0,1 0 0,-1 0 0,1 0 0,0 0 0,-2-4 0,2 3 0,-1 0 0,0 0 0,-5-5 0,-7-8 0,11 11 0,-2 1 0,-6-6 0,-9-8 0,-29-30 0,30 31 0,15 14 0,-1-1 0,-5-5 0,3 1 0,0 1 0,-1 1 0,-1 0 0,2 0 0,-18-8 0,-6-6 0,17 12 0,-29-13 0,0-1 0,35 18 0,1 0 0,-1 1 0,0 1 0,0-1 0,-11-2 0,14 4 0,0 1 0,2-1 0,-2-1 0,-7-4 0,-3-2 0,-5-1 0,0-2 0,1 1 0,-21-19 0,3 4 0,15 9 0,15 13 0,-13-14 0,8 9 0,11 7 0,-1 0 0,0-1 0,-4-4 0,3 4 0,1-1 0,-1 1 0,1 0 0,-1 0 0,1 0 0,-9-4 0,7 4 0,1 0 0,-1-1 0,0 0 0,1 0 0,1 1 0,-6-9 0,-3-1 0,6 6 0,1-1 0,-8-12 0,7 10 0,-1-1 0,-8-26 0,9 24 0,-8-16 0,8 20 0,4 6 0,1 0 0,-1 0 0,0 0 0,1-1 0,0 2 0,-2-5 0,1-1 0,0 1 0,-1 0 0,-6-15 0,-11-23 0,11 24 0,6 15 0,2 0 0,-3-9 0,2 9 0,1-1 0,-3-8 0,-5-2 0,5 9 0,1 0 0,-1 0 0,1-1 0,0 1 0,1 0 0,-2-17 0,2 13 0,1 2 0,-1-1 0,0 0 0,-1 1 0,-1-1 0,-7-14 0,-13-42 0,22 62 0,1 2 0,-1-2 0,-1 2 0,1-1 0,-1 0 0,-4-5 0,3 5 0,0-2 0,-3-5 0,1-1 0,1 3 0,0 1 0,0-1 0,0 0 0,-14-15 0,10 17 0,2 0 0,-3 1 0,1 0 0,-1-1 0,2 2 0,-18-6 0,16 5 0,-8-2 0,0 0 0,-1 1 0,-26-8 0,-6 3 0,29 7 0,14 2 0,-1 1 0,-15-1 0,-111 2 75,67 2-1515,57-1-5386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9T06:13:14.167"/>
    </inkml:context>
    <inkml:brush xml:id="br0">
      <inkml:brushProperty name="width" value="0.035" units="cm"/>
      <inkml:brushProperty name="height" value="0.035" units="cm"/>
      <inkml:brushProperty name="color" value="#AB008B"/>
    </inkml:brush>
  </inkml:definitions>
  <inkml:trace contextRef="#ctx0" brushRef="#br0">0 1304 24575,'17'0'-7600,"0"0"4844,9-1 4574,-20 1-1406,-1-1 0,0 0 0,0 0 1,0-1-1,-1 0 0,9-3 0,-7 2 358,0 1-1,0 0 1,0 0 0,0 0-1,1 1 1,0 0 0,6-1 0,49 3-1691,-29 0 1337,679-1-416,-707-1 0,1 1 0,0-2 0,-1 1 0,0 0 0,0-1 0,1 0 0,-1 0 0,1 0 0,4-5 0,-4 4 0,2-1 0,-1 2 0,14-5 0,-12 5 0,17-5 0,-23 6 0,-1 0 0,1 0 0,-1 0 0,0 0 0,0 0 0,0-1 0,0 1 0,4-3 0,9-12 0,-9 11 0,-1 1 0,-1-1 0,1 0 0,3-5 0,35-51 0,-39 55 0,-1 0 0,-1 2 0,1-1 0,1 2 0,5-9 0,-4 7 0,0 0 0,6-9 0,4-6 0,13-13 0,-10 10 0,-12 15 0,0 0 0,5-12 0,3-5 0,-11 20 0,1 0 0,-2-1 0,4-5 0,-5 4 0,1 1 0,7-10 0,13-19 0,-20 30 0,2-1 0,-1 1 0,3-7 0,-3 6 0,0-1 0,6-8 0,-5 7 0,0 1 0,0-1 0,0 0 0,2-11 0,-2 9 0,0-1 0,8-13 0,10-17 0,-15 25 0,17-26 0,15-22 0,-19 29 0,1-3 0,19-28 0,-30 52 0,16-29 0,-24 40 0,-1 1 0,1-1 0,0 1 0,-1 0 0,4-3 0,5-6 0,32-47 0,-35 50 0,12-14 0,3-1 0,12-25 0,-18 24 0,-13 20 0,0 1 0,0-1 0,0 2 0,1-2 0,0 2 0,5-5 0,9-7 0,-8 5-170,0 2-1,1-1 0,-2 1 1,2-1-1,1 2 0,-2 0 1,16-4-1,-16 6-6655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9T06:13:14.168"/>
    </inkml:context>
    <inkml:brush xml:id="br0">
      <inkml:brushProperty name="width" value="0.035" units="cm"/>
      <inkml:brushProperty name="height" value="0.035" units="cm"/>
      <inkml:brushProperty name="color" value="#AB008B"/>
    </inkml:brush>
  </inkml:definitions>
  <inkml:trace contextRef="#ctx0" brushRef="#br0">1 1708 24575,'229'0'0,"-224"0"0,1-1 0,-1 1 0,10-3 0,-14 3 0,1-1 0,1 0 0,-1 1 0,1-1 0,-1-1 0,0 1 0,0 0 0,0-1 0,0 1 0,3-3 0,48-44 0,-48 45 0,1 0 0,-1 0 0,2 0 0,5-2 0,-6 2 0,0 0 0,0 1 0,0-1 0,6-5 0,6-6 0,-9 5 0,1 1 0,17-9 0,-17 11 0,-1 0 0,0 0 0,10-12 0,-9 10 0,-2 1 0,17-10 0,92-55 0,-111 68 0,12-10 0,-14 10 0,0 1 0,0 0 0,1 0 0,-1 0 0,1 0 0,7-2 0,-4 1 0,1 1 0,0-1 0,13-8 0,-13 7 0,0 0 0,-1 1 0,2 0 0,11-2 0,18-8 0,-31 10 0,2 0 0,0 1 0,-2 0 0,2 0 0,0 1 0,13 0 0,-9 0 0,-1 0 0,0 0 0,17-7 0,2 0 0,-15 5 0,-5 1 0,1-1 0,22 0 0,-25 3 0,18-4 0,-17 2 0,16-1 0,9 4 0,-23 0 0,1-1 0,24-4 0,-21 3 0,28-2 0,-18 3 0,38-10 0,-26 4 0,-24 4 0,19-2 0,-26 4 0,1 0 0,-2-1 0,1 1 0,0-1 0,0-1 0,-1 1 0,1-2 0,-1 1 0,8-5 0,-9 4 0,2 1 0,0 0 0,13-3 0,-10 3 0,15-6 0,-2-2 0,-11 5 0,27-10 0,-28 11 0,23-10 0,-23 9 0,20-7 0,-22 9 0,-1 1 0,1-2 0,-3 1 0,16-10 0,4 0 0,-19 9 0,12-5 0,31-19 0,-33 19 0,5-6 0,0 0 0,-1 3 0,-5 3 0,18-7 0,-30 15 0,0-1 0,0 0 0,0-1 0,0 1 0,8-7 0,-8 5 0,0 2 0,8-5 0,6-4 0,-2-3 0,13-7 0,-18 13 0,-2 1 0,15-16 0,-15 13 0,22-14 0,-22 17 0,16-17 0,-11 11 0,25-26 0,43-44 0,-79 78 0,0 1 0,5-7 0,-7 9 0,1-1 0,0 1 0,0-2 0,0 3 0,1-2 0,3-3 0,3 0 0,0-1 0,-2-1 0,1 1 0,0-1 0,-1-1 0,7-10 0,-12 15 0,1 2 0,0-1 0,0 1 0,0-1 0,7-5 0,1 1 0,4-2 0,31-27 0,-29 21 0,32-20 0,-39 30 0,-8 5 0,0-1 0,-1 1 0,1-1 0,-1 1 0,1-1 0,0-3 0,4-1 0,-1 1 0,1 0 0,13-8 0,-12 8 0,1 0 0,8-10 0,-10 8 0,12-5 0,-13 7 0,13-10 0,-15 13 0,-1-1 0,0 1 0,0 0 0,0 0 0,6-2 0,9-5 0,7-9 0,-15 11 0,-1 0 0,14-6 0,-7 3 0,-9 7 0,12-6 0,-11 5 0,1 2 0,0-1 0,0 0 0,-1 2 0,1 0 0,12-1 0,-15 2 0,9 0 0,0-1 0,0 0 0,17-4 0,-3 1 0,-19 3 0,16-5 0,38-9 0,-59 14 0,9-1 0,-2 1 0,25 0 0,1 0 0,-28 0 0,16-5 0,-9 3 0,5-3 0,-9 3 0,-1 1 0,16-2 0,-17 3 0,16-4 0,-16 3 0,16-3 0,31-1 0,-37 3 0,28-1 0,-4 4-1365,-39 0-5461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9T06:13:14.169"/>
    </inkml:context>
    <inkml:brush xml:id="br0">
      <inkml:brushProperty name="width" value="0.035" units="cm"/>
      <inkml:brushProperty name="height" value="0.035" units="cm"/>
      <inkml:brushProperty name="color" value="#AB008B"/>
    </inkml:brush>
  </inkml:definitions>
  <inkml:trace contextRef="#ctx0" brushRef="#br0">4767 1630 24575,'-27'0'-6982,"0"0"4534,-99 0 11878,123 0-9430,0-1 0,-1 1 0,1 0 0,1-1 0,-1 0 0,-1 1 0,-5-4 0,4 1 0,-2 0 0,-7-8 0,0 2 0,-18-19 0,17 15 0,11 10 0,0 0 0,0-1 0,-4-5 0,4 5 0,-1 0 0,1-1 0,-8-5 0,-9-7 0,0-5 0,0 0 0,-24-30 0,43 49 0,-1-1 0,0 3 0,1-2 0,-2 0 0,-2-1 0,4 2 0,-1 0 0,-1-1 0,1 0 0,-3-3 0,1 1 0,0-1 0,-7-6 0,-9-6 0,-24-29 0,39 42 0,0 0 0,0 0 0,-1 1 0,-11-6 0,9 4 0,-14-8 0,-11-7 0,18 10 0,-1 0 0,-1 1 0,-25-10 0,8 4 0,27 12 0,-2 0 0,0 2 0,-11-4 0,9 4 0,-16-7 0,15 5 0,2 0 0,-2 1 0,-13-1 0,3-1 0,15 2 0,-14-1 0,-35-5 0,40 5 0,-32-9 0,9 1 0,21 8 0,8 0 0,-23-2 0,-20-2 0,24 4 0,-32-8 0,36 6 0,-44-3 0,52 7 0,2-1 0,-2 0 0,-27-11 0,3 2 0,31 10 0,-13-1 0,13 2 0,-15-4 0,14 3 0,-1 0 0,-12-1 0,11 2 0,-16-3 0,12 1 0,0 0 0,-21 0 0,-40 3 0,29 1 0,-381-1 0,422-1 0,1 0 0,-1 0 0,2 0 0,-1-1 0,-11-5 0,10 4 0,1 1 0,-1-1 0,0 1 0,-11 0 0,-3-1 0,-2 0 0,2-2 0,0 0 0,-23-9 0,-12-1 0,45 11 0,5 2 0,2 0 0,-11-5 0,3 0 0,0 1 0,-1 1 0,1 0 0,-17-3 0,23 5 0,-1 0 0,1 1 0,1-2 0,-9-3 0,9 4 0,1-1 0,-1 1 0,1 1 0,-1-1 0,-14-1 0,15 2 0,-1 0 0,0 0 0,0 1 0,0-2 0,2 0 0,-13-6 0,3 1 0,9 5 0,-1 0 0,0 2 0,-1-2 0,-6 0 0,6 2 0,0-1 0,-12-4 0,7 0 0,1 1 0,-1 2 0,0-1 0,0 0 0,-27-1 0,36 5 0,-1 0 0,0-1 0,1 0 0,-1 1 0,2-1 0,-6-3 0,-2-1 0,-10-7 0,16 9 0,-4-2 0,0 1 0,2 0 0,-3 1 0,-10-3 0,-38-6 0,13 3 0,31 6 0,-7-2 0,1 0 0,-1 2 0,-30-2 0,-241 6 0,286-1 0,0-1 0,0 0 0,0 1 0,-10-5 0,-24-10 0,4 0 0,30 13 0,1 0 0,0-1 0,0 0 0,1 1 0,0-2 0,-1 2 0,1-2 0,0 0 0,-7-7 0,8 9 0,1 0 0,0 0 0,-1 0 0,0 0 0,1 1 0,-1 0 0,-5-3 0,-10-5 0,2 0 0,-33-14 0,45 21 0,0 0 0,0-1 0,0 1 0,-5-5 0,-8-6 0,12 10 0,0-1 0,0 2 0,1-2 0,-1 1 0,1-1 0,0 0 0,1 0 0,-6-6 0,-3-5 0,10 12 0,-1 0 0,0 0 0,2 0 0,-1 0 0,-2-4 0,-5-19 0,7 20 0,0 0 0,0-1 0,-1 2 0,-5-10 0,5 8 0,-2 0 0,-2-8 0,4 9 0,1 1 0,-1-1 0,-1 0 0,1 1 0,-4-6 0,-43-50 0,26 29 0,18 23 0,-10-18 0,13 21 0,0 0 0,1 1 0,-2-2 0,0 2 0,0 0 0,-1 0 0,-7-7 0,6 7 0,-2 0 0,0 1 0,0 0 0,0 1 0,-11-4 0,-6-3 0,19 8 0,0 0 0,0 0 0,1 1 0,-1 0 0,-11-1 0,-31 2 0,23 1 0,20-1 0,-3 1 0,1-1 0,-1-1 0,0 0 0,-15-2 0,14 0-682,-13-1-1,12 3-6143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9T06:13:14.155"/>
    </inkml:context>
    <inkml:brush xml:id="br0">
      <inkml:brushProperty name="width" value="0.035" units="cm"/>
      <inkml:brushProperty name="height" value="0.035" units="cm"/>
      <inkml:brushProperty name="color" value="#AB008B"/>
    </inkml:brush>
  </inkml:definitions>
  <inkml:trace contextRef="#ctx0" brushRef="#br0">1 1 24575,'687'0'0,"-678"0"0,1 2 0,-1-1 0,-1 0 0,2 2 0,-1 0 0,12 5 0,-17-6 0,-1 0 0,0 0 0,1 0 0,-1 0 0,3 4 0,-3-3 0,0 0 0,1-1 0,5 4 0,72 41 0,-77-43 0,0 0 0,-1 0 0,1-1 0,0 2 0,3 4 0,2 4 0,9 10 0,-11-13 0,-1-2 0,1 1 0,15 14 0,-9-12 0,-1 1 0,11 15 0,-1-2 0,-14-17 0,0 1 0,6 12 0,-10-16 0,0-1 0,0 1 0,7 6 0,-7-7 0,1 2 0,6 6 0,4 11 0,16 35 0,-10-18 0,-4-5 0,-14-25 0,1-1 0,2 1 0,-1 0 0,8 9 0,32 38 0,-42-52 0,1 0 0,3 9 0,-5-8 0,1-2 0,0 1 0,0 0 0,3 4 0,29 27 0,2 8 0,10 11 0,1 1 0,-13-15 0,-23-27 0,-5-7 0,11 14 0,-4-3 0,-11-15 0,0-1 0,0 2 0,0-1 0,-1 1 0,3 5 0,-1-4 0,0 0 0,-1 0 0,2 1 0,-1-2 0,1 1 0,0 0 0,7 4 0,1 3 0,-7-7 0,0 1 0,-1-1 0,0 1 0,4 6 0,-6-7 0,0-2 0,0 1 0,0-1 0,6 3 0,-5-2 0,-1 0 0,0 0 0,4 4 0,-3-5 0,-1 1 0,0-1 0,7 6 0,-7-6 0,0 0 0,1 0 0,4 7 0,-3-5 0,-1-1 0,1 1 0,0-1 0,-1 1 0,2-2 0,5 5 0,5 3 0,86 64 0,-93-67 0,-4-4 0,0-1 0,-1 0 0,2 1 0,6 2 0,1-1 0,-1 1 0,12 8 0,10 6 0,-7-10 0,-21-8 0,-1 0 0,1 0 0,0 0 0,-1 1 0,10 7 0,-6-5 0,0 0 0,0 0 0,0 0 0,15 5 0,-5-3 0,40 14 0,13 5 0,-63-21 0,1-2 0,-1 1 0,0-2 0,2 1 0,-2-1 0,1-1 0,15 1 0,-13-1 0,20 4 0,1 1 0,-23-5 0,-1 0 0,0 2 0,15 5 0,-13-4 0,18 3 0,-10-4 0,2-2 0,37-1 0,-18-1 0,328 1 0,-364 0-273,0 0 0,-1 0 0,1-1 0,4-1 0,0 0-6553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9T06:13:14.156"/>
    </inkml:context>
    <inkml:brush xml:id="br0">
      <inkml:brushProperty name="width" value="0.035" units="cm"/>
      <inkml:brushProperty name="height" value="0.035" units="cm"/>
      <inkml:brushProperty name="color" value="#AB008B"/>
    </inkml:brush>
  </inkml:definitions>
  <inkml:trace contextRef="#ctx0" brushRef="#br0">4209 28 24575,'-268'0'0,"260"0"0,0 1 0,0 0 0,-9 3 0,8-1 0,-17 1 0,-52-4 0,-9 1 0,78 0 0,-13 4 0,15-3 0,-1-1 0,-11 2 0,-118-2 0,71-1 0,49 0 0,7 0 0,1 0 0,-1 0 0,1-1 0,-1 0 0,-8-3 0,-20-8 0,26 7 0,-1 0 0,1 2 0,-1 0 0,0 1 0,-18-2 0,21 4 0,2 0 0,-1 0 0,1-1 0,0 0 0,-8-2 0,3 0 0,1 1 0,0 0 0,-15 0 0,-39 2 0,25 1 0,30-1 0,-30 2 0,36-1 0,1-1 0,-2 1 0,1 0 0,0 1 0,0 0 0,-5 2 0,-1 2 0,0 0 0,-1-1 0,2 1 0,-17 13 0,19-12 0,-3 0 0,1 0 0,-10 4 0,7-4 0,-19 13 0,-13 12 0,38-27 0,-18 10 0,-4 1 0,2 1 0,-1-1 0,25-13 0,0-2 0,0 2 0,1 0 0,-1-1 0,1 1 0,-1-1 0,-1 4 0,-2 5 0,2-5 0,0-1 0,1 1 0,0-1 0,-4 11 0,3-6 0,0 0 0,0 0 0,-1-1 0,-8 12 0,8-12 0,-6 17 0,7-17 0,0-1 0,-8 14 0,-55 82 0,61-96 0,-12 15 0,11-16 0,0 1 0,-8 11 0,6-5 0,-17 20 0,-7 5 0,30-32 0,0-2 0,0-1 0,-1 1 0,1-1 0,-1 1 0,0-2 0,-5 6 0,2-3 0,-1 0 0,1 1 0,-10 13 0,1-1 0,3-5 0,-25 27 0,33-37 0,-1 1 0,0 0 0,0-2 0,-1 2 0,-9 3 0,-7 2 0,14-5 0,-18 6 0,-40 15 0,62-24 0,2 0 0,-2 1 0,-6 3 0,7-4 0,0 0 0,-1 1 0,1-1 0,-5 1 0,-4 1 0,0 0 0,2 0 0,-2 1 0,-11 7 0,19-10 0,0 1 0,-1-2 0,1 2 0,0-2 0,0 1 0,-7-1 0,4 1 0,2-1 0,0 1 0,-12 4 0,3 0 0,-1 0 0,0-1 0,0-1 0,-30 3 0,37-5 0,0 1 0,1-1 0,-1 2 0,0-1 0,1 1 0,-11 6 0,-8 5 0,18-11 0,-17 4 0,20-6 0,-1-1 0,2 1 0,-2 1 0,1-1 0,-11 8 0,11-6 0,-1 0 0,-9 4 0,8-5 0,2 1 0,-9 5 0,-10 8 0,10-9 0,-16 17 0,-13 17 0,29-30 0,12-10 0,0 0 0,0 1 0,0-1 0,-4 5 0,2-1 0,-9 9 0,-5 1 0,12-7 0,-1-2 0,-1 1 0,-18 12 0,-7 4 0,11-6 0,15-14 0,0 2 0,-6 5 0,8-6 0,-12 9 0,10-9 0,-10 10 0,10-8 0,-13 8 0,13-10 0,0 1 0,-8 8 0,5-4 0,-1-1 0,-25 17 0,33-25 0,-1 3 0,0-2 0,-11 5 0,11-6 0,0 1 0,0 0 0,2 1 0,-2-1 0,-6 4 0,11-6 0,-4 4 0,0-1 0,0 0 0,0 1 0,-10 3 0,-2 0 0,3-2 0,0 0 0,-20 6 0,-18 1 0,30-7 0,12-2 0,2-1 0,-2 0 0,-8-1 0,-127 0 0,71-2 0,69 1 0,-4 1 0,0-1 0,-1-1 0,2 0 0,-15-3 0,4-2 0,-28-13 0,40 18 0,1-1 0,0 0 0,0 0 0,0 1 0,-1 1 0,-7-1 0,-35 1 0,22 1 0,-126-1-1365,141 0-5461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9T06:13:14.157"/>
    </inkml:context>
    <inkml:brush xml:id="br0">
      <inkml:brushProperty name="width" value="0.035" units="cm"/>
      <inkml:brushProperty name="height" value="0.035" units="cm"/>
      <inkml:brushProperty name="color" value="#AB008B"/>
    </inkml:brush>
  </inkml:definitions>
  <inkml:trace contextRef="#ctx0" brushRef="#br0">3052 1589 24575,'-357'0'0,"346"0"0,1 1 0,-19 5 0,2-1 0,-2 0 0,15-2 0,-31 2 0,31-4 0,1 1 0,-1 0 0,0 0 0,-21 8 0,26-7 0,-2-2 0,0 1 0,1 0 0,-13-1 0,-1 0 0,15 0 0,-13 4 0,13-3 0,1-1 0,-8 2 0,-121-2 0,71-2 0,62 1 0,-33-2 0,32 2 0,1-1 0,-1 0 0,1 0 0,-1 0 0,1-1 0,-5-2 0,-34-15 0,28 13 0,-16-9 0,25 13 0,2 0 0,-1 0 0,-1 0 0,-9-2 0,11 4 0,1-1 0,-1 0 0,0 0 0,1 0 0,-1-1 0,0 1 0,0-1 0,1 0 0,0 0 0,-1 0 0,-2-4 0,2 3 0,-1-1 0,1 1 0,-1 0 0,-7-4 0,-10-6 0,-36-28 0,54 39 0,1-1 0,0 0 0,-4-4 0,-7-7 0,-45-34 0,56 46 0,1-1 0,-1 1 0,1-1 0,-1 0 0,1 0 0,0-1 0,-3-2 0,3 2 0,-1-1 0,0 2 0,-5-6 0,-6-8 0,9 11 0,-1 1 0,-6-7 0,-9-6 0,-29-31 0,30 31 0,15 14 0,-1-1 0,-4-5 0,1 1 0,1 1 0,-1 1 0,0 0 0,0 0 0,-16-7 0,-7-8 0,16 13 0,-28-13 0,1-1 0,34 18 0,0 0 0,0 2 0,1-1 0,-1 1 0,-12-4 0,16 6 0,-1-1 0,1 0 0,-1-1 0,-7-4 0,-3-1 0,-5-3 0,0 0 0,2-1 0,-23-18 0,4 5 0,15 8 0,16 12 0,-15-12 0,10 7 0,9 8 0,0 1 0,0-2 0,-4-4 0,3 3 0,1 1 0,-1-1 0,1 2 0,0-2 0,-1 2 0,-8-5 0,7 4 0,1-1 0,-1 1 0,1-2 0,0 2 0,0-1 0,-5-7 0,-3-2 0,7 6 0,-1-1 0,-7-13 0,7 12 0,-1-3 0,-8-24 0,9 23 0,-8-16 0,9 20 0,3 6 0,0 0 0,0 0 0,0 0 0,1-1 0,0 2 0,-2-5 0,1-1 0,0 1 0,-1-1 0,-6-13 0,-11-24 0,11 24 0,6 15 0,2 0 0,-3-9 0,3 9 0,0-1 0,-4-7 0,-4-4 0,5 10 0,1 0 0,-1 0 0,1-1 0,0 1 0,1 1 0,-1-19 0,1 15 0,1 0 0,-2 0 0,1 1 0,-1-1 0,-1 1 0,-7-16 0,-13-41 0,22 63 0,1 0 0,-1 0 0,-1 0 0,1 1 0,-1-2 0,-3-3 0,1 3 0,1 0 0,-3-7 0,1 1 0,1 2 0,0 0 0,1 1 0,-2-1 0,-13-15 0,10 17 0,2 0 0,-3 1 0,1 0 0,0-1 0,0 2 0,-17-6 0,16 5 0,-8-2 0,0 0 0,-1 1 0,-26-8 0,-6 3 0,29 7 0,14 2 0,-1 1 0,-15-1 0,-111 2 75,67 2-1515,57-1-5386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A36AD-0640-4F0C-8E1D-E4257845EBA3}" type="datetimeFigureOut">
              <a:rPr lang="en-IN" smtClean="0"/>
              <a:t>12/05/24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8566EE-8E7F-4F88-8B1B-6E93173E919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38381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566EE-8E7F-4F88-8B1B-6E93173E919E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9379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392DBB-30A2-402A-8CD9-D1083CFB4D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352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EA314-8F5C-40B4-B340-884604EDA9A7}" type="datetimeFigureOut">
              <a:rPr lang="en-IN" smtClean="0"/>
              <a:t>12/05/24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7701-42A3-40A2-893F-4088175D3B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2952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EA314-8F5C-40B4-B340-884604EDA9A7}" type="datetimeFigureOut">
              <a:rPr lang="en-IN" smtClean="0"/>
              <a:t>12/05/24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7701-42A3-40A2-893F-4088175D3B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24590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EA314-8F5C-40B4-B340-884604EDA9A7}" type="datetimeFigureOut">
              <a:rPr lang="en-IN" smtClean="0"/>
              <a:t>12/05/24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7701-42A3-40A2-893F-4088175D3B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59531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EA314-8F5C-40B4-B340-884604EDA9A7}" type="datetimeFigureOut">
              <a:rPr lang="en-IN" smtClean="0"/>
              <a:t>12/05/24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7701-42A3-40A2-893F-4088175D3B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55881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EA314-8F5C-40B4-B340-884604EDA9A7}" type="datetimeFigureOut">
              <a:rPr lang="en-IN" smtClean="0"/>
              <a:t>12/05/24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7701-42A3-40A2-893F-4088175D3B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85873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EA314-8F5C-40B4-B340-884604EDA9A7}" type="datetimeFigureOut">
              <a:rPr lang="en-IN" smtClean="0"/>
              <a:t>12/05/24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7701-42A3-40A2-893F-4088175D3B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61106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EA314-8F5C-40B4-B340-884604EDA9A7}" type="datetimeFigureOut">
              <a:rPr lang="en-IN" smtClean="0"/>
              <a:t>12/05/24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7701-42A3-40A2-893F-4088175D3B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25019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EA314-8F5C-40B4-B340-884604EDA9A7}" type="datetimeFigureOut">
              <a:rPr lang="en-IN" smtClean="0"/>
              <a:t>12/05/24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7701-42A3-40A2-893F-4088175D3B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30749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EA314-8F5C-40B4-B340-884604EDA9A7}" type="datetimeFigureOut">
              <a:rPr lang="en-IN" smtClean="0"/>
              <a:t>12/05/24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7701-42A3-40A2-893F-4088175D3B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25507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EA314-8F5C-40B4-B340-884604EDA9A7}" type="datetimeFigureOut">
              <a:rPr lang="en-IN" smtClean="0"/>
              <a:t>12/05/24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7701-42A3-40A2-893F-4088175D3B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81454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EA314-8F5C-40B4-B340-884604EDA9A7}" type="datetimeFigureOut">
              <a:rPr lang="en-IN" smtClean="0"/>
              <a:t>12/05/24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7701-42A3-40A2-893F-4088175D3B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12712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EA314-8F5C-40B4-B340-884604EDA9A7}" type="datetimeFigureOut">
              <a:rPr lang="en-IN" smtClean="0"/>
              <a:t>12/05/24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97701-42A3-40A2-893F-4088175D3B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166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microsoft.com/office/2007/relationships/hdphoto" Target="../media/hdphoto1.wdp"/><Relationship Id="rId7" Type="http://schemas.openxmlformats.org/officeDocument/2006/relationships/image" Target="../media/image4.emf"/><Relationship Id="rId12" Type="http://schemas.openxmlformats.org/officeDocument/2006/relationships/image" Target="../media/image9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emf"/><Relationship Id="rId11" Type="http://schemas.openxmlformats.org/officeDocument/2006/relationships/image" Target="../media/image8.tiff"/><Relationship Id="rId5" Type="http://schemas.openxmlformats.org/officeDocument/2006/relationships/image" Target="../media/image2.emf"/><Relationship Id="rId10" Type="http://schemas.openxmlformats.org/officeDocument/2006/relationships/image" Target="../media/image7.tiff"/><Relationship Id="rId4" Type="http://schemas.openxmlformats.org/officeDocument/2006/relationships/oleObject" Target="NULL"/><Relationship Id="rId9" Type="http://schemas.openxmlformats.org/officeDocument/2006/relationships/image" Target="../media/image6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oleObject" Target="NULL"/><Relationship Id="rId7" Type="http://schemas.openxmlformats.org/officeDocument/2006/relationships/oleObject" Target="../embeddings/oleObject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.png"/><Relationship Id="rId18" Type="http://schemas.openxmlformats.org/officeDocument/2006/relationships/customXml" Target="../ink/ink9.xml"/><Relationship Id="rId26" Type="http://schemas.openxmlformats.org/officeDocument/2006/relationships/customXml" Target="../ink/ink13.xml"/><Relationship Id="rId39" Type="http://schemas.openxmlformats.org/officeDocument/2006/relationships/image" Target="../media/image30.png"/><Relationship Id="rId21" Type="http://schemas.openxmlformats.org/officeDocument/2006/relationships/image" Target="../media/image27.png"/><Relationship Id="rId34" Type="http://schemas.openxmlformats.org/officeDocument/2006/relationships/customXml" Target="../ink/ink21.xml"/><Relationship Id="rId7" Type="http://schemas.openxmlformats.org/officeDocument/2006/relationships/image" Target="../media/image20.png"/><Relationship Id="rId12" Type="http://schemas.openxmlformats.org/officeDocument/2006/relationships/customXml" Target="../ink/ink6.xml"/><Relationship Id="rId17" Type="http://schemas.openxmlformats.org/officeDocument/2006/relationships/image" Target="../media/image25.png"/><Relationship Id="rId25" Type="http://schemas.openxmlformats.org/officeDocument/2006/relationships/image" Target="../media/image29.png"/><Relationship Id="rId33" Type="http://schemas.openxmlformats.org/officeDocument/2006/relationships/customXml" Target="../ink/ink20.xml"/><Relationship Id="rId38" Type="http://schemas.openxmlformats.org/officeDocument/2006/relationships/customXml" Target="../ink/ink25.xml"/><Relationship Id="rId2" Type="http://schemas.openxmlformats.org/officeDocument/2006/relationships/customXml" Target="../ink/ink1.xml"/><Relationship Id="rId16" Type="http://schemas.openxmlformats.org/officeDocument/2006/relationships/customXml" Target="../ink/ink8.xml"/><Relationship Id="rId20" Type="http://schemas.openxmlformats.org/officeDocument/2006/relationships/customXml" Target="../ink/ink10.xml"/><Relationship Id="rId29" Type="http://schemas.openxmlformats.org/officeDocument/2006/relationships/customXml" Target="../ink/ink16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3.xml"/><Relationship Id="rId11" Type="http://schemas.openxmlformats.org/officeDocument/2006/relationships/image" Target="../media/image22.png"/><Relationship Id="rId24" Type="http://schemas.openxmlformats.org/officeDocument/2006/relationships/customXml" Target="../ink/ink12.xml"/><Relationship Id="rId32" Type="http://schemas.openxmlformats.org/officeDocument/2006/relationships/customXml" Target="../ink/ink19.xml"/><Relationship Id="rId37" Type="http://schemas.openxmlformats.org/officeDocument/2006/relationships/customXml" Target="../ink/ink24.xml"/><Relationship Id="rId5" Type="http://schemas.openxmlformats.org/officeDocument/2006/relationships/image" Target="../media/image19.png"/><Relationship Id="rId15" Type="http://schemas.openxmlformats.org/officeDocument/2006/relationships/image" Target="../media/image24.png"/><Relationship Id="rId23" Type="http://schemas.openxmlformats.org/officeDocument/2006/relationships/image" Target="../media/image28.png"/><Relationship Id="rId28" Type="http://schemas.openxmlformats.org/officeDocument/2006/relationships/customXml" Target="../ink/ink15.xml"/><Relationship Id="rId36" Type="http://schemas.openxmlformats.org/officeDocument/2006/relationships/customXml" Target="../ink/ink23.xml"/><Relationship Id="rId10" Type="http://schemas.openxmlformats.org/officeDocument/2006/relationships/customXml" Target="../ink/ink5.xml"/><Relationship Id="rId19" Type="http://schemas.openxmlformats.org/officeDocument/2006/relationships/image" Target="../media/image26.png"/><Relationship Id="rId31" Type="http://schemas.openxmlformats.org/officeDocument/2006/relationships/customXml" Target="../ink/ink18.xml"/><Relationship Id="rId4" Type="http://schemas.openxmlformats.org/officeDocument/2006/relationships/customXml" Target="../ink/ink2.xml"/><Relationship Id="rId9" Type="http://schemas.openxmlformats.org/officeDocument/2006/relationships/image" Target="../media/image21.png"/><Relationship Id="rId14" Type="http://schemas.openxmlformats.org/officeDocument/2006/relationships/customXml" Target="../ink/ink7.xml"/><Relationship Id="rId22" Type="http://schemas.openxmlformats.org/officeDocument/2006/relationships/customXml" Target="../ink/ink11.xml"/><Relationship Id="rId27" Type="http://schemas.openxmlformats.org/officeDocument/2006/relationships/customXml" Target="../ink/ink14.xml"/><Relationship Id="rId30" Type="http://schemas.openxmlformats.org/officeDocument/2006/relationships/customXml" Target="../ink/ink17.xml"/><Relationship Id="rId35" Type="http://schemas.openxmlformats.org/officeDocument/2006/relationships/customXml" Target="../ink/ink22.xml"/><Relationship Id="rId8" Type="http://schemas.openxmlformats.org/officeDocument/2006/relationships/customXml" Target="../ink/ink4.xml"/><Relationship Id="rId3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0018AD-58B2-4892-AABA-BBE6C6A48418}"/>
              </a:ext>
            </a:extLst>
          </p:cNvPr>
          <p:cNvGrpSpPr/>
          <p:nvPr/>
        </p:nvGrpSpPr>
        <p:grpSpPr>
          <a:xfrm>
            <a:off x="2524322" y="180273"/>
            <a:ext cx="1819370" cy="2800782"/>
            <a:chOff x="435412" y="2218722"/>
            <a:chExt cx="1461205" cy="273427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2BAF705-6391-423E-B67B-53897C77CD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641" r="13492" b="20233"/>
            <a:stretch/>
          </p:blipFill>
          <p:spPr>
            <a:xfrm>
              <a:off x="435412" y="2745392"/>
              <a:ext cx="1461205" cy="2207608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C7E916D-8BBC-425F-84C8-F898F2E47024}"/>
                </a:ext>
              </a:extLst>
            </p:cNvPr>
            <p:cNvSpPr txBox="1"/>
            <p:nvPr/>
          </p:nvSpPr>
          <p:spPr>
            <a:xfrm rot="16200000">
              <a:off x="629160" y="2828018"/>
              <a:ext cx="5461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>
                  <a:solidFill>
                    <a:schemeClr val="bg1"/>
                  </a:solidFill>
                </a:rPr>
                <a:t>WT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72A19DD-8FB3-4E8B-98D9-8E98060E0BAA}"/>
                </a:ext>
              </a:extLst>
            </p:cNvPr>
            <p:cNvSpPr txBox="1"/>
            <p:nvPr/>
          </p:nvSpPr>
          <p:spPr>
            <a:xfrm rot="16200000">
              <a:off x="820722" y="2694653"/>
              <a:ext cx="8001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>
                  <a:solidFill>
                    <a:schemeClr val="bg1"/>
                  </a:solidFill>
                </a:rPr>
                <a:t>fah 1-2</a:t>
              </a:r>
            </a:p>
            <a:p>
              <a:endParaRPr lang="en-US" sz="800">
                <a:solidFill>
                  <a:schemeClr val="bg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2715830-2391-4037-B7C9-4EDBA785C085}"/>
                </a:ext>
              </a:extLst>
            </p:cNvPr>
            <p:cNvSpPr txBox="1"/>
            <p:nvPr/>
          </p:nvSpPr>
          <p:spPr>
            <a:xfrm rot="16200000">
              <a:off x="944812" y="2582845"/>
              <a:ext cx="1066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 err="1">
                  <a:solidFill>
                    <a:schemeClr val="bg1"/>
                  </a:solidFill>
                </a:rPr>
                <a:t>An</a:t>
              </a:r>
              <a:r>
                <a:rPr lang="en-US" sz="800" err="1">
                  <a:solidFill>
                    <a:schemeClr val="bg1"/>
                  </a:solidFill>
                </a:rPr>
                <a:t>AXE</a:t>
              </a:r>
              <a:r>
                <a:rPr lang="en-US" sz="800">
                  <a:solidFill>
                    <a:schemeClr val="bg1"/>
                  </a:solidFill>
                </a:rPr>
                <a:t> 1</a:t>
              </a:r>
            </a:p>
            <a:p>
              <a:endParaRPr lang="en-US" sz="800">
                <a:solidFill>
                  <a:schemeClr val="bg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0EB7DB2-E6D8-452B-927D-9C438E672324}"/>
                </a:ext>
              </a:extLst>
            </p:cNvPr>
            <p:cNvSpPr txBox="1"/>
            <p:nvPr/>
          </p:nvSpPr>
          <p:spPr>
            <a:xfrm rot="16200000">
              <a:off x="1148492" y="2668263"/>
              <a:ext cx="1089025" cy="2124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schemeClr val="bg1"/>
                  </a:solidFill>
                </a:rPr>
                <a:t>HrGHypAc</a:t>
              </a:r>
            </a:p>
          </p:txBody>
        </p:sp>
      </p:grpSp>
      <p:sp>
        <p:nvSpPr>
          <p:cNvPr id="32" name="TextBox 11">
            <a:extLst>
              <a:ext uri="{FF2B5EF4-FFF2-40B4-BE49-F238E27FC236}">
                <a16:creationId xmlns:a16="http://schemas.microsoft.com/office/drawing/2014/main" id="{96C341CA-BD73-41EF-A093-946A1A751F60}"/>
              </a:ext>
            </a:extLst>
          </p:cNvPr>
          <p:cNvSpPr txBox="1"/>
          <p:nvPr/>
        </p:nvSpPr>
        <p:spPr>
          <a:xfrm>
            <a:off x="376703" y="7579559"/>
            <a:ext cx="60902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Figure S1. a.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 Gene specific amplification of F5H gene </a:t>
            </a:r>
            <a:r>
              <a:rPr lang="en-US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b.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1200" dirty="0" err="1">
                <a:latin typeface="Helvetica" panose="020B0604020202020204" pitchFamily="34" charset="0"/>
                <a:cs typeface="Helvetica" panose="020B0604020202020204" pitchFamily="34" charset="0"/>
              </a:rPr>
              <a:t>MseI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 digestion of F5H gene amplicon, </a:t>
            </a:r>
            <a:r>
              <a:rPr lang="en-US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c. 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Qualitative analysis through HPLC-DAD of sinapoyl malate in methanolic extract of fresh leaves</a:t>
            </a:r>
            <a:r>
              <a:rPr lang="en-US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. d. 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Gene specific amplification of </a:t>
            </a:r>
            <a:r>
              <a:rPr lang="en-US" sz="1200" dirty="0" err="1">
                <a:latin typeface="Helvetica" panose="020B0604020202020204" pitchFamily="34" charset="0"/>
                <a:cs typeface="Helvetica" panose="020B0604020202020204" pitchFamily="34" charset="0"/>
              </a:rPr>
              <a:t>AnAXE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 gene </a:t>
            </a:r>
            <a:r>
              <a:rPr lang="en-US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e.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 Genotyping of F2 and F3 generation representatives of </a:t>
            </a:r>
            <a:r>
              <a:rPr lang="en-US" sz="1200" dirty="0" err="1">
                <a:latin typeface="Helvetica" panose="020B0604020202020204" pitchFamily="34" charset="0"/>
                <a:cs typeface="Helvetica" panose="020B0604020202020204" pitchFamily="34" charset="0"/>
              </a:rPr>
              <a:t>HrGHypAc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 line positive for </a:t>
            </a:r>
            <a:r>
              <a:rPr lang="en-US" sz="1200" dirty="0" err="1">
                <a:latin typeface="Helvetica" panose="020B0604020202020204" pitchFamily="34" charset="0"/>
                <a:cs typeface="Helvetica" panose="020B0604020202020204" pitchFamily="34" charset="0"/>
              </a:rPr>
              <a:t>AnAXE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. </a:t>
            </a:r>
            <a:r>
              <a:rPr lang="en-US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f. 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Expression analysis of </a:t>
            </a:r>
            <a:r>
              <a:rPr lang="en-US" sz="1200" i="1" dirty="0" err="1">
                <a:latin typeface="Helvetica" panose="020B0604020202020204" pitchFamily="34" charset="0"/>
                <a:cs typeface="Helvetica" panose="020B0604020202020204" pitchFamily="34" charset="0"/>
              </a:rPr>
              <a:t>An</a:t>
            </a:r>
            <a:r>
              <a:rPr lang="en-US" sz="1200" dirty="0" err="1">
                <a:latin typeface="Helvetica" panose="020B0604020202020204" pitchFamily="34" charset="0"/>
                <a:cs typeface="Helvetica" panose="020B0604020202020204" pitchFamily="34" charset="0"/>
              </a:rPr>
              <a:t>AXE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 in </a:t>
            </a:r>
            <a:r>
              <a:rPr lang="en-US" sz="1200" i="1" dirty="0">
                <a:latin typeface="Helvetica" panose="020B0604020202020204" pitchFamily="34" charset="0"/>
                <a:cs typeface="Helvetica" panose="020B0604020202020204" pitchFamily="34" charset="0"/>
              </a:rPr>
              <a:t>35S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:</a:t>
            </a:r>
            <a:r>
              <a:rPr lang="en-US" sz="1200" i="1" dirty="0">
                <a:latin typeface="Helvetica" panose="020B0604020202020204" pitchFamily="34" charset="0"/>
                <a:cs typeface="Helvetica" panose="020B0604020202020204" pitchFamily="34" charset="0"/>
              </a:rPr>
              <a:t>An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AXE and </a:t>
            </a:r>
            <a:r>
              <a:rPr lang="en-US" sz="1200" dirty="0" err="1">
                <a:latin typeface="Helvetica" panose="020B0604020202020204" pitchFamily="34" charset="0"/>
                <a:cs typeface="Helvetica" panose="020B0604020202020204" pitchFamily="34" charset="0"/>
              </a:rPr>
              <a:t>HrGHypAc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  <a:r>
              <a:rPr lang="en-US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 g.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 Defense response of parents and </a:t>
            </a:r>
            <a:r>
              <a:rPr lang="en-US" sz="1200" dirty="0" err="1">
                <a:latin typeface="Helvetica" panose="020B0604020202020204" pitchFamily="34" charset="0"/>
                <a:cs typeface="Helvetica" panose="020B0604020202020204" pitchFamily="34" charset="0"/>
              </a:rPr>
              <a:t>HrGHypAc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 to the infection of </a:t>
            </a:r>
            <a:r>
              <a:rPr lang="en-US" sz="1200" i="1" dirty="0" err="1">
                <a:latin typeface="Helvetica" panose="020B0604020202020204" pitchFamily="34" charset="0"/>
                <a:cs typeface="Helvetica" panose="020B0604020202020204" pitchFamily="34" charset="0"/>
              </a:rPr>
              <a:t>Pst</a:t>
            </a:r>
            <a:r>
              <a:rPr lang="en-US" sz="1200" i="1" dirty="0">
                <a:latin typeface="Helvetica" panose="020B0604020202020204" pitchFamily="34" charset="0"/>
                <a:cs typeface="Helvetica" panose="020B0604020202020204" pitchFamily="34" charset="0"/>
              </a:rPr>
              <a:t> DC3000 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 with respect to the wild type in bacterial accumulation of the infiltrated leaves. </a:t>
            </a:r>
            <a:r>
              <a:rPr lang="en-US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h. 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Expression of defense-related genes in Day 0 and Day 3 leaf of </a:t>
            </a:r>
            <a:r>
              <a:rPr lang="en-US" sz="1200" i="1" dirty="0" err="1">
                <a:latin typeface="Helvetica" panose="020B0604020202020204" pitchFamily="34" charset="0"/>
                <a:cs typeface="Helvetica" panose="020B0604020202020204" pitchFamily="34" charset="0"/>
              </a:rPr>
              <a:t>Pst</a:t>
            </a:r>
            <a:r>
              <a:rPr lang="en-US" sz="1200" i="1" dirty="0">
                <a:latin typeface="Helvetica" panose="020B0604020202020204" pitchFamily="34" charset="0"/>
                <a:cs typeface="Helvetica" panose="020B0604020202020204" pitchFamily="34" charset="0"/>
              </a:rPr>
              <a:t> DC3000 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infected samples. Data represents mean,</a:t>
            </a:r>
            <a:r>
              <a:rPr lang="en-US" sz="1200" i="1" dirty="0">
                <a:latin typeface="Helvetica" panose="020B0604020202020204" pitchFamily="34" charset="0"/>
                <a:cs typeface="Helvetica" panose="020B0604020202020204" pitchFamily="34" charset="0"/>
              </a:rPr>
              <a:t> n 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= 3 biological replicates, Student’s t-test at ***</a:t>
            </a:r>
            <a:r>
              <a:rPr lang="en-US" sz="1200" i="1" dirty="0">
                <a:latin typeface="Helvetica" panose="020B0604020202020204" pitchFamily="34" charset="0"/>
                <a:cs typeface="Helvetica" panose="020B0604020202020204" pitchFamily="34" charset="0"/>
              </a:rPr>
              <a:t>p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 ≤ 0.01, **</a:t>
            </a:r>
            <a:r>
              <a:rPr lang="en-US" sz="1200" i="1" dirty="0">
                <a:latin typeface="Helvetica" panose="020B0604020202020204" pitchFamily="34" charset="0"/>
                <a:cs typeface="Helvetica" panose="020B0604020202020204" pitchFamily="34" charset="0"/>
              </a:rPr>
              <a:t>p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 ≤ 0.05, * </a:t>
            </a:r>
            <a:r>
              <a:rPr lang="en-US" sz="1200" i="1" dirty="0">
                <a:latin typeface="Helvetica" panose="020B0604020202020204" pitchFamily="34" charset="0"/>
                <a:cs typeface="Helvetica" panose="020B0604020202020204" pitchFamily="34" charset="0"/>
              </a:rPr>
              <a:t>p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 ≤ 0.1. </a:t>
            </a:r>
          </a:p>
          <a:p>
            <a:pPr algn="just"/>
            <a:endParaRPr lang="en-US" sz="1200" b="1" dirty="0">
              <a:solidFill>
                <a:srgbClr val="FF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3" name="TextBox 18">
            <a:extLst>
              <a:ext uri="{FF2B5EF4-FFF2-40B4-BE49-F238E27FC236}">
                <a16:creationId xmlns:a16="http://schemas.microsoft.com/office/drawing/2014/main" id="{AD76CCB2-167F-4CFC-98DB-95A41E9BD949}"/>
              </a:ext>
            </a:extLst>
          </p:cNvPr>
          <p:cNvSpPr txBox="1"/>
          <p:nvPr/>
        </p:nvSpPr>
        <p:spPr>
          <a:xfrm>
            <a:off x="353244" y="258423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latin typeface="Helvetica" pitchFamily="2" charset="0"/>
              </a:rPr>
              <a:t>(a)</a:t>
            </a:r>
          </a:p>
        </p:txBody>
      </p:sp>
      <p:sp>
        <p:nvSpPr>
          <p:cNvPr id="34" name="TextBox 18">
            <a:extLst>
              <a:ext uri="{FF2B5EF4-FFF2-40B4-BE49-F238E27FC236}">
                <a16:creationId xmlns:a16="http://schemas.microsoft.com/office/drawing/2014/main" id="{FDE38630-D1F2-4787-A530-6D51E4BDBA26}"/>
              </a:ext>
            </a:extLst>
          </p:cNvPr>
          <p:cNvSpPr txBox="1"/>
          <p:nvPr/>
        </p:nvSpPr>
        <p:spPr>
          <a:xfrm>
            <a:off x="2222070" y="258422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latin typeface="Helvetica" pitchFamily="2" charset="0"/>
              </a:rPr>
              <a:t>(b)</a:t>
            </a:r>
          </a:p>
        </p:txBody>
      </p:sp>
      <p:sp>
        <p:nvSpPr>
          <p:cNvPr id="35" name="TextBox 18">
            <a:extLst>
              <a:ext uri="{FF2B5EF4-FFF2-40B4-BE49-F238E27FC236}">
                <a16:creationId xmlns:a16="http://schemas.microsoft.com/office/drawing/2014/main" id="{695421B6-B3AF-4F7F-95D7-67E71F975677}"/>
              </a:ext>
            </a:extLst>
          </p:cNvPr>
          <p:cNvSpPr txBox="1"/>
          <p:nvPr/>
        </p:nvSpPr>
        <p:spPr>
          <a:xfrm>
            <a:off x="4329207" y="227650"/>
            <a:ext cx="3741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latin typeface="Helvetica" pitchFamily="2" charset="0"/>
              </a:rPr>
              <a:t>(c)</a:t>
            </a:r>
          </a:p>
        </p:txBody>
      </p:sp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E49B1298-3A46-05A8-47FE-F03FEB2387C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9062" y="698284"/>
          <a:ext cx="2167374" cy="24755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4" imgW="2623949" imgH="2995232" progId="Prism8.Document">
                  <p:embed/>
                </p:oleObj>
              </mc:Choice>
              <mc:Fallback>
                <p:oleObj name="Prism 8" r:id="rId4" imgW="2623949" imgH="2995232" progId="Prism8.Document">
                  <p:embed/>
                  <p:pic>
                    <p:nvPicPr>
                      <p:cNvPr id="20" name="Object 19">
                        <a:extLst>
                          <a:ext uri="{FF2B5EF4-FFF2-40B4-BE49-F238E27FC236}">
                            <a16:creationId xmlns:a16="http://schemas.microsoft.com/office/drawing/2014/main" id="{E49B1298-3A46-05A8-47FE-F03FEB2387C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479062" y="698284"/>
                        <a:ext cx="2167374" cy="24755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id="{AD6280EF-6CBD-55C7-FE2F-E501676C4D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0717205"/>
              </p:ext>
            </p:extLst>
          </p:nvPr>
        </p:nvGraphicFramePr>
        <p:xfrm>
          <a:off x="359478" y="5695586"/>
          <a:ext cx="2713714" cy="16445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4" imgW="3933402" imgH="2495127" progId="Prism8.Document">
                  <p:embed/>
                </p:oleObj>
              </mc:Choice>
              <mc:Fallback>
                <p:oleObj name="Prism 8" r:id="rId4" imgW="3933402" imgH="2495127" progId="Prism8.Document">
                  <p:embed/>
                  <p:pic>
                    <p:nvPicPr>
                      <p:cNvPr id="21" name="Object 20">
                        <a:extLst>
                          <a:ext uri="{FF2B5EF4-FFF2-40B4-BE49-F238E27FC236}">
                            <a16:creationId xmlns:a16="http://schemas.microsoft.com/office/drawing/2014/main" id="{AD6280EF-6CBD-55C7-FE2F-E501676C4DD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59478" y="5695586"/>
                        <a:ext cx="2713714" cy="16445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18">
            <a:extLst>
              <a:ext uri="{FF2B5EF4-FFF2-40B4-BE49-F238E27FC236}">
                <a16:creationId xmlns:a16="http://schemas.microsoft.com/office/drawing/2014/main" id="{5D35E286-08C9-4BF2-F817-CEBC272A1DD9}"/>
              </a:ext>
            </a:extLst>
          </p:cNvPr>
          <p:cNvSpPr txBox="1"/>
          <p:nvPr/>
        </p:nvSpPr>
        <p:spPr>
          <a:xfrm>
            <a:off x="4454449" y="3085608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latin typeface="Helvetica" pitchFamily="2" charset="0"/>
              </a:rPr>
              <a:t>(f)</a:t>
            </a:r>
          </a:p>
        </p:txBody>
      </p:sp>
      <p:sp>
        <p:nvSpPr>
          <p:cNvPr id="31" name="TextBox 18">
            <a:extLst>
              <a:ext uri="{FF2B5EF4-FFF2-40B4-BE49-F238E27FC236}">
                <a16:creationId xmlns:a16="http://schemas.microsoft.com/office/drawing/2014/main" id="{CCF7A27F-3C3F-94C1-BD2B-CF1FCFCAE320}"/>
              </a:ext>
            </a:extLst>
          </p:cNvPr>
          <p:cNvSpPr txBox="1"/>
          <p:nvPr/>
        </p:nvSpPr>
        <p:spPr>
          <a:xfrm>
            <a:off x="386725" y="5267943"/>
            <a:ext cx="407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latin typeface="Helvetica" pitchFamily="2" charset="0"/>
              </a:rPr>
              <a:t>(g)</a:t>
            </a:r>
          </a:p>
        </p:txBody>
      </p:sp>
      <p:graphicFrame>
        <p:nvGraphicFramePr>
          <p:cNvPr id="57" name="Object 56">
            <a:extLst>
              <a:ext uri="{FF2B5EF4-FFF2-40B4-BE49-F238E27FC236}">
                <a16:creationId xmlns:a16="http://schemas.microsoft.com/office/drawing/2014/main" id="{2E23B092-B5F3-D42C-96D8-B1E563095C5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77865" y="3185113"/>
          <a:ext cx="1541156" cy="23352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4" imgW="1980386" imgH="3000993" progId="Prism8.Document">
                  <p:embed/>
                </p:oleObj>
              </mc:Choice>
              <mc:Fallback>
                <p:oleObj name="Prism 8" r:id="rId4" imgW="1980386" imgH="3000993" progId="Prism8.Document">
                  <p:embed/>
                  <p:pic>
                    <p:nvPicPr>
                      <p:cNvPr id="57" name="Object 56">
                        <a:extLst>
                          <a:ext uri="{FF2B5EF4-FFF2-40B4-BE49-F238E27FC236}">
                            <a16:creationId xmlns:a16="http://schemas.microsoft.com/office/drawing/2014/main" id="{2E23B092-B5F3-D42C-96D8-B1E563095C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677865" y="3185113"/>
                        <a:ext cx="1541156" cy="23352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" name="Group 26">
            <a:extLst>
              <a:ext uri="{FF2B5EF4-FFF2-40B4-BE49-F238E27FC236}">
                <a16:creationId xmlns:a16="http://schemas.microsoft.com/office/drawing/2014/main" id="{99B57227-A075-D2AB-AABF-C1DAC888BFD1}"/>
              </a:ext>
            </a:extLst>
          </p:cNvPr>
          <p:cNvGrpSpPr/>
          <p:nvPr/>
        </p:nvGrpSpPr>
        <p:grpSpPr>
          <a:xfrm>
            <a:off x="3291416" y="5627937"/>
            <a:ext cx="3260725" cy="1962890"/>
            <a:chOff x="3291416" y="5627937"/>
            <a:chExt cx="3260725" cy="1962890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5FB49402-518F-87E1-8F6E-8220A6C75FBD}"/>
                </a:ext>
              </a:extLst>
            </p:cNvPr>
            <p:cNvGrpSpPr/>
            <p:nvPr/>
          </p:nvGrpSpPr>
          <p:grpSpPr>
            <a:xfrm>
              <a:off x="3291416" y="5627937"/>
              <a:ext cx="3260725" cy="1962890"/>
              <a:chOff x="4317063" y="3115949"/>
              <a:chExt cx="2711901" cy="1535686"/>
            </a:xfrm>
          </p:grpSpPr>
          <p:graphicFrame>
            <p:nvGraphicFramePr>
              <p:cNvPr id="25" name="Object 24">
                <a:extLst>
                  <a:ext uri="{FF2B5EF4-FFF2-40B4-BE49-F238E27FC236}">
                    <a16:creationId xmlns:a16="http://schemas.microsoft.com/office/drawing/2014/main" id="{24E771E7-199A-413A-8351-4DC78893C57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317063" y="3174976"/>
              <a:ext cx="2711901" cy="147665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Prism 8" r:id="rId4" imgW="4797728" imgH="2908101" progId="Prism8.Document">
                      <p:embed/>
                    </p:oleObj>
                  </mc:Choice>
                  <mc:Fallback>
                    <p:oleObj name="Prism 8" r:id="rId4" imgW="4797728" imgH="2908101" progId="Prism8.Document">
                      <p:embed/>
                      <p:pic>
                        <p:nvPicPr>
                          <p:cNvPr id="25" name="Object 24">
                            <a:extLst>
                              <a:ext uri="{FF2B5EF4-FFF2-40B4-BE49-F238E27FC236}">
                                <a16:creationId xmlns:a16="http://schemas.microsoft.com/office/drawing/2014/main" id="{24E771E7-199A-413A-8351-4DC78893C57E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8"/>
                          <a:stretch>
                            <a:fillRect/>
                          </a:stretch>
                        </p:blipFill>
                        <p:spPr>
                          <a:xfrm>
                            <a:off x="4317063" y="3174976"/>
                            <a:ext cx="2711901" cy="1476659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EBFB420-7DA7-6AF8-A5E8-F6272FD50CAB}"/>
                  </a:ext>
                </a:extLst>
              </p:cNvPr>
              <p:cNvSpPr txBox="1"/>
              <p:nvPr/>
            </p:nvSpPr>
            <p:spPr>
              <a:xfrm>
                <a:off x="4816121" y="3115949"/>
                <a:ext cx="82677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solidFill>
                      <a:schemeClr val="accent6">
                        <a:lumMod val="50000"/>
                      </a:schemeClr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Day 0</a:t>
                </a:r>
                <a:endParaRPr lang="en-IN" sz="1000" dirty="0">
                  <a:solidFill>
                    <a:schemeClr val="accent6">
                      <a:lumMod val="50000"/>
                    </a:schemeClr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39F6C18-C7A3-A611-6806-85F1DFA7781A}"/>
                  </a:ext>
                </a:extLst>
              </p:cNvPr>
              <p:cNvSpPr txBox="1"/>
              <p:nvPr/>
            </p:nvSpPr>
            <p:spPr>
              <a:xfrm>
                <a:off x="5673013" y="3116098"/>
                <a:ext cx="82677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solidFill>
                      <a:schemeClr val="accent6">
                        <a:lumMod val="50000"/>
                      </a:schemeClr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Day 3</a:t>
                </a:r>
                <a:endParaRPr lang="en-IN" sz="1000" dirty="0">
                  <a:solidFill>
                    <a:schemeClr val="accent6">
                      <a:lumMod val="50000"/>
                    </a:schemeClr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87239F15-4D30-0AE5-FF0F-8D1AE5A885A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404721" y="3207552"/>
                <a:ext cx="1752" cy="1031353"/>
              </a:xfrm>
              <a:prstGeom prst="line">
                <a:avLst/>
              </a:prstGeom>
              <a:ln w="127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58" name="TextBox 2">
              <a:extLst>
                <a:ext uri="{FF2B5EF4-FFF2-40B4-BE49-F238E27FC236}">
                  <a16:creationId xmlns:a16="http://schemas.microsoft.com/office/drawing/2014/main" id="{CD183DA1-B46C-9D8D-EE60-106AEA4BD5A1}"/>
                </a:ext>
              </a:extLst>
            </p:cNvPr>
            <p:cNvSpPr txBox="1"/>
            <p:nvPr/>
          </p:nvSpPr>
          <p:spPr>
            <a:xfrm>
              <a:off x="4647741" y="6810297"/>
              <a:ext cx="378402" cy="127013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600" dirty="0"/>
                <a:t>**</a:t>
              </a:r>
            </a:p>
          </p:txBody>
        </p:sp>
        <p:sp>
          <p:nvSpPr>
            <p:cNvPr id="59" name="TextBox 2">
              <a:extLst>
                <a:ext uri="{FF2B5EF4-FFF2-40B4-BE49-F238E27FC236}">
                  <a16:creationId xmlns:a16="http://schemas.microsoft.com/office/drawing/2014/main" id="{EAA88FEA-E43F-E58F-487A-F30A769A5C09}"/>
                </a:ext>
              </a:extLst>
            </p:cNvPr>
            <p:cNvSpPr txBox="1"/>
            <p:nvPr/>
          </p:nvSpPr>
          <p:spPr>
            <a:xfrm>
              <a:off x="4575942" y="6335530"/>
              <a:ext cx="378402" cy="127013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600" dirty="0"/>
                <a:t>**</a:t>
              </a:r>
            </a:p>
          </p:txBody>
        </p:sp>
        <p:sp>
          <p:nvSpPr>
            <p:cNvPr id="60" name="TextBox 2">
              <a:extLst>
                <a:ext uri="{FF2B5EF4-FFF2-40B4-BE49-F238E27FC236}">
                  <a16:creationId xmlns:a16="http://schemas.microsoft.com/office/drawing/2014/main" id="{AB86EB01-41A9-D948-CCCA-03D728513CAA}"/>
                </a:ext>
              </a:extLst>
            </p:cNvPr>
            <p:cNvSpPr txBox="1"/>
            <p:nvPr/>
          </p:nvSpPr>
          <p:spPr>
            <a:xfrm>
              <a:off x="4896286" y="5999196"/>
              <a:ext cx="378402" cy="127013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600" dirty="0"/>
                <a:t>**</a:t>
              </a:r>
            </a:p>
          </p:txBody>
        </p:sp>
        <p:sp>
          <p:nvSpPr>
            <p:cNvPr id="61" name="TextBox 2">
              <a:extLst>
                <a:ext uri="{FF2B5EF4-FFF2-40B4-BE49-F238E27FC236}">
                  <a16:creationId xmlns:a16="http://schemas.microsoft.com/office/drawing/2014/main" id="{82599098-F31C-BCBA-045E-C88E907B64B2}"/>
                </a:ext>
              </a:extLst>
            </p:cNvPr>
            <p:cNvSpPr txBox="1"/>
            <p:nvPr/>
          </p:nvSpPr>
          <p:spPr>
            <a:xfrm>
              <a:off x="5201914" y="6372260"/>
              <a:ext cx="378402" cy="127013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600" dirty="0"/>
                <a:t>**</a:t>
              </a:r>
            </a:p>
          </p:txBody>
        </p:sp>
      </p:grpSp>
      <p:sp>
        <p:nvSpPr>
          <p:cNvPr id="29" name="TextBox 18">
            <a:extLst>
              <a:ext uri="{FF2B5EF4-FFF2-40B4-BE49-F238E27FC236}">
                <a16:creationId xmlns:a16="http://schemas.microsoft.com/office/drawing/2014/main" id="{812EB88D-B6AD-499C-D00B-C25CB1D4D8FF}"/>
              </a:ext>
            </a:extLst>
          </p:cNvPr>
          <p:cNvSpPr txBox="1"/>
          <p:nvPr/>
        </p:nvSpPr>
        <p:spPr>
          <a:xfrm>
            <a:off x="3220600" y="5281487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>
                <a:latin typeface="Helvetica" pitchFamily="2" charset="0"/>
              </a:rPr>
              <a:t>(h)</a:t>
            </a:r>
          </a:p>
        </p:txBody>
      </p:sp>
      <p:sp>
        <p:nvSpPr>
          <p:cNvPr id="22" name="TextBox 18">
            <a:extLst>
              <a:ext uri="{FF2B5EF4-FFF2-40B4-BE49-F238E27FC236}">
                <a16:creationId xmlns:a16="http://schemas.microsoft.com/office/drawing/2014/main" id="{0383EF02-01C0-543F-FCC9-73159CC6985B}"/>
              </a:ext>
            </a:extLst>
          </p:cNvPr>
          <p:cNvSpPr txBox="1"/>
          <p:nvPr/>
        </p:nvSpPr>
        <p:spPr>
          <a:xfrm>
            <a:off x="1979152" y="3105619"/>
            <a:ext cx="4225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latin typeface="Helvetica" pitchFamily="2" charset="0"/>
              </a:rPr>
              <a:t>(e)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9FAD583-D178-EAEE-FDA5-C35C1F1A691B}"/>
              </a:ext>
            </a:extLst>
          </p:cNvPr>
          <p:cNvSpPr txBox="1"/>
          <p:nvPr/>
        </p:nvSpPr>
        <p:spPr>
          <a:xfrm rot="16200000">
            <a:off x="4120384" y="2304068"/>
            <a:ext cx="791757" cy="320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>
                <a:solidFill>
                  <a:schemeClr val="bg1"/>
                </a:solidFill>
              </a:rPr>
              <a:t>fah 1-2</a:t>
            </a:r>
          </a:p>
          <a:p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21E2473-6495-05B3-2B61-4A568EBF4963}"/>
              </a:ext>
            </a:extLst>
          </p:cNvPr>
          <p:cNvSpPr txBox="1"/>
          <p:nvPr/>
        </p:nvSpPr>
        <p:spPr>
          <a:xfrm rot="16200000">
            <a:off x="4628001" y="2455967"/>
            <a:ext cx="6730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/>
                </a:solidFill>
              </a:rPr>
              <a:t>HrGHypAc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1430585A-49F4-BA59-7D22-6E78CA80ACB9}"/>
              </a:ext>
            </a:extLst>
          </p:cNvPr>
          <p:cNvGrpSpPr/>
          <p:nvPr/>
        </p:nvGrpSpPr>
        <p:grpSpPr>
          <a:xfrm>
            <a:off x="645693" y="3418126"/>
            <a:ext cx="917102" cy="1677999"/>
            <a:chOff x="3714763" y="586130"/>
            <a:chExt cx="1365806" cy="2314099"/>
          </a:xfrm>
        </p:grpSpPr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0F1ABA7F-5BEA-3A5A-F25D-9796EA14F7A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4763" y="586130"/>
              <a:ext cx="1365806" cy="2255649"/>
            </a:xfrm>
            <a:prstGeom prst="rect">
              <a:avLst/>
            </a:prstGeom>
          </p:spPr>
        </p:pic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25A0D13B-237C-A980-5159-32D171E32178}"/>
                </a:ext>
              </a:extLst>
            </p:cNvPr>
            <p:cNvSpPr txBox="1"/>
            <p:nvPr/>
          </p:nvSpPr>
          <p:spPr>
            <a:xfrm rot="16200000">
              <a:off x="3983615" y="2505092"/>
              <a:ext cx="540405" cy="204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>
                  <a:solidFill>
                    <a:schemeClr val="bg1"/>
                  </a:solidFill>
                </a:rPr>
                <a:t>WT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84E5B4C-6BE2-3590-9FDB-E3FB6861D8C4}"/>
                </a:ext>
              </a:extLst>
            </p:cNvPr>
            <p:cNvSpPr txBox="1"/>
            <p:nvPr/>
          </p:nvSpPr>
          <p:spPr>
            <a:xfrm rot="16200000">
              <a:off x="4120385" y="2304068"/>
              <a:ext cx="791757" cy="320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>
                  <a:solidFill>
                    <a:schemeClr val="bg1"/>
                  </a:solidFill>
                </a:rPr>
                <a:t>fah 1-2</a:t>
              </a:r>
            </a:p>
            <a:p>
              <a:endParaRPr lang="en-US" sz="800">
                <a:solidFill>
                  <a:schemeClr val="bg1"/>
                </a:solidFill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7E2DA6F-220A-74D0-40CE-98511BC6BD89}"/>
                </a:ext>
              </a:extLst>
            </p:cNvPr>
            <p:cNvSpPr txBox="1"/>
            <p:nvPr/>
          </p:nvSpPr>
          <p:spPr>
            <a:xfrm rot="16200000">
              <a:off x="4233842" y="2183410"/>
              <a:ext cx="1055676" cy="320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 err="1">
                  <a:solidFill>
                    <a:schemeClr val="bg1"/>
                  </a:solidFill>
                </a:rPr>
                <a:t>An</a:t>
              </a:r>
              <a:r>
                <a:rPr lang="en-US" sz="800" err="1">
                  <a:solidFill>
                    <a:schemeClr val="bg1"/>
                  </a:solidFill>
                </a:rPr>
                <a:t>AXE</a:t>
              </a:r>
              <a:r>
                <a:rPr lang="en-US" sz="800">
                  <a:solidFill>
                    <a:schemeClr val="bg1"/>
                  </a:solidFill>
                </a:rPr>
                <a:t> 1</a:t>
              </a:r>
            </a:p>
            <a:p>
              <a:endParaRPr lang="en-US" sz="800">
                <a:solidFill>
                  <a:schemeClr val="bg1"/>
                </a:solidFill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4CCB41F-78D6-CC66-CCF7-33793EF77A9A}"/>
                </a:ext>
              </a:extLst>
            </p:cNvPr>
            <p:cNvSpPr txBox="1"/>
            <p:nvPr/>
          </p:nvSpPr>
          <p:spPr>
            <a:xfrm rot="16200000">
              <a:off x="4628002" y="2455967"/>
              <a:ext cx="67308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>
                  <a:solidFill>
                    <a:schemeClr val="bg1"/>
                  </a:solidFill>
                </a:rPr>
                <a:t>HrGHypAc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7D97333-6173-121E-6074-F14264A4216B}"/>
              </a:ext>
            </a:extLst>
          </p:cNvPr>
          <p:cNvGrpSpPr/>
          <p:nvPr/>
        </p:nvGrpSpPr>
        <p:grpSpPr>
          <a:xfrm>
            <a:off x="1951438" y="3301795"/>
            <a:ext cx="2725208" cy="1533795"/>
            <a:chOff x="476581" y="3100422"/>
            <a:chExt cx="2725208" cy="1533795"/>
          </a:xfrm>
        </p:grpSpPr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1C41B9A2-8CC6-D975-30A6-26CE1D7B17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77" b="32579"/>
            <a:stretch/>
          </p:blipFill>
          <p:spPr>
            <a:xfrm>
              <a:off x="580515" y="3506366"/>
              <a:ext cx="2231976" cy="208820"/>
            </a:xfrm>
            <a:prstGeom prst="rect">
              <a:avLst/>
            </a:prstGeom>
          </p:spPr>
        </p:pic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6502CFB7-A41D-528C-9552-4D63A45561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83" t="66709" r="38951" b="29413"/>
            <a:stretch/>
          </p:blipFill>
          <p:spPr>
            <a:xfrm>
              <a:off x="571580" y="4466078"/>
              <a:ext cx="2240912" cy="168139"/>
            </a:xfrm>
            <a:prstGeom prst="rect">
              <a:avLst/>
            </a:prstGeom>
          </p:spPr>
        </p:pic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C6DB759C-B7A4-C706-6D2B-94AC21F2BA45}"/>
                </a:ext>
              </a:extLst>
            </p:cNvPr>
            <p:cNvSpPr txBox="1"/>
            <p:nvPr/>
          </p:nvSpPr>
          <p:spPr>
            <a:xfrm>
              <a:off x="476581" y="3100422"/>
              <a:ext cx="26585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000" dirty="0">
                  <a:latin typeface="Helvetica" panose="020B0604020202020204" pitchFamily="34" charset="0"/>
                  <a:cs typeface="Helvetica" panose="020B0604020202020204" pitchFamily="34" charset="0"/>
                </a:rPr>
                <a:t>F2 Generation </a:t>
              </a:r>
              <a:r>
                <a:rPr lang="en-IN" sz="1000" dirty="0" err="1">
                  <a:latin typeface="Helvetica" panose="020B0604020202020204" pitchFamily="34" charset="0"/>
                  <a:cs typeface="Helvetica" panose="020B0604020202020204" pitchFamily="34" charset="0"/>
                </a:rPr>
                <a:t>HrGHypAc</a:t>
              </a:r>
              <a:r>
                <a:rPr lang="en-IN" sz="1000" dirty="0">
                  <a:latin typeface="Helvetica" panose="020B0604020202020204" pitchFamily="34" charset="0"/>
                  <a:cs typeface="Helvetica" panose="020B0604020202020204" pitchFamily="34" charset="0"/>
                </a:rPr>
                <a:t> representatives +</a:t>
              </a:r>
              <a:r>
                <a:rPr lang="en-IN" sz="1000" dirty="0" err="1">
                  <a:latin typeface="Helvetica" panose="020B0604020202020204" pitchFamily="34" charset="0"/>
                  <a:cs typeface="Helvetica" panose="020B0604020202020204" pitchFamily="34" charset="0"/>
                </a:rPr>
                <a:t>ve</a:t>
              </a:r>
              <a:r>
                <a:rPr lang="en-IN" sz="1000" dirty="0">
                  <a:latin typeface="Helvetica" panose="020B0604020202020204" pitchFamily="34" charset="0"/>
                  <a:cs typeface="Helvetica" panose="020B0604020202020204" pitchFamily="34" charset="0"/>
                </a:rPr>
                <a:t> for AnAXE1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DB9F8257-6AF3-FAFF-BFD0-BE9F967BB97D}"/>
                </a:ext>
              </a:extLst>
            </p:cNvPr>
            <p:cNvSpPr txBox="1"/>
            <p:nvPr/>
          </p:nvSpPr>
          <p:spPr>
            <a:xfrm>
              <a:off x="500656" y="3813391"/>
              <a:ext cx="270113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000" dirty="0">
                  <a:latin typeface="Helvetica" panose="020B0604020202020204" pitchFamily="34" charset="0"/>
                  <a:cs typeface="Helvetica" panose="020B0604020202020204" pitchFamily="34" charset="0"/>
                </a:rPr>
                <a:t>F3 Generation HrGHypAc Representatives +</a:t>
              </a:r>
              <a:r>
                <a:rPr lang="en-IN" sz="1000" dirty="0" err="1">
                  <a:latin typeface="Helvetica" panose="020B0604020202020204" pitchFamily="34" charset="0"/>
                  <a:cs typeface="Helvetica" panose="020B0604020202020204" pitchFamily="34" charset="0"/>
                </a:rPr>
                <a:t>ve</a:t>
              </a:r>
              <a:r>
                <a:rPr lang="en-IN" sz="1000" dirty="0">
                  <a:latin typeface="Helvetica" panose="020B0604020202020204" pitchFamily="34" charset="0"/>
                  <a:cs typeface="Helvetica" panose="020B0604020202020204" pitchFamily="34" charset="0"/>
                </a:rPr>
                <a:t> for AnAXE gene</a:t>
              </a:r>
            </a:p>
          </p:txBody>
        </p:sp>
      </p:grpSp>
      <p:sp>
        <p:nvSpPr>
          <p:cNvPr id="76" name="TextBox 18">
            <a:extLst>
              <a:ext uri="{FF2B5EF4-FFF2-40B4-BE49-F238E27FC236}">
                <a16:creationId xmlns:a16="http://schemas.microsoft.com/office/drawing/2014/main" id="{302CEFFA-12CA-5821-7775-2CF22CEBF365}"/>
              </a:ext>
            </a:extLst>
          </p:cNvPr>
          <p:cNvSpPr txBox="1"/>
          <p:nvPr/>
        </p:nvSpPr>
        <p:spPr>
          <a:xfrm>
            <a:off x="331086" y="3079094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latin typeface="Helvetica" pitchFamily="2" charset="0"/>
              </a:rPr>
              <a:t>(d)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1CB93C-4D95-AE8D-3076-6D38DEB889EA}"/>
              </a:ext>
            </a:extLst>
          </p:cNvPr>
          <p:cNvSpPr txBox="1"/>
          <p:nvPr/>
        </p:nvSpPr>
        <p:spPr>
          <a:xfrm>
            <a:off x="580514" y="278993"/>
            <a:ext cx="16277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dirty="0">
                <a:latin typeface="Helvetica" panose="020B0604020202020204" pitchFamily="34" charset="0"/>
                <a:cs typeface="Helvetica" panose="020B0604020202020204" pitchFamily="34" charset="0"/>
              </a:rPr>
              <a:t>Amplification of F5H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D8F699-2C50-3247-2D2E-543125E2A53D}"/>
              </a:ext>
            </a:extLst>
          </p:cNvPr>
          <p:cNvSpPr txBox="1"/>
          <p:nvPr/>
        </p:nvSpPr>
        <p:spPr>
          <a:xfrm>
            <a:off x="2694445" y="270017"/>
            <a:ext cx="16277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dirty="0">
                <a:latin typeface="Helvetica" panose="020B0604020202020204" pitchFamily="34" charset="0"/>
                <a:cs typeface="Helvetica" panose="020B0604020202020204" pitchFamily="34" charset="0"/>
              </a:rPr>
              <a:t>Digestion of F5H amplicon with </a:t>
            </a:r>
            <a:r>
              <a:rPr lang="en-IN" sz="1000" dirty="0" err="1">
                <a:latin typeface="Helvetica" panose="020B0604020202020204" pitchFamily="34" charset="0"/>
                <a:cs typeface="Helvetica" panose="020B0604020202020204" pitchFamily="34" charset="0"/>
              </a:rPr>
              <a:t>MseI</a:t>
            </a:r>
            <a:endParaRPr lang="en-IN" sz="10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B533AD-6EA3-FFEF-24D3-094312F2A4D9}"/>
              </a:ext>
            </a:extLst>
          </p:cNvPr>
          <p:cNvSpPr txBox="1"/>
          <p:nvPr/>
        </p:nvSpPr>
        <p:spPr>
          <a:xfrm>
            <a:off x="299237" y="3046033"/>
            <a:ext cx="1606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dirty="0">
                <a:latin typeface="Helvetica" panose="020B0604020202020204" pitchFamily="34" charset="0"/>
                <a:cs typeface="Helvetica" panose="020B0604020202020204" pitchFamily="34" charset="0"/>
              </a:rPr>
              <a:t>Amplification of </a:t>
            </a:r>
          </a:p>
          <a:p>
            <a:pPr algn="ctr"/>
            <a:r>
              <a:rPr lang="en-IN" sz="1000" dirty="0">
                <a:latin typeface="Helvetica" panose="020B0604020202020204" pitchFamily="34" charset="0"/>
                <a:cs typeface="Helvetica" panose="020B0604020202020204" pitchFamily="34" charset="0"/>
              </a:rPr>
              <a:t>AnAXE1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1C1624-3437-13D7-7A21-772B37E9B048}"/>
              </a:ext>
            </a:extLst>
          </p:cNvPr>
          <p:cNvSpPr txBox="1"/>
          <p:nvPr/>
        </p:nvSpPr>
        <p:spPr>
          <a:xfrm rot="16200000">
            <a:off x="797817" y="2643361"/>
            <a:ext cx="540405" cy="204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solidFill>
                  <a:schemeClr val="bg1"/>
                </a:solidFill>
              </a:rPr>
              <a:t>WT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128BA0C-74A0-21D3-A405-6F5A0EE896AF}"/>
              </a:ext>
            </a:extLst>
          </p:cNvPr>
          <p:cNvSpPr txBox="1"/>
          <p:nvPr/>
        </p:nvSpPr>
        <p:spPr>
          <a:xfrm rot="16200000">
            <a:off x="1077527" y="2451451"/>
            <a:ext cx="791757" cy="320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>
                <a:solidFill>
                  <a:schemeClr val="bg1"/>
                </a:solidFill>
              </a:rPr>
              <a:t>fah 1-2</a:t>
            </a:r>
          </a:p>
          <a:p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9E5A53-365D-7CA7-DBFA-134F9230D8FE}"/>
              </a:ext>
            </a:extLst>
          </p:cNvPr>
          <p:cNvSpPr txBox="1"/>
          <p:nvPr/>
        </p:nvSpPr>
        <p:spPr>
          <a:xfrm rot="16200000">
            <a:off x="1243937" y="2327405"/>
            <a:ext cx="1055676" cy="320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 err="1">
                <a:solidFill>
                  <a:schemeClr val="bg1"/>
                </a:solidFill>
              </a:rPr>
              <a:t>An</a:t>
            </a:r>
            <a:r>
              <a:rPr lang="en-US" sz="800" err="1">
                <a:solidFill>
                  <a:schemeClr val="bg1"/>
                </a:solidFill>
              </a:rPr>
              <a:t>AXE</a:t>
            </a:r>
            <a:r>
              <a:rPr lang="en-US" sz="800">
                <a:solidFill>
                  <a:schemeClr val="bg1"/>
                </a:solidFill>
              </a:rPr>
              <a:t> 1</a:t>
            </a:r>
          </a:p>
          <a:p>
            <a:endParaRPr lang="en-US" sz="800">
              <a:solidFill>
                <a:schemeClr val="bg1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01C1E3F-78A3-66C3-D275-900B98D53CDE}"/>
              </a:ext>
            </a:extLst>
          </p:cNvPr>
          <p:cNvGrpSpPr/>
          <p:nvPr/>
        </p:nvGrpSpPr>
        <p:grpSpPr>
          <a:xfrm>
            <a:off x="545130" y="749579"/>
            <a:ext cx="1676940" cy="2302558"/>
            <a:chOff x="545130" y="749579"/>
            <a:chExt cx="1676940" cy="230255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F1F7D24-11FA-1DBF-BB01-B732A19D32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81" r="39495"/>
            <a:stretch/>
          </p:blipFill>
          <p:spPr>
            <a:xfrm>
              <a:off x="545130" y="749579"/>
              <a:ext cx="1676940" cy="2231476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1EFE726-2454-3D65-3B0C-652064771F1F}"/>
                </a:ext>
              </a:extLst>
            </p:cNvPr>
            <p:cNvSpPr txBox="1"/>
            <p:nvPr/>
          </p:nvSpPr>
          <p:spPr>
            <a:xfrm rot="16200000">
              <a:off x="1720853" y="2607875"/>
              <a:ext cx="67308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>
                  <a:solidFill>
                    <a:schemeClr val="bg1"/>
                  </a:solidFill>
                </a:rPr>
                <a:t>HrGHypAc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1A0E854-44E5-3E1A-5796-062456F05218}"/>
                </a:ext>
              </a:extLst>
            </p:cNvPr>
            <p:cNvSpPr txBox="1"/>
            <p:nvPr/>
          </p:nvSpPr>
          <p:spPr>
            <a:xfrm rot="16200000">
              <a:off x="797819" y="2643361"/>
              <a:ext cx="540405" cy="204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>
                  <a:solidFill>
                    <a:schemeClr val="bg1"/>
                  </a:solidFill>
                </a:rPr>
                <a:t>WT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800E91C-E9E1-3FA6-DFE4-AD10E7398880}"/>
                </a:ext>
              </a:extLst>
            </p:cNvPr>
            <p:cNvSpPr txBox="1"/>
            <p:nvPr/>
          </p:nvSpPr>
          <p:spPr>
            <a:xfrm rot="16200000">
              <a:off x="1077529" y="2451451"/>
              <a:ext cx="791757" cy="320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>
                  <a:solidFill>
                    <a:schemeClr val="bg1"/>
                  </a:solidFill>
                </a:rPr>
                <a:t>fah 1-2</a:t>
              </a:r>
            </a:p>
            <a:p>
              <a:endParaRPr lang="en-US" sz="800">
                <a:solidFill>
                  <a:schemeClr val="bg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85603A0-DBDD-9EE0-C005-2E88BCAF1402}"/>
                </a:ext>
              </a:extLst>
            </p:cNvPr>
            <p:cNvSpPr txBox="1"/>
            <p:nvPr/>
          </p:nvSpPr>
          <p:spPr>
            <a:xfrm rot="16200000">
              <a:off x="1243939" y="2327405"/>
              <a:ext cx="1055676" cy="320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 err="1">
                  <a:solidFill>
                    <a:schemeClr val="bg1"/>
                  </a:solidFill>
                </a:rPr>
                <a:t>An</a:t>
              </a:r>
              <a:r>
                <a:rPr lang="en-US" sz="800" err="1">
                  <a:solidFill>
                    <a:schemeClr val="bg1"/>
                  </a:solidFill>
                </a:rPr>
                <a:t>AXE</a:t>
              </a:r>
              <a:r>
                <a:rPr lang="en-US" sz="800">
                  <a:solidFill>
                    <a:schemeClr val="bg1"/>
                  </a:solidFill>
                </a:rPr>
                <a:t> 1</a:t>
              </a:r>
            </a:p>
            <a:p>
              <a:endParaRPr lang="en-US" sz="8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5258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8">
            <a:extLst>
              <a:ext uri="{FF2B5EF4-FFF2-40B4-BE49-F238E27FC236}">
                <a16:creationId xmlns:a16="http://schemas.microsoft.com/office/drawing/2014/main" id="{C003AC37-F6D6-5569-6429-D5B039FE6AC3}"/>
              </a:ext>
            </a:extLst>
          </p:cNvPr>
          <p:cNvSpPr txBox="1"/>
          <p:nvPr/>
        </p:nvSpPr>
        <p:spPr>
          <a:xfrm>
            <a:off x="206816" y="2342366"/>
            <a:ext cx="407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latin typeface="Helvetica" pitchFamily="2" charset="0"/>
              </a:rPr>
              <a:t>(b)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CE40640-9040-0D4A-C2B0-98BBC70D5CA3}"/>
              </a:ext>
            </a:extLst>
          </p:cNvPr>
          <p:cNvSpPr txBox="1"/>
          <p:nvPr/>
        </p:nvSpPr>
        <p:spPr>
          <a:xfrm>
            <a:off x="183405" y="110417"/>
            <a:ext cx="407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latin typeface="Helvetica" pitchFamily="2" charset="0"/>
              </a:rPr>
              <a:t>(a)</a:t>
            </a:r>
          </a:p>
        </p:txBody>
      </p:sp>
      <p:sp>
        <p:nvSpPr>
          <p:cNvPr id="33" name="TextBox 18">
            <a:extLst>
              <a:ext uri="{FF2B5EF4-FFF2-40B4-BE49-F238E27FC236}">
                <a16:creationId xmlns:a16="http://schemas.microsoft.com/office/drawing/2014/main" id="{5DB6593A-42F0-7FF9-0B3F-37A6467DB11E}"/>
              </a:ext>
            </a:extLst>
          </p:cNvPr>
          <p:cNvSpPr txBox="1"/>
          <p:nvPr/>
        </p:nvSpPr>
        <p:spPr>
          <a:xfrm>
            <a:off x="181895" y="6068475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latin typeface="Helvetica" pitchFamily="2" charset="0"/>
              </a:rPr>
              <a:t>(c)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078088-997E-151A-1389-D3EC2C8BB9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274" y="2944603"/>
            <a:ext cx="5289964" cy="2894060"/>
          </a:xfrm>
          <a:prstGeom prst="rect">
            <a:avLst/>
          </a:prstGeom>
        </p:spPr>
      </p:pic>
      <p:grpSp>
        <p:nvGrpSpPr>
          <p:cNvPr id="110" name="Group 109">
            <a:extLst>
              <a:ext uri="{FF2B5EF4-FFF2-40B4-BE49-F238E27FC236}">
                <a16:creationId xmlns:a16="http://schemas.microsoft.com/office/drawing/2014/main" id="{3D523BA2-045A-B1C7-832F-E4B9C17B292E}"/>
              </a:ext>
            </a:extLst>
          </p:cNvPr>
          <p:cNvGrpSpPr/>
          <p:nvPr/>
        </p:nvGrpSpPr>
        <p:grpSpPr>
          <a:xfrm>
            <a:off x="1123392" y="4167595"/>
            <a:ext cx="4219037" cy="1500510"/>
            <a:chOff x="1123392" y="3516422"/>
            <a:chExt cx="4219037" cy="1500510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90C9B2E-256B-87F3-3459-90534DE91642}"/>
                </a:ext>
              </a:extLst>
            </p:cNvPr>
            <p:cNvSpPr txBox="1"/>
            <p:nvPr/>
          </p:nvSpPr>
          <p:spPr>
            <a:xfrm rot="16200000">
              <a:off x="813834" y="4361012"/>
              <a:ext cx="83456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Xyl2,  m/z 305 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5785AFE8-0977-C1DA-070F-06051B4ACC68}"/>
                </a:ext>
              </a:extLst>
            </p:cNvPr>
            <p:cNvSpPr txBox="1"/>
            <p:nvPr/>
          </p:nvSpPr>
          <p:spPr>
            <a:xfrm rot="16200000">
              <a:off x="1019633" y="3945794"/>
              <a:ext cx="96546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Xyl2Ac1, m/z 347 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06CE283A-50AE-BF65-3AB3-B205AB202218}"/>
                </a:ext>
              </a:extLst>
            </p:cNvPr>
            <p:cNvSpPr txBox="1"/>
            <p:nvPr/>
          </p:nvSpPr>
          <p:spPr>
            <a:xfrm rot="16200000">
              <a:off x="1277437" y="4039849"/>
              <a:ext cx="998882" cy="2225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Xyl2Ac2, m/z 389 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E19E269C-DC4F-7FBC-1F14-7AB434D5EA21}"/>
                </a:ext>
              </a:extLst>
            </p:cNvPr>
            <p:cNvSpPr txBox="1"/>
            <p:nvPr/>
          </p:nvSpPr>
          <p:spPr>
            <a:xfrm rot="16200000">
              <a:off x="1820815" y="4212214"/>
              <a:ext cx="112895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Xyl3Ac1, m/z 479 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CD3FD4B1-07FE-F709-0597-F168E02AD0E1}"/>
                </a:ext>
              </a:extLst>
            </p:cNvPr>
            <p:cNvSpPr txBox="1"/>
            <p:nvPr/>
          </p:nvSpPr>
          <p:spPr>
            <a:xfrm rot="16200000">
              <a:off x="2042370" y="4065448"/>
              <a:ext cx="12047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Xyl3Ac2, m/z 521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A34ADC46-AD37-61A5-11D2-A49A0F86D2DD}"/>
                </a:ext>
              </a:extLst>
            </p:cNvPr>
            <p:cNvSpPr txBox="1"/>
            <p:nvPr/>
          </p:nvSpPr>
          <p:spPr>
            <a:xfrm rot="16200000">
              <a:off x="3015172" y="4368934"/>
              <a:ext cx="105551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Xyl4Ac2, m/z 653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C9AB262C-D7E4-4AAA-5183-348F336A0D64}"/>
                </a:ext>
              </a:extLst>
            </p:cNvPr>
            <p:cNvSpPr txBox="1"/>
            <p:nvPr/>
          </p:nvSpPr>
          <p:spPr>
            <a:xfrm rot="16200000">
              <a:off x="3255870" y="4221898"/>
              <a:ext cx="105551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Xyl4Ac3, m/z 695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0E7780B7-C3B6-D1FF-A10C-BD5B798033A6}"/>
                </a:ext>
              </a:extLst>
            </p:cNvPr>
            <p:cNvSpPr txBox="1"/>
            <p:nvPr/>
          </p:nvSpPr>
          <p:spPr>
            <a:xfrm rot="16200000">
              <a:off x="3512618" y="4290517"/>
              <a:ext cx="115113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Xyl4Ac4,    m/z 737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4865A670-EFAF-3D97-29BF-6A68CFE35297}"/>
                </a:ext>
              </a:extLst>
            </p:cNvPr>
            <p:cNvSpPr txBox="1"/>
            <p:nvPr/>
          </p:nvSpPr>
          <p:spPr>
            <a:xfrm rot="16200000">
              <a:off x="3896457" y="3891439"/>
              <a:ext cx="96547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Xyl4Ac5, m/z 779 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35BCF1E7-D05C-D905-CA04-36442FF528AF}"/>
                </a:ext>
              </a:extLst>
            </p:cNvPr>
            <p:cNvSpPr txBox="1"/>
            <p:nvPr/>
          </p:nvSpPr>
          <p:spPr>
            <a:xfrm rot="16200000">
              <a:off x="4454302" y="4375194"/>
              <a:ext cx="106803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Xyl5Ac4,   m/z 869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D3A795FD-9AF2-3215-1EB2-21A41A735E25}"/>
                </a:ext>
              </a:extLst>
            </p:cNvPr>
            <p:cNvSpPr txBox="1"/>
            <p:nvPr/>
          </p:nvSpPr>
          <p:spPr>
            <a:xfrm rot="16200000">
              <a:off x="4735266" y="4104969"/>
              <a:ext cx="99888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Xyl5Ac5,  m/z 911 </a:t>
              </a:r>
            </a:p>
          </p:txBody>
        </p:sp>
      </p:grpSp>
      <p:pic>
        <p:nvPicPr>
          <p:cNvPr id="98" name="Content Placeholder 6">
            <a:extLst>
              <a:ext uri="{FF2B5EF4-FFF2-40B4-BE49-F238E27FC236}">
                <a16:creationId xmlns:a16="http://schemas.microsoft.com/office/drawing/2014/main" id="{4A9FA13D-C4A3-1FC2-6BF9-DF2D034353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104" y="6151515"/>
            <a:ext cx="5425725" cy="2968332"/>
          </a:xfrm>
          <a:prstGeom prst="rect">
            <a:avLst/>
          </a:prstGeom>
        </p:spPr>
      </p:pic>
      <p:sp>
        <p:nvSpPr>
          <p:cNvPr id="99" name="TextBox 98">
            <a:extLst>
              <a:ext uri="{FF2B5EF4-FFF2-40B4-BE49-F238E27FC236}">
                <a16:creationId xmlns:a16="http://schemas.microsoft.com/office/drawing/2014/main" id="{906CDC95-94E8-7D9A-8A76-0A89981ABC31}"/>
              </a:ext>
            </a:extLst>
          </p:cNvPr>
          <p:cNvSpPr txBox="1"/>
          <p:nvPr/>
        </p:nvSpPr>
        <p:spPr>
          <a:xfrm rot="16200000">
            <a:off x="1007462" y="8096704"/>
            <a:ext cx="45364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Xyl2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04926A5F-C0B5-4AE3-AA0C-0E6D1357E608}"/>
              </a:ext>
            </a:extLst>
          </p:cNvPr>
          <p:cNvSpPr txBox="1"/>
          <p:nvPr/>
        </p:nvSpPr>
        <p:spPr>
          <a:xfrm rot="16200000">
            <a:off x="1201045" y="8466594"/>
            <a:ext cx="6211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Xyl2Ac1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DF9CF4B0-8E24-57EB-60EC-37BDC6CAD6D7}"/>
              </a:ext>
            </a:extLst>
          </p:cNvPr>
          <p:cNvSpPr txBox="1"/>
          <p:nvPr/>
        </p:nvSpPr>
        <p:spPr>
          <a:xfrm rot="16200000">
            <a:off x="1462291" y="7929846"/>
            <a:ext cx="63630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Xyl2Ac2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17608A59-14C6-70D7-829F-E5BFD39C2BAE}"/>
              </a:ext>
            </a:extLst>
          </p:cNvPr>
          <p:cNvSpPr txBox="1"/>
          <p:nvPr/>
        </p:nvSpPr>
        <p:spPr>
          <a:xfrm rot="16200000">
            <a:off x="2112500" y="8156021"/>
            <a:ext cx="5845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Xyl3Ac1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FAFE8455-315F-FF61-A226-8EAB9232B07B}"/>
              </a:ext>
            </a:extLst>
          </p:cNvPr>
          <p:cNvSpPr txBox="1"/>
          <p:nvPr/>
        </p:nvSpPr>
        <p:spPr>
          <a:xfrm rot="16200000">
            <a:off x="2389223" y="8613936"/>
            <a:ext cx="5845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Xyl3Ac2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0A2E6E82-971D-268C-E2B1-CB6CE428B09C}"/>
              </a:ext>
            </a:extLst>
          </p:cNvPr>
          <p:cNvSpPr txBox="1"/>
          <p:nvPr/>
        </p:nvSpPr>
        <p:spPr>
          <a:xfrm rot="16200000">
            <a:off x="3297171" y="8321657"/>
            <a:ext cx="5845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Xyl4Ac2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EE34ED0F-88A8-63DF-5B4E-01B7555E283D}"/>
              </a:ext>
            </a:extLst>
          </p:cNvPr>
          <p:cNvSpPr txBox="1"/>
          <p:nvPr/>
        </p:nvSpPr>
        <p:spPr>
          <a:xfrm rot="16200000">
            <a:off x="3893195" y="8540277"/>
            <a:ext cx="5845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Xyl4Ac4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69C511CE-2B3D-25AE-6B04-4DF0C90BD90C}"/>
              </a:ext>
            </a:extLst>
          </p:cNvPr>
          <p:cNvSpPr txBox="1"/>
          <p:nvPr/>
        </p:nvSpPr>
        <p:spPr>
          <a:xfrm rot="16200000">
            <a:off x="4172487" y="8540277"/>
            <a:ext cx="5845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Xyl4Ac5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DB7B72CA-E518-4014-9740-85F94E701855}"/>
              </a:ext>
            </a:extLst>
          </p:cNvPr>
          <p:cNvSpPr txBox="1"/>
          <p:nvPr/>
        </p:nvSpPr>
        <p:spPr>
          <a:xfrm rot="16200000">
            <a:off x="4801142" y="8606384"/>
            <a:ext cx="5845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Xyl5Ac4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AA8A4F83-3938-430C-82E8-1C1386B9A8E7}"/>
              </a:ext>
            </a:extLst>
          </p:cNvPr>
          <p:cNvSpPr txBox="1"/>
          <p:nvPr/>
        </p:nvSpPr>
        <p:spPr>
          <a:xfrm rot="16200000">
            <a:off x="5102659" y="8584159"/>
            <a:ext cx="5845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Xyl5Ac5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E8F8AC4F-D1AB-A648-6DB7-C3B55AEDE309}"/>
              </a:ext>
            </a:extLst>
          </p:cNvPr>
          <p:cNvSpPr txBox="1"/>
          <p:nvPr/>
        </p:nvSpPr>
        <p:spPr>
          <a:xfrm rot="16200000">
            <a:off x="3591679" y="8442188"/>
            <a:ext cx="5845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Xyl4Ac3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338027-D89F-A86B-C516-44E99C07A00B}"/>
              </a:ext>
            </a:extLst>
          </p:cNvPr>
          <p:cNvSpPr txBox="1"/>
          <p:nvPr/>
        </p:nvSpPr>
        <p:spPr>
          <a:xfrm>
            <a:off x="3053420" y="2920310"/>
            <a:ext cx="4488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Helvetica" panose="020B0604020202020204" pitchFamily="34" charset="0"/>
                <a:cs typeface="Helvetica" panose="020B0604020202020204" pitchFamily="34" charset="0"/>
              </a:rPr>
              <a:t>WT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6648B2-6B43-D941-FF4F-9C86AE726F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999" y="142215"/>
            <a:ext cx="5629178" cy="2472274"/>
          </a:xfrm>
          <a:prstGeom prst="rect">
            <a:avLst/>
          </a:prstGeom>
        </p:spPr>
      </p:pic>
      <p:sp>
        <p:nvSpPr>
          <p:cNvPr id="5" name="Right Brace 4">
            <a:extLst>
              <a:ext uri="{FF2B5EF4-FFF2-40B4-BE49-F238E27FC236}">
                <a16:creationId xmlns:a16="http://schemas.microsoft.com/office/drawing/2014/main" id="{71C6BDBF-DCD5-14CC-1200-FDE877601CEB}"/>
              </a:ext>
            </a:extLst>
          </p:cNvPr>
          <p:cNvSpPr/>
          <p:nvPr/>
        </p:nvSpPr>
        <p:spPr>
          <a:xfrm rot="16200000">
            <a:off x="1007728" y="244458"/>
            <a:ext cx="62934" cy="31619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2C975B06-7CC7-E3C1-75D6-B4604FA1034B}"/>
              </a:ext>
            </a:extLst>
          </p:cNvPr>
          <p:cNvSpPr/>
          <p:nvPr/>
        </p:nvSpPr>
        <p:spPr>
          <a:xfrm rot="16200000">
            <a:off x="1971046" y="845518"/>
            <a:ext cx="62934" cy="31619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6A052DD3-D840-776D-B36E-59AB1E511AAB}"/>
              </a:ext>
            </a:extLst>
          </p:cNvPr>
          <p:cNvSpPr/>
          <p:nvPr/>
        </p:nvSpPr>
        <p:spPr>
          <a:xfrm rot="16200000">
            <a:off x="4229420" y="999706"/>
            <a:ext cx="62934" cy="31619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Brace 12">
            <a:extLst>
              <a:ext uri="{FF2B5EF4-FFF2-40B4-BE49-F238E27FC236}">
                <a16:creationId xmlns:a16="http://schemas.microsoft.com/office/drawing/2014/main" id="{94042972-FF7B-51B6-869F-86B12ECDA1B5}"/>
              </a:ext>
            </a:extLst>
          </p:cNvPr>
          <p:cNvSpPr/>
          <p:nvPr/>
        </p:nvSpPr>
        <p:spPr>
          <a:xfrm rot="16200000">
            <a:off x="4705226" y="1067986"/>
            <a:ext cx="62934" cy="31619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Brace 14">
            <a:extLst>
              <a:ext uri="{FF2B5EF4-FFF2-40B4-BE49-F238E27FC236}">
                <a16:creationId xmlns:a16="http://schemas.microsoft.com/office/drawing/2014/main" id="{E043F861-3ADC-24EE-2E55-AF2968AFC25A}"/>
              </a:ext>
            </a:extLst>
          </p:cNvPr>
          <p:cNvSpPr/>
          <p:nvPr/>
        </p:nvSpPr>
        <p:spPr>
          <a:xfrm rot="16200000">
            <a:off x="5548262" y="655446"/>
            <a:ext cx="62934" cy="31619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46B619E-702C-14CF-9977-5B1D8A36B127}"/>
              </a:ext>
            </a:extLst>
          </p:cNvPr>
          <p:cNvCxnSpPr>
            <a:cxnSpLocks/>
          </p:cNvCxnSpPr>
          <p:nvPr/>
        </p:nvCxnSpPr>
        <p:spPr>
          <a:xfrm flipV="1">
            <a:off x="1045272" y="211236"/>
            <a:ext cx="0" cy="182880"/>
          </a:xfrm>
          <a:prstGeom prst="straightConnector1">
            <a:avLst/>
          </a:prstGeom>
          <a:ln w="127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BB66D4B6-2574-862F-56DD-9E20C253647E}"/>
              </a:ext>
            </a:extLst>
          </p:cNvPr>
          <p:cNvCxnSpPr>
            <a:cxnSpLocks/>
          </p:cNvCxnSpPr>
          <p:nvPr/>
        </p:nvCxnSpPr>
        <p:spPr>
          <a:xfrm flipV="1">
            <a:off x="2005584" y="806537"/>
            <a:ext cx="0" cy="182880"/>
          </a:xfrm>
          <a:prstGeom prst="straightConnector1">
            <a:avLst/>
          </a:prstGeom>
          <a:ln w="127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AB45DE07-34A3-F0C6-4F76-6A97F60F3C54}"/>
              </a:ext>
            </a:extLst>
          </p:cNvPr>
          <p:cNvCxnSpPr>
            <a:cxnSpLocks/>
          </p:cNvCxnSpPr>
          <p:nvPr/>
        </p:nvCxnSpPr>
        <p:spPr>
          <a:xfrm>
            <a:off x="4260887" y="970776"/>
            <a:ext cx="0" cy="182880"/>
          </a:xfrm>
          <a:prstGeom prst="straightConnector1">
            <a:avLst/>
          </a:prstGeom>
          <a:ln w="127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2A5C3767-68F7-0BF8-DBBA-729C60CF628C}"/>
              </a:ext>
            </a:extLst>
          </p:cNvPr>
          <p:cNvCxnSpPr>
            <a:cxnSpLocks/>
          </p:cNvCxnSpPr>
          <p:nvPr/>
        </p:nvCxnSpPr>
        <p:spPr>
          <a:xfrm>
            <a:off x="4741519" y="1036782"/>
            <a:ext cx="0" cy="182880"/>
          </a:xfrm>
          <a:prstGeom prst="straightConnector1">
            <a:avLst/>
          </a:prstGeom>
          <a:ln w="127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894AA255-17D1-902B-BDFD-DD366D21CE3A}"/>
              </a:ext>
            </a:extLst>
          </p:cNvPr>
          <p:cNvCxnSpPr>
            <a:cxnSpLocks/>
          </p:cNvCxnSpPr>
          <p:nvPr/>
        </p:nvCxnSpPr>
        <p:spPr>
          <a:xfrm>
            <a:off x="5578492" y="621962"/>
            <a:ext cx="0" cy="182880"/>
          </a:xfrm>
          <a:prstGeom prst="straightConnector1">
            <a:avLst/>
          </a:prstGeom>
          <a:ln w="127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88FD72D8-E8B9-B229-134E-96DD9F5C578E}"/>
              </a:ext>
            </a:extLst>
          </p:cNvPr>
          <p:cNvSpPr txBox="1"/>
          <p:nvPr/>
        </p:nvSpPr>
        <p:spPr>
          <a:xfrm>
            <a:off x="3018018" y="6206974"/>
            <a:ext cx="6258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1" dirty="0">
                <a:latin typeface="Helvetica" panose="020B0604020202020204" pitchFamily="34" charset="0"/>
                <a:cs typeface="Helvetica" panose="020B0604020202020204" pitchFamily="34" charset="0"/>
              </a:rPr>
              <a:t>fah1-2 </a:t>
            </a:r>
          </a:p>
        </p:txBody>
      </p:sp>
    </p:spTree>
    <p:extLst>
      <p:ext uri="{BB962C8B-B14F-4D97-AF65-F5344CB8AC3E}">
        <p14:creationId xmlns:p14="http://schemas.microsoft.com/office/powerpoint/2010/main" val="2085676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8490C90-A2B5-948E-64E8-9F1162B50036}"/>
              </a:ext>
            </a:extLst>
          </p:cNvPr>
          <p:cNvSpPr txBox="1"/>
          <p:nvPr/>
        </p:nvSpPr>
        <p:spPr>
          <a:xfrm>
            <a:off x="101185" y="6562706"/>
            <a:ext cx="64401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Figure S2.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 MALDI TOF analysis. </a:t>
            </a:r>
            <a:r>
              <a:rPr lang="en-US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a. 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Representation of relative intensity of xylo-oligosaccharides after xylanase digestion calculated from raw mass spectra of </a:t>
            </a:r>
            <a:r>
              <a:rPr lang="en-US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b.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 Wild type, </a:t>
            </a:r>
            <a:r>
              <a:rPr lang="en-US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c.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1200" i="1" dirty="0">
                <a:latin typeface="Helvetica" panose="020B0604020202020204" pitchFamily="34" charset="0"/>
                <a:cs typeface="Helvetica" panose="020B0604020202020204" pitchFamily="34" charset="0"/>
              </a:rPr>
              <a:t>fah1-2, </a:t>
            </a:r>
            <a:r>
              <a:rPr lang="en-US" sz="1200" b="1" i="1" dirty="0">
                <a:latin typeface="Helvetica" panose="020B0604020202020204" pitchFamily="34" charset="0"/>
                <a:cs typeface="Helvetica" panose="020B0604020202020204" pitchFamily="34" charset="0"/>
              </a:rPr>
              <a:t>d.</a:t>
            </a:r>
            <a:r>
              <a:rPr lang="en-US" sz="1200" i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35S:</a:t>
            </a:r>
            <a:r>
              <a:rPr lang="en-US" sz="1200" i="1" dirty="0">
                <a:latin typeface="Helvetica" panose="020B0604020202020204" pitchFamily="34" charset="0"/>
                <a:cs typeface="Helvetica" panose="020B0604020202020204" pitchFamily="34" charset="0"/>
              </a:rPr>
              <a:t>An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AXE1, </a:t>
            </a:r>
            <a:r>
              <a:rPr lang="en-US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e.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1200" dirty="0" err="1">
                <a:latin typeface="Helvetica" panose="020B0604020202020204" pitchFamily="34" charset="0"/>
                <a:cs typeface="Helvetica" panose="020B0604020202020204" pitchFamily="34" charset="0"/>
              </a:rPr>
              <a:t>HrGHypAc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 by MALDI-TOF.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C80931-456A-562C-105E-C1C694876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78" y="303585"/>
            <a:ext cx="5289965" cy="289406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3637DD9-E6C3-52EC-63F7-E3CA311CD88D}"/>
              </a:ext>
            </a:extLst>
          </p:cNvPr>
          <p:cNvGrpSpPr/>
          <p:nvPr/>
        </p:nvGrpSpPr>
        <p:grpSpPr>
          <a:xfrm>
            <a:off x="1057107" y="1224848"/>
            <a:ext cx="4221227" cy="1874479"/>
            <a:chOff x="1176308" y="4488338"/>
            <a:chExt cx="4221227" cy="187447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B38FD22-BD13-495C-6A1B-9A6645B4CC4C}"/>
                </a:ext>
              </a:extLst>
            </p:cNvPr>
            <p:cNvSpPr txBox="1"/>
            <p:nvPr/>
          </p:nvSpPr>
          <p:spPr>
            <a:xfrm rot="16200000">
              <a:off x="1057209" y="4607437"/>
              <a:ext cx="45364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Xyl2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D681C4D-937E-2EE5-5F63-A4D2128C85B4}"/>
                </a:ext>
              </a:extLst>
            </p:cNvPr>
            <p:cNvSpPr txBox="1"/>
            <p:nvPr/>
          </p:nvSpPr>
          <p:spPr>
            <a:xfrm rot="16200000">
              <a:off x="1174962" y="5739235"/>
              <a:ext cx="76942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Xyl2Ac1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31CE795-E792-1F0B-AD63-F6E3B3C528CE}"/>
                </a:ext>
              </a:extLst>
            </p:cNvPr>
            <p:cNvSpPr txBox="1"/>
            <p:nvPr/>
          </p:nvSpPr>
          <p:spPr>
            <a:xfrm rot="16200000">
              <a:off x="1508065" y="5427034"/>
              <a:ext cx="63630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Xyl2Ac2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F455013-577A-4240-22F1-76BBF7285070}"/>
                </a:ext>
              </a:extLst>
            </p:cNvPr>
            <p:cNvSpPr txBox="1"/>
            <p:nvPr/>
          </p:nvSpPr>
          <p:spPr>
            <a:xfrm rot="16200000">
              <a:off x="2137035" y="5719313"/>
              <a:ext cx="584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Xyl3Ac1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B8365DD-A6FA-3B05-C1B3-7FC03C71698F}"/>
                </a:ext>
              </a:extLst>
            </p:cNvPr>
            <p:cNvSpPr txBox="1"/>
            <p:nvPr/>
          </p:nvSpPr>
          <p:spPr>
            <a:xfrm rot="16200000">
              <a:off x="2409830" y="5962816"/>
              <a:ext cx="584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Xyl3Ac2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C45BF34-31B7-581D-73EA-F4E9A5AE6069}"/>
                </a:ext>
              </a:extLst>
            </p:cNvPr>
            <p:cNvSpPr txBox="1"/>
            <p:nvPr/>
          </p:nvSpPr>
          <p:spPr>
            <a:xfrm rot="16200000">
              <a:off x="3289452" y="5962815"/>
              <a:ext cx="584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Xyl4Ac2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772D86D-A673-1DBC-6513-6CA85352D7D7}"/>
                </a:ext>
              </a:extLst>
            </p:cNvPr>
            <p:cNvSpPr txBox="1"/>
            <p:nvPr/>
          </p:nvSpPr>
          <p:spPr>
            <a:xfrm rot="16200000">
              <a:off x="3551976" y="5962814"/>
              <a:ext cx="584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Xyl4Ac3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467CCBB-DA56-0F41-51BE-5026C73804A6}"/>
                </a:ext>
              </a:extLst>
            </p:cNvPr>
            <p:cNvSpPr txBox="1"/>
            <p:nvPr/>
          </p:nvSpPr>
          <p:spPr>
            <a:xfrm rot="16200000">
              <a:off x="3855389" y="5831667"/>
              <a:ext cx="584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Xyl4Ac4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56E6891-A5FD-3DCA-FCCA-047886AC75EB}"/>
                </a:ext>
              </a:extLst>
            </p:cNvPr>
            <p:cNvSpPr txBox="1"/>
            <p:nvPr/>
          </p:nvSpPr>
          <p:spPr>
            <a:xfrm rot="16200000">
              <a:off x="4137127" y="5921376"/>
              <a:ext cx="584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Xyl4Ac5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F547F3E-A8C9-BB89-B2E2-CEC77611F9B7}"/>
                </a:ext>
              </a:extLst>
            </p:cNvPr>
            <p:cNvSpPr txBox="1"/>
            <p:nvPr/>
          </p:nvSpPr>
          <p:spPr>
            <a:xfrm rot="16200000">
              <a:off x="4747714" y="5921376"/>
              <a:ext cx="584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Xyl5Ac4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8572830-4034-0FC7-EB32-162DFE9BAAC5}"/>
                </a:ext>
              </a:extLst>
            </p:cNvPr>
            <p:cNvSpPr txBox="1"/>
            <p:nvPr/>
          </p:nvSpPr>
          <p:spPr>
            <a:xfrm rot="16200000">
              <a:off x="4997534" y="5831667"/>
              <a:ext cx="584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Xyl5Ac5</a:t>
              </a:r>
            </a:p>
          </p:txBody>
        </p:sp>
      </p:grpSp>
      <p:pic>
        <p:nvPicPr>
          <p:cNvPr id="19" name="Content Placeholder 3">
            <a:extLst>
              <a:ext uri="{FF2B5EF4-FFF2-40B4-BE49-F238E27FC236}">
                <a16:creationId xmlns:a16="http://schemas.microsoft.com/office/drawing/2014/main" id="{F1C98347-0536-D43B-BE9E-53BD816ABD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78" y="3480500"/>
            <a:ext cx="5289965" cy="289406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23BA9A74-E816-D85E-E396-EFF3D47C34B8}"/>
              </a:ext>
            </a:extLst>
          </p:cNvPr>
          <p:cNvGrpSpPr/>
          <p:nvPr/>
        </p:nvGrpSpPr>
        <p:grpSpPr>
          <a:xfrm>
            <a:off x="1057107" y="3771597"/>
            <a:ext cx="4238449" cy="2504208"/>
            <a:chOff x="1176308" y="4725588"/>
            <a:chExt cx="4238449" cy="250420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3B1B865-0555-46A8-A080-E924AFE63FAA}"/>
                </a:ext>
              </a:extLst>
            </p:cNvPr>
            <p:cNvSpPr txBox="1"/>
            <p:nvPr/>
          </p:nvSpPr>
          <p:spPr>
            <a:xfrm rot="16200000">
              <a:off x="1057209" y="4844687"/>
              <a:ext cx="45364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Xyl2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5DFC76C-79D3-C116-C5CE-FB9BD920F16B}"/>
                </a:ext>
              </a:extLst>
            </p:cNvPr>
            <p:cNvSpPr txBox="1"/>
            <p:nvPr/>
          </p:nvSpPr>
          <p:spPr>
            <a:xfrm rot="16200000">
              <a:off x="1174963" y="6585221"/>
              <a:ext cx="76942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Xyl2Ac1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DE70BBA-A15A-B553-9897-FD605BDAED44}"/>
                </a:ext>
              </a:extLst>
            </p:cNvPr>
            <p:cNvSpPr txBox="1"/>
            <p:nvPr/>
          </p:nvSpPr>
          <p:spPr>
            <a:xfrm rot="16200000">
              <a:off x="1503288" y="6091950"/>
              <a:ext cx="63630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Xyl2Ac2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3AA2C8D-E2AE-F258-67E8-FE3DB776470D}"/>
                </a:ext>
              </a:extLst>
            </p:cNvPr>
            <p:cNvSpPr txBox="1"/>
            <p:nvPr/>
          </p:nvSpPr>
          <p:spPr>
            <a:xfrm rot="16200000">
              <a:off x="2075873" y="6255093"/>
              <a:ext cx="584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Xyl3Ac1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A2AC5A8-904D-7B3C-C71B-B2ED495AA6CE}"/>
                </a:ext>
              </a:extLst>
            </p:cNvPr>
            <p:cNvSpPr txBox="1"/>
            <p:nvPr/>
          </p:nvSpPr>
          <p:spPr>
            <a:xfrm rot="16200000">
              <a:off x="2413433" y="6801151"/>
              <a:ext cx="584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Xyl3Ac2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B85B8B3-2567-E073-E821-1300DE5AD1E9}"/>
                </a:ext>
              </a:extLst>
            </p:cNvPr>
            <p:cNvSpPr txBox="1"/>
            <p:nvPr/>
          </p:nvSpPr>
          <p:spPr>
            <a:xfrm rot="16200000">
              <a:off x="3308436" y="6546991"/>
              <a:ext cx="584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Xyl4Ac2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81F75D5-3D5C-ED83-08ED-015F8F0057A3}"/>
                </a:ext>
              </a:extLst>
            </p:cNvPr>
            <p:cNvSpPr txBox="1"/>
            <p:nvPr/>
          </p:nvSpPr>
          <p:spPr>
            <a:xfrm rot="16200000">
              <a:off x="3563837" y="6785942"/>
              <a:ext cx="584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Xyl4Ac3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2042C4A-AE69-33B2-1142-A44BC8FEBA1F}"/>
                </a:ext>
              </a:extLst>
            </p:cNvPr>
            <p:cNvSpPr txBox="1"/>
            <p:nvPr/>
          </p:nvSpPr>
          <p:spPr>
            <a:xfrm rot="16200000">
              <a:off x="3855389" y="6797805"/>
              <a:ext cx="584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Xyl4Ac4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7E6FD34-F4D7-21AE-F913-F08167BA57BA}"/>
                </a:ext>
              </a:extLst>
            </p:cNvPr>
            <p:cNvSpPr txBox="1"/>
            <p:nvPr/>
          </p:nvSpPr>
          <p:spPr>
            <a:xfrm rot="16200000">
              <a:off x="4137127" y="6829795"/>
              <a:ext cx="584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Xyl4Ac5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7DFD76F-8AA6-3E3C-49F9-2B8362191492}"/>
                </a:ext>
              </a:extLst>
            </p:cNvPr>
            <p:cNvSpPr txBox="1"/>
            <p:nvPr/>
          </p:nvSpPr>
          <p:spPr>
            <a:xfrm rot="16200000">
              <a:off x="4720520" y="6785941"/>
              <a:ext cx="584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Xyl5Ac4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305F89D-CAC6-98E7-16D7-FEB60494EC7A}"/>
                </a:ext>
              </a:extLst>
            </p:cNvPr>
            <p:cNvSpPr txBox="1"/>
            <p:nvPr/>
          </p:nvSpPr>
          <p:spPr>
            <a:xfrm rot="16200000">
              <a:off x="5014756" y="6785941"/>
              <a:ext cx="584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Xyl5Ac5</a:t>
              </a:r>
            </a:p>
          </p:txBody>
        </p:sp>
      </p:grpSp>
      <p:sp>
        <p:nvSpPr>
          <p:cNvPr id="34" name="TextBox 18">
            <a:extLst>
              <a:ext uri="{FF2B5EF4-FFF2-40B4-BE49-F238E27FC236}">
                <a16:creationId xmlns:a16="http://schemas.microsoft.com/office/drawing/2014/main" id="{DE74E621-33E0-CA80-E3E5-C03DC54F2D6F}"/>
              </a:ext>
            </a:extLst>
          </p:cNvPr>
          <p:cNvSpPr txBox="1"/>
          <p:nvPr/>
        </p:nvSpPr>
        <p:spPr>
          <a:xfrm>
            <a:off x="121304" y="45488"/>
            <a:ext cx="407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latin typeface="Helvetica" pitchFamily="2" charset="0"/>
              </a:rPr>
              <a:t>(d)</a:t>
            </a:r>
          </a:p>
        </p:txBody>
      </p:sp>
      <p:sp>
        <p:nvSpPr>
          <p:cNvPr id="35" name="TextBox 18">
            <a:extLst>
              <a:ext uri="{FF2B5EF4-FFF2-40B4-BE49-F238E27FC236}">
                <a16:creationId xmlns:a16="http://schemas.microsoft.com/office/drawing/2014/main" id="{60A21730-0764-5A5D-4292-F199D6A34DA5}"/>
              </a:ext>
            </a:extLst>
          </p:cNvPr>
          <p:cNvSpPr txBox="1"/>
          <p:nvPr/>
        </p:nvSpPr>
        <p:spPr>
          <a:xfrm>
            <a:off x="121304" y="3057887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latin typeface="Helvetica" pitchFamily="2" charset="0"/>
              </a:rPr>
              <a:t>(e)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5FF23D-9A9C-3924-7599-915F519C5E93}"/>
              </a:ext>
            </a:extLst>
          </p:cNvPr>
          <p:cNvSpPr txBox="1"/>
          <p:nvPr/>
        </p:nvSpPr>
        <p:spPr>
          <a:xfrm>
            <a:off x="2896258" y="229224"/>
            <a:ext cx="11067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1" dirty="0">
                <a:latin typeface="Helvetica" panose="020B0604020202020204" pitchFamily="34" charset="0"/>
                <a:cs typeface="Helvetica" panose="020B0604020202020204" pitchFamily="34" charset="0"/>
              </a:rPr>
              <a:t>35S:AnAXE1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D3A3E2-D3CD-419F-0D60-05D66CDCB9F9}"/>
              </a:ext>
            </a:extLst>
          </p:cNvPr>
          <p:cNvSpPr txBox="1"/>
          <p:nvPr/>
        </p:nvSpPr>
        <p:spPr>
          <a:xfrm>
            <a:off x="2931845" y="3472908"/>
            <a:ext cx="11067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1" dirty="0" err="1">
                <a:latin typeface="Helvetica" panose="020B0604020202020204" pitchFamily="34" charset="0"/>
                <a:cs typeface="Helvetica" panose="020B0604020202020204" pitchFamily="34" charset="0"/>
              </a:rPr>
              <a:t>HrGHypAc</a:t>
            </a:r>
            <a:endParaRPr lang="en-US" sz="1000" b="1" i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25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18">
            <a:extLst>
              <a:ext uri="{FF2B5EF4-FFF2-40B4-BE49-F238E27FC236}">
                <a16:creationId xmlns:a16="http://schemas.microsoft.com/office/drawing/2014/main" id="{1BEA9FFB-5250-4A72-BD26-D9BE011A6645}"/>
              </a:ext>
            </a:extLst>
          </p:cNvPr>
          <p:cNvSpPr txBox="1"/>
          <p:nvPr/>
        </p:nvSpPr>
        <p:spPr>
          <a:xfrm>
            <a:off x="377725" y="619872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latin typeface="Helvetica" pitchFamily="2" charset="0"/>
              </a:rPr>
              <a:t>(a)</a:t>
            </a:r>
          </a:p>
        </p:txBody>
      </p:sp>
      <p:sp>
        <p:nvSpPr>
          <p:cNvPr id="37" name="TextBox 18">
            <a:extLst>
              <a:ext uri="{FF2B5EF4-FFF2-40B4-BE49-F238E27FC236}">
                <a16:creationId xmlns:a16="http://schemas.microsoft.com/office/drawing/2014/main" id="{97596662-BE54-4A19-969B-9E12E7525259}"/>
              </a:ext>
            </a:extLst>
          </p:cNvPr>
          <p:cNvSpPr txBox="1"/>
          <p:nvPr/>
        </p:nvSpPr>
        <p:spPr>
          <a:xfrm>
            <a:off x="2347552" y="607468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latin typeface="Helvetica" pitchFamily="2" charset="0"/>
              </a:rPr>
              <a:t>(b)</a:t>
            </a:r>
          </a:p>
        </p:txBody>
      </p:sp>
      <p:sp>
        <p:nvSpPr>
          <p:cNvPr id="38" name="TextBox 18">
            <a:extLst>
              <a:ext uri="{FF2B5EF4-FFF2-40B4-BE49-F238E27FC236}">
                <a16:creationId xmlns:a16="http://schemas.microsoft.com/office/drawing/2014/main" id="{9749729F-4201-4056-8E80-79A63AE7EBEC}"/>
              </a:ext>
            </a:extLst>
          </p:cNvPr>
          <p:cNvSpPr txBox="1"/>
          <p:nvPr/>
        </p:nvSpPr>
        <p:spPr>
          <a:xfrm>
            <a:off x="4138301" y="607468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latin typeface="Helvetica" pitchFamily="2" charset="0"/>
              </a:rPr>
              <a:t>(c)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B74F799-7663-438F-ABCC-9F06CD2588B5}"/>
              </a:ext>
            </a:extLst>
          </p:cNvPr>
          <p:cNvSpPr txBox="1"/>
          <p:nvPr/>
        </p:nvSpPr>
        <p:spPr>
          <a:xfrm>
            <a:off x="261239" y="6735356"/>
            <a:ext cx="61173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Figure S3.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a.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 ABSL content after pectin extraction in sequential extraction, </a:t>
            </a:r>
            <a:r>
              <a:rPr lang="en-US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b.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 ABSL content after xylanase digestion in sequential extraction, </a:t>
            </a:r>
            <a:r>
              <a:rPr lang="en-US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c. 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ABSL content after saccharification in sequential extraction. </a:t>
            </a:r>
            <a:r>
              <a:rPr lang="en-US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d.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 Xylose extractability through </a:t>
            </a:r>
            <a:r>
              <a:rPr lang="en-US" sz="1200" dirty="0" err="1">
                <a:latin typeface="Helvetica" panose="020B0604020202020204" pitchFamily="34" charset="0"/>
                <a:cs typeface="Helvetica" panose="020B0604020202020204" pitchFamily="34" charset="0"/>
              </a:rPr>
              <a:t>glycome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 antibody profiling in 1M KOH, 4M KOH samples and their combined representation. Data represents mean ± SE,</a:t>
            </a:r>
            <a:r>
              <a:rPr lang="en-US" sz="1200" i="1" dirty="0">
                <a:latin typeface="Helvetica" panose="020B0604020202020204" pitchFamily="34" charset="0"/>
                <a:cs typeface="Helvetica" panose="020B0604020202020204" pitchFamily="34" charset="0"/>
              </a:rPr>
              <a:t> n 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= 3 biological replicates, Student’s t-test at ***</a:t>
            </a:r>
            <a:r>
              <a:rPr lang="en-US" sz="1200" i="1" dirty="0">
                <a:latin typeface="Helvetica" panose="020B0604020202020204" pitchFamily="34" charset="0"/>
                <a:cs typeface="Helvetica" panose="020B0604020202020204" pitchFamily="34" charset="0"/>
              </a:rPr>
              <a:t>p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 ≤ 0.01, **</a:t>
            </a:r>
            <a:r>
              <a:rPr lang="en-US" sz="1200" i="1" dirty="0">
                <a:latin typeface="Helvetica" panose="020B0604020202020204" pitchFamily="34" charset="0"/>
                <a:cs typeface="Helvetica" panose="020B0604020202020204" pitchFamily="34" charset="0"/>
              </a:rPr>
              <a:t>p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 ≤ 0.05, * </a:t>
            </a:r>
            <a:r>
              <a:rPr lang="en-US" sz="1200" i="1" dirty="0">
                <a:latin typeface="Helvetica" panose="020B0604020202020204" pitchFamily="34" charset="0"/>
                <a:cs typeface="Helvetica" panose="020B0604020202020204" pitchFamily="34" charset="0"/>
              </a:rPr>
              <a:t>p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 ≤ 0.1. </a:t>
            </a: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5DC78CAD-C4FE-A39F-4D3B-D0607CA728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886381"/>
              </p:ext>
            </p:extLst>
          </p:nvPr>
        </p:nvGraphicFramePr>
        <p:xfrm>
          <a:off x="465138" y="820172"/>
          <a:ext cx="1814236" cy="2258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3" imgW="2667885" imgH="3324315" progId="Prism8.Document">
                  <p:embed/>
                </p:oleObj>
              </mc:Choice>
              <mc:Fallback>
                <p:oleObj name="Prism 8" r:id="rId3" imgW="2667885" imgH="3324315" progId="Prism8.Document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5DC78CAD-C4FE-A39F-4D3B-D0607CA728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5138" y="820172"/>
                        <a:ext cx="1814236" cy="2258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57D87447-E682-6D01-09D6-6A2552F6FB8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46350" y="719138"/>
          <a:ext cx="1862138" cy="2382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3" imgW="2667885" imgH="3420448" progId="Prism8.Document">
                  <p:embed/>
                </p:oleObj>
              </mc:Choice>
              <mc:Fallback>
                <p:oleObj name="Prism 8" r:id="rId3" imgW="2667885" imgH="3420448" progId="Prism8.Document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57D87447-E682-6D01-09D6-6A2552F6FB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46350" y="719138"/>
                        <a:ext cx="1862138" cy="23828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id="{31248EAE-1ACE-424A-099E-0BC033EFC5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8025" y="674688"/>
          <a:ext cx="1860550" cy="2443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3" imgW="2667885" imgH="3508659" progId="Prism8.Document">
                  <p:embed/>
                </p:oleObj>
              </mc:Choice>
              <mc:Fallback>
                <p:oleObj name="Prism 8" r:id="rId3" imgW="2667885" imgH="3508659" progId="Prism8.Document">
                  <p:embed/>
                  <p:pic>
                    <p:nvPicPr>
                      <p:cNvPr id="21" name="Object 20">
                        <a:extLst>
                          <a:ext uri="{FF2B5EF4-FFF2-40B4-BE49-F238E27FC236}">
                            <a16:creationId xmlns:a16="http://schemas.microsoft.com/office/drawing/2014/main" id="{31248EAE-1ACE-424A-099E-0BC033EFC50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18025" y="674688"/>
                        <a:ext cx="1860550" cy="2443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C777BD5A-35B6-CABB-C173-FCC903DCE6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4873135"/>
              </p:ext>
            </p:extLst>
          </p:nvPr>
        </p:nvGraphicFramePr>
        <p:xfrm>
          <a:off x="1340328" y="3185739"/>
          <a:ext cx="4100352" cy="3446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7" imgW="4294618" imgH="3606232" progId="Prism8.Document">
                  <p:embed/>
                </p:oleObj>
              </mc:Choice>
              <mc:Fallback>
                <p:oleObj name="Prism 8" r:id="rId7" imgW="4294618" imgH="3606232" progId="Prism8.Document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C777BD5A-35B6-CABB-C173-FCC903DCE6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340328" y="3185739"/>
                        <a:ext cx="4100352" cy="3446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18">
            <a:extLst>
              <a:ext uri="{FF2B5EF4-FFF2-40B4-BE49-F238E27FC236}">
                <a16:creationId xmlns:a16="http://schemas.microsoft.com/office/drawing/2014/main" id="{4E5B9A1A-7672-2FA8-2C37-7F7C8D856D0C}"/>
              </a:ext>
            </a:extLst>
          </p:cNvPr>
          <p:cNvSpPr txBox="1"/>
          <p:nvPr/>
        </p:nvSpPr>
        <p:spPr>
          <a:xfrm>
            <a:off x="883128" y="3498241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latin typeface="Helvetica" pitchFamily="2" charset="0"/>
              </a:rPr>
              <a:t>(d)</a:t>
            </a:r>
          </a:p>
        </p:txBody>
      </p:sp>
    </p:spTree>
    <p:extLst>
      <p:ext uri="{BB962C8B-B14F-4D97-AF65-F5344CB8AC3E}">
        <p14:creationId xmlns:p14="http://schemas.microsoft.com/office/powerpoint/2010/main" val="3067502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71">
            <a:extLst>
              <a:ext uri="{FF2B5EF4-FFF2-40B4-BE49-F238E27FC236}">
                <a16:creationId xmlns:a16="http://schemas.microsoft.com/office/drawing/2014/main" id="{FF03FE42-6BEF-F238-7284-C770EE5DCF49}"/>
              </a:ext>
            </a:extLst>
          </p:cNvPr>
          <p:cNvGrpSpPr>
            <a:grpSpLocks/>
          </p:cNvGrpSpPr>
          <p:nvPr/>
        </p:nvGrpSpPr>
        <p:grpSpPr bwMode="auto">
          <a:xfrm>
            <a:off x="89693" y="500698"/>
            <a:ext cx="6678613" cy="3308350"/>
            <a:chOff x="0" y="668577"/>
            <a:chExt cx="6678560" cy="3307564"/>
          </a:xfrm>
        </p:grpSpPr>
        <p:grpSp>
          <p:nvGrpSpPr>
            <p:cNvPr id="3" name="Group 596">
              <a:extLst>
                <a:ext uri="{FF2B5EF4-FFF2-40B4-BE49-F238E27FC236}">
                  <a16:creationId xmlns:a16="http://schemas.microsoft.com/office/drawing/2014/main" id="{B83014AA-B03C-6947-3833-C589927D565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668577"/>
              <a:ext cx="3564000" cy="1270490"/>
              <a:chOff x="132781" y="509061"/>
              <a:chExt cx="3564000" cy="1270490"/>
            </a:xfrm>
          </p:grpSpPr>
          <p:grpSp>
            <p:nvGrpSpPr>
              <p:cNvPr id="695" name="Group 249">
                <a:extLst>
                  <a:ext uri="{FF2B5EF4-FFF2-40B4-BE49-F238E27FC236}">
                    <a16:creationId xmlns:a16="http://schemas.microsoft.com/office/drawing/2014/main" id="{C33790A7-A88A-682C-B608-33124F9719C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2781" y="509061"/>
                <a:ext cx="3564000" cy="1000800"/>
                <a:chOff x="-866973" y="1301832"/>
                <a:chExt cx="8278991" cy="2286857"/>
              </a:xfrm>
            </p:grpSpPr>
            <p:sp>
              <p:nvSpPr>
                <p:cNvPr id="697" name="Minus Sign 696">
                  <a:extLst>
                    <a:ext uri="{FF2B5EF4-FFF2-40B4-BE49-F238E27FC236}">
                      <a16:creationId xmlns:a16="http://schemas.microsoft.com/office/drawing/2014/main" id="{F9628E39-9428-3A39-8881-BACAF1A0E6D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-807971" y="1301832"/>
                  <a:ext cx="8219779" cy="790603"/>
                </a:xfrm>
                <a:prstGeom prst="mathMinus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698" name="Minus Sign 697">
                  <a:extLst>
                    <a:ext uri="{FF2B5EF4-FFF2-40B4-BE49-F238E27FC236}">
                      <a16:creationId xmlns:a16="http://schemas.microsoft.com/office/drawing/2014/main" id="{63D0C30E-0F1A-5CCC-3B4C-B3516284D57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-866973" y="2796000"/>
                  <a:ext cx="8278782" cy="790603"/>
                </a:xfrm>
                <a:prstGeom prst="mathMinus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mc:AlternateContent xmlns:mc="http://schemas.openxmlformats.org/markup-compatibility/2006" xmlns:p14="http://schemas.microsoft.com/office/powerpoint/2010/main">
              <mc:Choice Requires="p14">
                <p:contentPart p14:bwMode="auto" r:id="rId2">
                  <p14:nvContentPartPr>
                    <p14:cNvPr id="699" name="Ink 698">
                      <a:extLst>
                        <a:ext uri="{FF2B5EF4-FFF2-40B4-BE49-F238E27FC236}">
                          <a16:creationId xmlns:a16="http://schemas.microsoft.com/office/drawing/2014/main" id="{D640B5F9-100C-0E0B-7614-D81DFFF294D7}"/>
                        </a:ext>
                      </a:extLst>
                    </p14:cNvPr>
                    <p14:cNvContentPartPr>
                      <a14:cpLocks xmlns:a14="http://schemas.microsoft.com/office/drawing/2010/main" noChangeAspect="1"/>
                    </p14:cNvContentPartPr>
                    <p14:nvPr/>
                  </p14:nvContentPartPr>
                  <p14:xfrm>
                    <a:off x="338331" y="1837877"/>
                    <a:ext cx="2599920" cy="1277640"/>
                  </p14:xfrm>
                </p:contentPart>
              </mc:Choice>
              <mc:Fallback xmlns="">
                <p:pic>
                  <p:nvPicPr>
                    <p:cNvPr id="699" name="Ink 698">
                      <a:extLst>
                        <a:ext uri="{FF2B5EF4-FFF2-40B4-BE49-F238E27FC236}">
                          <a16:creationId xmlns:a16="http://schemas.microsoft.com/office/drawing/2014/main" id="{D640B5F9-100C-0E0B-7614-D81DFFF294D7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3"/>
                    <a:stretch>
                      <a:fillRect/>
                    </a:stretch>
                  </p:blipFill>
                  <p:spPr>
                    <a:xfrm>
                      <a:off x="324119" y="1823891"/>
                      <a:ext cx="2628344" cy="1305612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4">
                  <p14:nvContentPartPr>
                    <p14:cNvPr id="700" name="Ink 699">
                      <a:extLst>
                        <a:ext uri="{FF2B5EF4-FFF2-40B4-BE49-F238E27FC236}">
                          <a16:creationId xmlns:a16="http://schemas.microsoft.com/office/drawing/2014/main" id="{9C5A913B-6FB4-5DF6-DB33-58D23D392D94}"/>
                        </a:ext>
                      </a:extLst>
                    </p14:cNvPr>
                    <p14:cNvContentPartPr>
                      <a14:cpLocks xmlns:a14="http://schemas.microsoft.com/office/drawing/2010/main" noChangeAspect="1"/>
                    </p14:cNvContentPartPr>
                    <p14:nvPr/>
                  </p14:nvContentPartPr>
                  <p14:xfrm>
                    <a:off x="839091" y="1804757"/>
                    <a:ext cx="3518640" cy="1342080"/>
                  </p14:xfrm>
                </p:contentPart>
              </mc:Choice>
              <mc:Fallback xmlns="">
                <p:pic>
                  <p:nvPicPr>
                    <p:cNvPr id="700" name="Ink 699">
                      <a:extLst>
                        <a:ext uri="{FF2B5EF4-FFF2-40B4-BE49-F238E27FC236}">
                          <a16:creationId xmlns:a16="http://schemas.microsoft.com/office/drawing/2014/main" id="{9C5A913B-6FB4-5DF6-DB33-58D23D392D94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5"/>
                    <a:stretch>
                      <a:fillRect/>
                    </a:stretch>
                  </p:blipFill>
                  <p:spPr>
                    <a:xfrm>
                      <a:off x="824876" y="1790777"/>
                      <a:ext cx="3547070" cy="137004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6">
                  <p14:nvContentPartPr>
                    <p14:cNvPr id="701" name="Ink 700">
                      <a:extLst>
                        <a:ext uri="{FF2B5EF4-FFF2-40B4-BE49-F238E27FC236}">
                          <a16:creationId xmlns:a16="http://schemas.microsoft.com/office/drawing/2014/main" id="{15BEBB0C-C988-8035-EDDE-8017035E3A4E}"/>
                        </a:ext>
                      </a:extLst>
                    </p14:cNvPr>
                    <p14:cNvContentPartPr>
                      <a14:cpLocks xmlns:a14="http://schemas.microsoft.com/office/drawing/2010/main" noChangeAspect="1"/>
                    </p14:cNvContentPartPr>
                    <p14:nvPr/>
                  </p14:nvContentPartPr>
                  <p14:xfrm>
                    <a:off x="1615251" y="1805477"/>
                    <a:ext cx="2551320" cy="1362960"/>
                  </p14:xfrm>
                </p:contentPart>
              </mc:Choice>
              <mc:Fallback xmlns="">
                <p:pic>
                  <p:nvPicPr>
                    <p:cNvPr id="701" name="Ink 700">
                      <a:extLst>
                        <a:ext uri="{FF2B5EF4-FFF2-40B4-BE49-F238E27FC236}">
                          <a16:creationId xmlns:a16="http://schemas.microsoft.com/office/drawing/2014/main" id="{15BEBB0C-C988-8035-EDDE-8017035E3A4E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7"/>
                    <a:stretch>
                      <a:fillRect/>
                    </a:stretch>
                  </p:blipFill>
                  <p:spPr>
                    <a:xfrm>
                      <a:off x="1601035" y="1791494"/>
                      <a:ext cx="2579752" cy="1390927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8">
                  <p14:nvContentPartPr>
                    <p14:cNvPr id="702" name="Ink 701">
                      <a:extLst>
                        <a:ext uri="{FF2B5EF4-FFF2-40B4-BE49-F238E27FC236}">
                          <a16:creationId xmlns:a16="http://schemas.microsoft.com/office/drawing/2014/main" id="{F901D881-93DF-A7E2-DCC2-AD703350ACA9}"/>
                        </a:ext>
                      </a:extLst>
                    </p14:cNvPr>
                    <p14:cNvContentPartPr>
                      <a14:cpLocks xmlns:a14="http://schemas.microsoft.com/office/drawing/2010/main" noChangeAspect="1"/>
                    </p14:cNvContentPartPr>
                    <p14:nvPr/>
                  </p14:nvContentPartPr>
                  <p14:xfrm>
                    <a:off x="4602171" y="2041637"/>
                    <a:ext cx="1677960" cy="1073160"/>
                  </p14:xfrm>
                </p:contentPart>
              </mc:Choice>
              <mc:Fallback xmlns="">
                <p:pic>
                  <p:nvPicPr>
                    <p:cNvPr id="702" name="Ink 701">
                      <a:extLst>
                        <a:ext uri="{FF2B5EF4-FFF2-40B4-BE49-F238E27FC236}">
                          <a16:creationId xmlns:a16="http://schemas.microsoft.com/office/drawing/2014/main" id="{F901D881-93DF-A7E2-DCC2-AD703350ACA9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9"/>
                    <a:stretch>
                      <a:fillRect/>
                    </a:stretch>
                  </p:blipFill>
                  <p:spPr>
                    <a:xfrm>
                      <a:off x="4587958" y="2027657"/>
                      <a:ext cx="1706386" cy="110112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10">
                  <p14:nvContentPartPr>
                    <p14:cNvPr id="703" name="Ink 702">
                      <a:extLst>
                        <a:ext uri="{FF2B5EF4-FFF2-40B4-BE49-F238E27FC236}">
                          <a16:creationId xmlns:a16="http://schemas.microsoft.com/office/drawing/2014/main" id="{E922E1E6-37B2-1280-7BA3-6AD7532B0FE3}"/>
                        </a:ext>
                      </a:extLst>
                    </p14:cNvPr>
                    <p14:cNvContentPartPr>
                      <a14:cpLocks xmlns:a14="http://schemas.microsoft.com/office/drawing/2010/main" noChangeAspect="1"/>
                    </p14:cNvContentPartPr>
                    <p14:nvPr/>
                  </p14:nvContentPartPr>
                  <p14:xfrm>
                    <a:off x="1869411" y="1720517"/>
                    <a:ext cx="3308040" cy="1404000"/>
                  </p14:xfrm>
                </p:contentPart>
              </mc:Choice>
              <mc:Fallback xmlns="">
                <p:pic>
                  <p:nvPicPr>
                    <p:cNvPr id="703" name="Ink 702">
                      <a:extLst>
                        <a:ext uri="{FF2B5EF4-FFF2-40B4-BE49-F238E27FC236}">
                          <a16:creationId xmlns:a16="http://schemas.microsoft.com/office/drawing/2014/main" id="{E922E1E6-37B2-1280-7BA3-6AD7532B0FE3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1855195" y="1706543"/>
                      <a:ext cx="3336471" cy="1431948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12">
                  <p14:nvContentPartPr>
                    <p14:cNvPr id="704" name="Ink 703">
                      <a:extLst>
                        <a:ext uri="{FF2B5EF4-FFF2-40B4-BE49-F238E27FC236}">
                          <a16:creationId xmlns:a16="http://schemas.microsoft.com/office/drawing/2014/main" id="{D32C9353-5AAC-6214-629C-0BE901A1DE16}"/>
                        </a:ext>
                      </a:extLst>
                    </p14:cNvPr>
                    <p14:cNvContentPartPr>
                      <a14:cpLocks xmlns:a14="http://schemas.microsoft.com/office/drawing/2010/main" noChangeAspect="1"/>
                    </p14:cNvContentPartPr>
                    <p14:nvPr/>
                  </p14:nvContentPartPr>
                  <p14:xfrm>
                    <a:off x="2263971" y="1774157"/>
                    <a:ext cx="3986640" cy="1340280"/>
                  </p14:xfrm>
                </p:contentPart>
              </mc:Choice>
              <mc:Fallback xmlns="">
                <p:pic>
                  <p:nvPicPr>
                    <p:cNvPr id="704" name="Ink 703">
                      <a:extLst>
                        <a:ext uri="{FF2B5EF4-FFF2-40B4-BE49-F238E27FC236}">
                          <a16:creationId xmlns:a16="http://schemas.microsoft.com/office/drawing/2014/main" id="{D32C9353-5AAC-6214-629C-0BE901A1DE16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3"/>
                    <a:stretch>
                      <a:fillRect/>
                    </a:stretch>
                  </p:blipFill>
                  <p:spPr>
                    <a:xfrm>
                      <a:off x="2249757" y="1760179"/>
                      <a:ext cx="4015068" cy="1368237"/>
                    </a:xfrm>
                    <a:prstGeom prst="rect">
                      <a:avLst/>
                    </a:prstGeom>
                  </p:spPr>
                </p:pic>
              </mc:Fallback>
            </mc:AlternateContent>
            <p:sp>
              <p:nvSpPr>
                <p:cNvPr id="705" name="Hexagon 704">
                  <a:extLst>
                    <a:ext uri="{FF2B5EF4-FFF2-40B4-BE49-F238E27FC236}">
                      <a16:creationId xmlns:a16="http://schemas.microsoft.com/office/drawing/2014/main" id="{FEF75514-3FAF-55BC-1C6D-D8E5145FF8B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128048" y="2121448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06" name="Hexagon 705">
                  <a:extLst>
                    <a:ext uri="{FF2B5EF4-FFF2-40B4-BE49-F238E27FC236}">
                      <a16:creationId xmlns:a16="http://schemas.microsoft.com/office/drawing/2014/main" id="{7972490C-C099-A632-1EF6-7AA528BA1D9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544752" y="2422457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07" name="Hexagon 706">
                  <a:extLst>
                    <a:ext uri="{FF2B5EF4-FFF2-40B4-BE49-F238E27FC236}">
                      <a16:creationId xmlns:a16="http://schemas.microsoft.com/office/drawing/2014/main" id="{31AD3EF4-64C4-A42F-46F0-065812EDE4C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869265" y="1882091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08" name="Hexagon 707">
                  <a:extLst>
                    <a:ext uri="{FF2B5EF4-FFF2-40B4-BE49-F238E27FC236}">
                      <a16:creationId xmlns:a16="http://schemas.microsoft.com/office/drawing/2014/main" id="{23207B36-C5BA-1666-6C68-0682B47E280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533690" y="2872158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09" name="Hexagon 708">
                  <a:extLst>
                    <a:ext uri="{FF2B5EF4-FFF2-40B4-BE49-F238E27FC236}">
                      <a16:creationId xmlns:a16="http://schemas.microsoft.com/office/drawing/2014/main" id="{8A01A390-9953-BC05-D40C-AAEE0F1258F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142152" y="2429710"/>
                  <a:ext cx="140131" cy="134186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10" name="Hexagon 709">
                  <a:extLst>
                    <a:ext uri="{FF2B5EF4-FFF2-40B4-BE49-F238E27FC236}">
                      <a16:creationId xmlns:a16="http://schemas.microsoft.com/office/drawing/2014/main" id="{812AAED1-D9B3-EC95-B5BB-A1661ED0D05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322848" y="2737974"/>
                  <a:ext cx="140131" cy="134184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11" name="Hexagon 710">
                  <a:extLst>
                    <a:ext uri="{FF2B5EF4-FFF2-40B4-BE49-F238E27FC236}">
                      <a16:creationId xmlns:a16="http://schemas.microsoft.com/office/drawing/2014/main" id="{85315309-A4FC-5FB3-C28D-8334F3E0E3D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507231" y="2001769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12" name="Hexagon 711">
                  <a:extLst>
                    <a:ext uri="{FF2B5EF4-FFF2-40B4-BE49-F238E27FC236}">
                      <a16:creationId xmlns:a16="http://schemas.microsoft.com/office/drawing/2014/main" id="{8039638F-FD70-A478-662B-1042A87D41D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030877" y="2908424"/>
                  <a:ext cx="140131" cy="134186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13" name="Hexagon 712">
                  <a:extLst>
                    <a:ext uri="{FF2B5EF4-FFF2-40B4-BE49-F238E27FC236}">
                      <a16:creationId xmlns:a16="http://schemas.microsoft.com/office/drawing/2014/main" id="{6ABCA30C-BD5D-07DC-F8DA-062459B43CC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975561" y="2567522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14" name="Hexagon 713">
                  <a:extLst>
                    <a:ext uri="{FF2B5EF4-FFF2-40B4-BE49-F238E27FC236}">
                      <a16:creationId xmlns:a16="http://schemas.microsoft.com/office/drawing/2014/main" id="{1FBB80D5-7E9B-8DE3-1675-F918D22A27A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207885" y="2291898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15" name="Hexagon 714">
                  <a:extLst>
                    <a:ext uri="{FF2B5EF4-FFF2-40B4-BE49-F238E27FC236}">
                      <a16:creationId xmlns:a16="http://schemas.microsoft.com/office/drawing/2014/main" id="{662363F6-9815-C03F-CBD8-DD58AC8E2ED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513959" y="1838572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16" name="Hexagon 715">
                  <a:extLst>
                    <a:ext uri="{FF2B5EF4-FFF2-40B4-BE49-F238E27FC236}">
                      <a16:creationId xmlns:a16="http://schemas.microsoft.com/office/drawing/2014/main" id="{43825DDF-2A95-71F2-F581-154656529BD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5479" y="2527630"/>
                  <a:ext cx="140131" cy="134184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17" name="Hexagon 716">
                  <a:extLst>
                    <a:ext uri="{FF2B5EF4-FFF2-40B4-BE49-F238E27FC236}">
                      <a16:creationId xmlns:a16="http://schemas.microsoft.com/office/drawing/2014/main" id="{B28B23B8-1F52-1663-F0E7-3B7B00C66D3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55610" y="2048916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18" name="Hexagon 717">
                  <a:extLst>
                    <a:ext uri="{FF2B5EF4-FFF2-40B4-BE49-F238E27FC236}">
                      <a16:creationId xmlns:a16="http://schemas.microsoft.com/office/drawing/2014/main" id="{A4DB0975-0FFF-964A-EB27-F8FE0EF4B1A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64719" y="2966450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19" name="Hexagon 718">
                  <a:extLst>
                    <a:ext uri="{FF2B5EF4-FFF2-40B4-BE49-F238E27FC236}">
                      <a16:creationId xmlns:a16="http://schemas.microsoft.com/office/drawing/2014/main" id="{998DEE60-BBA2-7A30-5C35-CBCE53866C1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823077" y="2426085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20" name="Hexagon 719">
                  <a:extLst>
                    <a:ext uri="{FF2B5EF4-FFF2-40B4-BE49-F238E27FC236}">
                      <a16:creationId xmlns:a16="http://schemas.microsoft.com/office/drawing/2014/main" id="{CA3FA3CD-8447-BE0D-F821-CC2BDE446C1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03558" y="2157715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21" name="Hexagon 720">
                  <a:extLst>
                    <a:ext uri="{FF2B5EF4-FFF2-40B4-BE49-F238E27FC236}">
                      <a16:creationId xmlns:a16="http://schemas.microsoft.com/office/drawing/2014/main" id="{6883C6BB-970C-BC3D-4796-47BEC436551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361474" y="2683573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22" name="Hexagon 721">
                  <a:extLst>
                    <a:ext uri="{FF2B5EF4-FFF2-40B4-BE49-F238E27FC236}">
                      <a16:creationId xmlns:a16="http://schemas.microsoft.com/office/drawing/2014/main" id="{887C14DE-BEAE-70DA-C2D6-A9319A89DE5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911580" y="2001769"/>
                  <a:ext cx="140131" cy="134186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23" name="Hexagon 722">
                  <a:extLst>
                    <a:ext uri="{FF2B5EF4-FFF2-40B4-BE49-F238E27FC236}">
                      <a16:creationId xmlns:a16="http://schemas.microsoft.com/office/drawing/2014/main" id="{E715E7F2-5146-33C3-CAB9-3F92C37C20D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82708" y="2255632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724" name="Hexagon 723">
                  <a:extLst>
                    <a:ext uri="{FF2B5EF4-FFF2-40B4-BE49-F238E27FC236}">
                      <a16:creationId xmlns:a16="http://schemas.microsoft.com/office/drawing/2014/main" id="{00A00AC6-DFCD-E20A-CB30-6B896609707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22839" y="2255632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25" name="Hexagon 724">
                  <a:extLst>
                    <a:ext uri="{FF2B5EF4-FFF2-40B4-BE49-F238E27FC236}">
                      <a16:creationId xmlns:a16="http://schemas.microsoft.com/office/drawing/2014/main" id="{1B5FD9DB-1BA8-5140-17A2-22EC0902AD4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77720" y="2266513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726" name="Hexagon 725">
                  <a:extLst>
                    <a:ext uri="{FF2B5EF4-FFF2-40B4-BE49-F238E27FC236}">
                      <a16:creationId xmlns:a16="http://schemas.microsoft.com/office/drawing/2014/main" id="{6BA4E200-7FAE-04AF-9C56-38311CE3FB3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17851" y="2266513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727" name="Hexagon 726">
                  <a:extLst>
                    <a:ext uri="{FF2B5EF4-FFF2-40B4-BE49-F238E27FC236}">
                      <a16:creationId xmlns:a16="http://schemas.microsoft.com/office/drawing/2014/main" id="{1A3C4C45-541A-0157-0388-688C1A17831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057982" y="2266513"/>
                  <a:ext cx="136444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28" name="Hexagon 727">
                  <a:extLst>
                    <a:ext uri="{FF2B5EF4-FFF2-40B4-BE49-F238E27FC236}">
                      <a16:creationId xmlns:a16="http://schemas.microsoft.com/office/drawing/2014/main" id="{D10DCB5F-FCFB-A0E9-F30B-06858515300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03967" y="2404325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grpSp>
              <p:nvGrpSpPr>
                <p:cNvPr id="729" name="Group 34">
                  <a:extLst>
                    <a:ext uri="{FF2B5EF4-FFF2-40B4-BE49-F238E27FC236}">
                      <a16:creationId xmlns:a16="http://schemas.microsoft.com/office/drawing/2014/main" id="{D1F1D7D2-8F86-6242-EA74-01D9503D5211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 rot="3417235">
                  <a:off x="1455831" y="2227746"/>
                  <a:ext cx="711679" cy="277978"/>
                  <a:chOff x="2415488" y="6193102"/>
                  <a:chExt cx="711679" cy="277978"/>
                </a:xfrm>
              </p:grpSpPr>
              <p:sp>
                <p:nvSpPr>
                  <p:cNvPr id="926" name="Hexagon 925">
                    <a:extLst>
                      <a:ext uri="{FF2B5EF4-FFF2-40B4-BE49-F238E27FC236}">
                        <a16:creationId xmlns:a16="http://schemas.microsoft.com/office/drawing/2014/main" id="{B57D7D45-58EF-1EC3-6D73-A83E7E21C5D7}"/>
                      </a:ext>
                    </a:extLst>
                  </p:cNvPr>
                  <p:cNvSpPr/>
                  <p:nvPr/>
                </p:nvSpPr>
                <p:spPr>
                  <a:xfrm>
                    <a:off x="2410214" y="6192520"/>
                    <a:ext cx="137812" cy="129069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927" name="Hexagon 926">
                    <a:extLst>
                      <a:ext uri="{FF2B5EF4-FFF2-40B4-BE49-F238E27FC236}">
                        <a16:creationId xmlns:a16="http://schemas.microsoft.com/office/drawing/2014/main" id="{7905970D-51BB-681E-E228-2F3C4C147880}"/>
                      </a:ext>
                    </a:extLst>
                  </p:cNvPr>
                  <p:cNvSpPr/>
                  <p:nvPr/>
                </p:nvSpPr>
                <p:spPr>
                  <a:xfrm>
                    <a:off x="2548729" y="6192963"/>
                    <a:ext cx="141437" cy="129067"/>
                  </a:xfrm>
                  <a:prstGeom prst="hexagon">
                    <a:avLst/>
                  </a:prstGeom>
                  <a:solidFill>
                    <a:schemeClr val="accent6">
                      <a:lumMod val="40000"/>
                      <a:lumOff val="60000"/>
                    </a:schemeClr>
                  </a:solidFill>
                  <a:ln>
                    <a:solidFill>
                      <a:schemeClr val="accent6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928" name="Hexagon 927">
                    <a:extLst>
                      <a:ext uri="{FF2B5EF4-FFF2-40B4-BE49-F238E27FC236}">
                        <a16:creationId xmlns:a16="http://schemas.microsoft.com/office/drawing/2014/main" id="{C2FCAE67-8ACF-08B9-E580-CCFE3D4270B1}"/>
                      </a:ext>
                    </a:extLst>
                  </p:cNvPr>
                  <p:cNvSpPr/>
                  <p:nvPr/>
                </p:nvSpPr>
                <p:spPr>
                  <a:xfrm>
                    <a:off x="2705998" y="6194968"/>
                    <a:ext cx="137812" cy="132755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929" name="Hexagon 928">
                    <a:extLst>
                      <a:ext uri="{FF2B5EF4-FFF2-40B4-BE49-F238E27FC236}">
                        <a16:creationId xmlns:a16="http://schemas.microsoft.com/office/drawing/2014/main" id="{231AE000-5A59-DAFB-7CA8-3CEACE3921CA}"/>
                      </a:ext>
                    </a:extLst>
                  </p:cNvPr>
                  <p:cNvSpPr/>
                  <p:nvPr/>
                </p:nvSpPr>
                <p:spPr>
                  <a:xfrm>
                    <a:off x="2844512" y="6195411"/>
                    <a:ext cx="141439" cy="132755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930" name="Hexagon 929">
                    <a:extLst>
                      <a:ext uri="{FF2B5EF4-FFF2-40B4-BE49-F238E27FC236}">
                        <a16:creationId xmlns:a16="http://schemas.microsoft.com/office/drawing/2014/main" id="{C08068D5-9596-3F41-727A-14D176EDA646}"/>
                      </a:ext>
                    </a:extLst>
                  </p:cNvPr>
                  <p:cNvSpPr/>
                  <p:nvPr/>
                </p:nvSpPr>
                <p:spPr>
                  <a:xfrm>
                    <a:off x="2986656" y="6195853"/>
                    <a:ext cx="137812" cy="132755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931" name="Hexagon 930">
                    <a:extLst>
                      <a:ext uri="{FF2B5EF4-FFF2-40B4-BE49-F238E27FC236}">
                        <a16:creationId xmlns:a16="http://schemas.microsoft.com/office/drawing/2014/main" id="{A349DBCE-291B-22C9-F7C7-D312A54FFAD4}"/>
                      </a:ext>
                    </a:extLst>
                  </p:cNvPr>
                  <p:cNvSpPr/>
                  <p:nvPr/>
                </p:nvSpPr>
                <p:spPr>
                  <a:xfrm>
                    <a:off x="2628797" y="6338311"/>
                    <a:ext cx="141437" cy="129069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</p:grpSp>
            <p:grpSp>
              <p:nvGrpSpPr>
                <p:cNvPr id="730" name="Group 41">
                  <a:extLst>
                    <a:ext uri="{FF2B5EF4-FFF2-40B4-BE49-F238E27FC236}">
                      <a16:creationId xmlns:a16="http://schemas.microsoft.com/office/drawing/2014/main" id="{FD21A078-6D3E-200B-F707-C55427907815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 rot="-4101739">
                  <a:off x="5274029" y="1842859"/>
                  <a:ext cx="683433" cy="711679"/>
                  <a:chOff x="2186691" y="6069068"/>
                  <a:chExt cx="683433" cy="711679"/>
                </a:xfrm>
              </p:grpSpPr>
              <p:grpSp>
                <p:nvGrpSpPr>
                  <p:cNvPr id="916" name="Group 42">
                    <a:extLst>
                      <a:ext uri="{FF2B5EF4-FFF2-40B4-BE49-F238E27FC236}">
                        <a16:creationId xmlns:a16="http://schemas.microsoft.com/office/drawing/2014/main" id="{CCADCEBC-C5D6-646D-641E-E0EA424662B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 rot="3417235">
                    <a:off x="1969840" y="6285919"/>
                    <a:ext cx="711679" cy="277978"/>
                    <a:chOff x="2415488" y="6193102"/>
                    <a:chExt cx="711679" cy="277978"/>
                  </a:xfrm>
                </p:grpSpPr>
                <p:sp>
                  <p:nvSpPr>
                    <p:cNvPr id="920" name="Hexagon 919">
                      <a:extLst>
                        <a:ext uri="{FF2B5EF4-FFF2-40B4-BE49-F238E27FC236}">
                          <a16:creationId xmlns:a16="http://schemas.microsoft.com/office/drawing/2014/main" id="{511F108A-988F-3FAC-E3CC-5394D50525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411073" y="6189757"/>
                      <a:ext cx="140131" cy="130558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/>
                    </a:p>
                  </p:txBody>
                </p:sp>
                <p:sp>
                  <p:nvSpPr>
                    <p:cNvPr id="921" name="Hexagon 920">
                      <a:extLst>
                        <a:ext uri="{FF2B5EF4-FFF2-40B4-BE49-F238E27FC236}">
                          <a16:creationId xmlns:a16="http://schemas.microsoft.com/office/drawing/2014/main" id="{28461A82-2E40-DCBE-5357-772FAE02A09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9926" y="6191412"/>
                      <a:ext cx="140131" cy="130558"/>
                    </a:xfrm>
                    <a:prstGeom prst="hexagon">
                      <a:avLst/>
                    </a:prstGeom>
                    <a:solidFill>
                      <a:schemeClr val="accent6">
                        <a:lumMod val="40000"/>
                        <a:lumOff val="60000"/>
                      </a:schemeClr>
                    </a:solidFill>
                    <a:ln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 dirty="0"/>
                    </a:p>
                  </p:txBody>
                </p:sp>
                <p:sp>
                  <p:nvSpPr>
                    <p:cNvPr id="922" name="Hexagon 921">
                      <a:extLst>
                        <a:ext uri="{FF2B5EF4-FFF2-40B4-BE49-F238E27FC236}">
                          <a16:creationId xmlns:a16="http://schemas.microsoft.com/office/drawing/2014/main" id="{98A2BCDB-7B01-A27F-DA12-4E7CA029FCC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02510" y="6199494"/>
                      <a:ext cx="140131" cy="130558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/>
                    </a:p>
                  </p:txBody>
                </p:sp>
                <p:sp>
                  <p:nvSpPr>
                    <p:cNvPr id="923" name="Hexagon 922">
                      <a:extLst>
                        <a:ext uri="{FF2B5EF4-FFF2-40B4-BE49-F238E27FC236}">
                          <a16:creationId xmlns:a16="http://schemas.microsoft.com/office/drawing/2014/main" id="{ACD4F1D9-9252-FC31-64A6-832DB04656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842092" y="6197596"/>
                      <a:ext cx="140131" cy="130558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/>
                    </a:p>
                  </p:txBody>
                </p:sp>
                <p:sp>
                  <p:nvSpPr>
                    <p:cNvPr id="924" name="Hexagon 923">
                      <a:extLst>
                        <a:ext uri="{FF2B5EF4-FFF2-40B4-BE49-F238E27FC236}">
                          <a16:creationId xmlns:a16="http://schemas.microsoft.com/office/drawing/2014/main" id="{EEFA7027-03C0-6362-0FE5-FA4C046BE5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80946" y="6199255"/>
                      <a:ext cx="140131" cy="130558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 dirty="0"/>
                    </a:p>
                  </p:txBody>
                </p:sp>
                <p:sp>
                  <p:nvSpPr>
                    <p:cNvPr id="925" name="Hexagon 924">
                      <a:extLst>
                        <a:ext uri="{FF2B5EF4-FFF2-40B4-BE49-F238E27FC236}">
                          <a16:creationId xmlns:a16="http://schemas.microsoft.com/office/drawing/2014/main" id="{11250465-14F1-9DD0-99E7-A0DD49C9895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29226" y="6336640"/>
                      <a:ext cx="140131" cy="130558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/>
                    </a:p>
                  </p:txBody>
                </p:sp>
              </p:grpSp>
              <p:grpSp>
                <p:nvGrpSpPr>
                  <p:cNvPr id="917" name="Group 43">
                    <a:extLst>
                      <a:ext uri="{FF2B5EF4-FFF2-40B4-BE49-F238E27FC236}">
                        <a16:creationId xmlns:a16="http://schemas.microsoft.com/office/drawing/2014/main" id="{804676CA-39E0-3377-42D1-83F734098AE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 rot="5400000">
                    <a:off x="2638049" y="6486109"/>
                    <a:ext cx="207494" cy="256656"/>
                    <a:chOff x="3196292" y="6330795"/>
                    <a:chExt cx="207494" cy="256656"/>
                  </a:xfrm>
                </p:grpSpPr>
                <p:sp>
                  <p:nvSpPr>
                    <p:cNvPr id="918" name="Hexagon 917">
                      <a:extLst>
                        <a:ext uri="{FF2B5EF4-FFF2-40B4-BE49-F238E27FC236}">
                          <a16:creationId xmlns:a16="http://schemas.microsoft.com/office/drawing/2014/main" id="{77FBD96A-B4F7-AB02-A15B-64838C981BE1}"/>
                        </a:ext>
                      </a:extLst>
                    </p:cNvPr>
                    <p:cNvSpPr/>
                    <p:nvPr/>
                  </p:nvSpPr>
                  <p:spPr>
                    <a:xfrm rot="3417235">
                      <a:off x="3183811" y="6330182"/>
                      <a:ext cx="141440" cy="129067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/>
                    </a:p>
                  </p:txBody>
                </p:sp>
                <p:sp>
                  <p:nvSpPr>
                    <p:cNvPr id="919" name="Hexagon 918">
                      <a:extLst>
                        <a:ext uri="{FF2B5EF4-FFF2-40B4-BE49-F238E27FC236}">
                          <a16:creationId xmlns:a16="http://schemas.microsoft.com/office/drawing/2014/main" id="{C7A7658E-A64E-5F44-FED9-2981E89A8B54}"/>
                        </a:ext>
                      </a:extLst>
                    </p:cNvPr>
                    <p:cNvSpPr/>
                    <p:nvPr/>
                  </p:nvSpPr>
                  <p:spPr>
                    <a:xfrm rot="3417235">
                      <a:off x="3261547" y="6444212"/>
                      <a:ext cx="141438" cy="129067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 dirty="0"/>
                    </a:p>
                  </p:txBody>
                </p:sp>
              </p:grpSp>
            </p:grpSp>
            <p:sp>
              <p:nvSpPr>
                <p:cNvPr id="731" name="Hexagon 730">
                  <a:extLst>
                    <a:ext uri="{FF2B5EF4-FFF2-40B4-BE49-F238E27FC236}">
                      <a16:creationId xmlns:a16="http://schemas.microsoft.com/office/drawing/2014/main" id="{19E5BFB2-9174-94EC-FB50-00FC9633D00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2281598" y="1904597"/>
                  <a:ext cx="137812" cy="1290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732" name="Hexagon 731">
                  <a:extLst>
                    <a:ext uri="{FF2B5EF4-FFF2-40B4-BE49-F238E27FC236}">
                      <a16:creationId xmlns:a16="http://schemas.microsoft.com/office/drawing/2014/main" id="{6DE9808D-5AFC-7FCB-B836-BF7ADD296F1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2357226" y="2022460"/>
                  <a:ext cx="141439" cy="129069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grpSp>
              <p:nvGrpSpPr>
                <p:cNvPr id="733" name="Group 54">
                  <a:extLst>
                    <a:ext uri="{FF2B5EF4-FFF2-40B4-BE49-F238E27FC236}">
                      <a16:creationId xmlns:a16="http://schemas.microsoft.com/office/drawing/2014/main" id="{FBE6B057-9811-26D9-F36E-07F53DA35A65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 rot="8528431">
                  <a:off x="3926035" y="2533143"/>
                  <a:ext cx="683433" cy="711679"/>
                  <a:chOff x="2186691" y="6069068"/>
                  <a:chExt cx="683433" cy="711679"/>
                </a:xfrm>
              </p:grpSpPr>
              <p:grpSp>
                <p:nvGrpSpPr>
                  <p:cNvPr id="906" name="Group 55">
                    <a:extLst>
                      <a:ext uri="{FF2B5EF4-FFF2-40B4-BE49-F238E27FC236}">
                        <a16:creationId xmlns:a16="http://schemas.microsoft.com/office/drawing/2014/main" id="{20E75861-BFCE-B52E-BDC7-B9C79450BA8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 rot="3417235">
                    <a:off x="1969840" y="6285919"/>
                    <a:ext cx="711679" cy="277978"/>
                    <a:chOff x="2415488" y="6193102"/>
                    <a:chExt cx="711679" cy="277978"/>
                  </a:xfrm>
                </p:grpSpPr>
                <p:sp>
                  <p:nvSpPr>
                    <p:cNvPr id="910" name="Hexagon 909">
                      <a:extLst>
                        <a:ext uri="{FF2B5EF4-FFF2-40B4-BE49-F238E27FC236}">
                          <a16:creationId xmlns:a16="http://schemas.microsoft.com/office/drawing/2014/main" id="{C5F72764-F990-C991-4BE5-DC1B8E4035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418199" y="6201361"/>
                      <a:ext cx="137812" cy="129069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/>
                    </a:p>
                  </p:txBody>
                </p:sp>
                <p:sp>
                  <p:nvSpPr>
                    <p:cNvPr id="911" name="Hexagon 910">
                      <a:extLst>
                        <a:ext uri="{FF2B5EF4-FFF2-40B4-BE49-F238E27FC236}">
                          <a16:creationId xmlns:a16="http://schemas.microsoft.com/office/drawing/2014/main" id="{FFA4E742-CDB7-9A68-644E-57C7BCE216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60325" y="6201426"/>
                      <a:ext cx="141437" cy="129067"/>
                    </a:xfrm>
                    <a:prstGeom prst="hexagon">
                      <a:avLst/>
                    </a:prstGeom>
                    <a:solidFill>
                      <a:schemeClr val="accent6">
                        <a:lumMod val="40000"/>
                        <a:lumOff val="60000"/>
                      </a:schemeClr>
                    </a:solidFill>
                    <a:ln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 dirty="0"/>
                    </a:p>
                  </p:txBody>
                </p:sp>
                <p:sp>
                  <p:nvSpPr>
                    <p:cNvPr id="912" name="Hexagon 911">
                      <a:extLst>
                        <a:ext uri="{FF2B5EF4-FFF2-40B4-BE49-F238E27FC236}">
                          <a16:creationId xmlns:a16="http://schemas.microsoft.com/office/drawing/2014/main" id="{ECD46949-8395-F3C0-5F22-03F73A0EA4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11283" y="6203668"/>
                      <a:ext cx="137812" cy="132755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/>
                    </a:p>
                  </p:txBody>
                </p:sp>
                <p:sp>
                  <p:nvSpPr>
                    <p:cNvPr id="913" name="Hexagon 912">
                      <a:extLst>
                        <a:ext uri="{FF2B5EF4-FFF2-40B4-BE49-F238E27FC236}">
                          <a16:creationId xmlns:a16="http://schemas.microsoft.com/office/drawing/2014/main" id="{D41A56D8-D57C-406A-30CB-F54ADBC1A9E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853409" y="6203731"/>
                      <a:ext cx="141437" cy="132755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/>
                    </a:p>
                  </p:txBody>
                </p:sp>
                <p:sp>
                  <p:nvSpPr>
                    <p:cNvPr id="914" name="Hexagon 913">
                      <a:extLst>
                        <a:ext uri="{FF2B5EF4-FFF2-40B4-BE49-F238E27FC236}">
                          <a16:creationId xmlns:a16="http://schemas.microsoft.com/office/drawing/2014/main" id="{F40D3C7F-F59C-B3CE-A228-87465B90FE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1120" y="6202724"/>
                      <a:ext cx="137812" cy="132755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 dirty="0"/>
                    </a:p>
                  </p:txBody>
                </p:sp>
                <p:sp>
                  <p:nvSpPr>
                    <p:cNvPr id="915" name="Hexagon 914">
                      <a:extLst>
                        <a:ext uri="{FF2B5EF4-FFF2-40B4-BE49-F238E27FC236}">
                          <a16:creationId xmlns:a16="http://schemas.microsoft.com/office/drawing/2014/main" id="{A633514A-F3D7-0385-33FA-8D80A67E508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41128" y="6348589"/>
                      <a:ext cx="141437" cy="129069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/>
                    </a:p>
                  </p:txBody>
                </p:sp>
              </p:grpSp>
              <p:grpSp>
                <p:nvGrpSpPr>
                  <p:cNvPr id="907" name="Group 56">
                    <a:extLst>
                      <a:ext uri="{FF2B5EF4-FFF2-40B4-BE49-F238E27FC236}">
                        <a16:creationId xmlns:a16="http://schemas.microsoft.com/office/drawing/2014/main" id="{537CACC0-75A4-6179-642B-08DCCA488C21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 rot="5400000">
                    <a:off x="2638049" y="6486109"/>
                    <a:ext cx="207494" cy="256656"/>
                    <a:chOff x="3196292" y="6330795"/>
                    <a:chExt cx="207494" cy="256656"/>
                  </a:xfrm>
                </p:grpSpPr>
                <p:sp>
                  <p:nvSpPr>
                    <p:cNvPr id="908" name="Hexagon 907">
                      <a:extLst>
                        <a:ext uri="{FF2B5EF4-FFF2-40B4-BE49-F238E27FC236}">
                          <a16:creationId xmlns:a16="http://schemas.microsoft.com/office/drawing/2014/main" id="{C58CFCFF-63A3-25A0-38C9-ECD1952F2E47}"/>
                        </a:ext>
                      </a:extLst>
                    </p:cNvPr>
                    <p:cNvSpPr/>
                    <p:nvPr/>
                  </p:nvSpPr>
                  <p:spPr>
                    <a:xfrm rot="3417235">
                      <a:off x="3198652" y="6338025"/>
                      <a:ext cx="140131" cy="130559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/>
                    </a:p>
                  </p:txBody>
                </p:sp>
                <p:sp>
                  <p:nvSpPr>
                    <p:cNvPr id="909" name="Hexagon 908">
                      <a:extLst>
                        <a:ext uri="{FF2B5EF4-FFF2-40B4-BE49-F238E27FC236}">
                          <a16:creationId xmlns:a16="http://schemas.microsoft.com/office/drawing/2014/main" id="{F5A16AEA-5538-1F7E-8132-98F73716EE02}"/>
                        </a:ext>
                      </a:extLst>
                    </p:cNvPr>
                    <p:cNvSpPr/>
                    <p:nvPr/>
                  </p:nvSpPr>
                  <p:spPr>
                    <a:xfrm rot="3417235">
                      <a:off x="3277247" y="6451528"/>
                      <a:ext cx="140131" cy="130559"/>
                    </a:xfrm>
                    <a:prstGeom prst="hexagon">
                      <a:avLst/>
                    </a:prstGeom>
                    <a:solidFill>
                      <a:schemeClr val="accent6">
                        <a:lumMod val="40000"/>
                        <a:lumOff val="60000"/>
                      </a:schemeClr>
                    </a:solidFill>
                    <a:ln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 dirty="0"/>
                    </a:p>
                  </p:txBody>
                </p:sp>
              </p:grpSp>
            </p:grpSp>
            <p:sp>
              <p:nvSpPr>
                <p:cNvPr id="734" name="Hexagon 733">
                  <a:extLst>
                    <a:ext uri="{FF2B5EF4-FFF2-40B4-BE49-F238E27FC236}">
                      <a16:creationId xmlns:a16="http://schemas.microsoft.com/office/drawing/2014/main" id="{6DB494E9-E3D5-80F8-44F5-ED88D9545DC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1444502" y="2742345"/>
                  <a:ext cx="137812" cy="129069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35" name="Hexagon 734">
                  <a:extLst>
                    <a:ext uri="{FF2B5EF4-FFF2-40B4-BE49-F238E27FC236}">
                      <a16:creationId xmlns:a16="http://schemas.microsoft.com/office/drawing/2014/main" id="{A43FE36B-C861-A9A5-6068-3083931C1D1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1291462" y="2755010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36" name="Hexagon 735">
                  <a:extLst>
                    <a:ext uri="{FF2B5EF4-FFF2-40B4-BE49-F238E27FC236}">
                      <a16:creationId xmlns:a16="http://schemas.microsoft.com/office/drawing/2014/main" id="{D4570CFC-B7D3-B915-0338-B3E9F4C8FB3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1142145" y="2771328"/>
                  <a:ext cx="141437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37" name="Hexagon 736">
                  <a:extLst>
                    <a:ext uri="{FF2B5EF4-FFF2-40B4-BE49-F238E27FC236}">
                      <a16:creationId xmlns:a16="http://schemas.microsoft.com/office/drawing/2014/main" id="{55CD5CCC-F660-C022-04EA-30FC7270D3B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992794" y="2784051"/>
                  <a:ext cx="141439" cy="129069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38" name="Hexagon 737">
                  <a:extLst>
                    <a:ext uri="{FF2B5EF4-FFF2-40B4-BE49-F238E27FC236}">
                      <a16:creationId xmlns:a16="http://schemas.microsoft.com/office/drawing/2014/main" id="{68CAA34D-4BE9-D4AB-C672-C8CAE01DF4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909791" y="2658934"/>
                  <a:ext cx="137812" cy="1290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39" name="Hexagon 738">
                  <a:extLst>
                    <a:ext uri="{FF2B5EF4-FFF2-40B4-BE49-F238E27FC236}">
                      <a16:creationId xmlns:a16="http://schemas.microsoft.com/office/drawing/2014/main" id="{7D99D1C7-C4DB-C06F-AB59-FA49B302248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762285" y="2673441"/>
                  <a:ext cx="137812" cy="129067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40" name="Hexagon 739">
                  <a:extLst>
                    <a:ext uri="{FF2B5EF4-FFF2-40B4-BE49-F238E27FC236}">
                      <a16:creationId xmlns:a16="http://schemas.microsoft.com/office/drawing/2014/main" id="{593F5195-225F-38C7-AD59-901E558C3F5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603747" y="2691542"/>
                  <a:ext cx="141437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41" name="Hexagon 740">
                  <a:extLst>
                    <a:ext uri="{FF2B5EF4-FFF2-40B4-BE49-F238E27FC236}">
                      <a16:creationId xmlns:a16="http://schemas.microsoft.com/office/drawing/2014/main" id="{7E292F88-CC96-9435-D754-528EFA16951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35495" y="2570051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42" name="Hexagon 741">
                  <a:extLst>
                    <a:ext uri="{FF2B5EF4-FFF2-40B4-BE49-F238E27FC236}">
                      <a16:creationId xmlns:a16="http://schemas.microsoft.com/office/drawing/2014/main" id="{3B497224-CDD5-1392-4D87-8BB98C2EB24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841569" y="2798529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43" name="Hexagon 742">
                  <a:extLst>
                    <a:ext uri="{FF2B5EF4-FFF2-40B4-BE49-F238E27FC236}">
                      <a16:creationId xmlns:a16="http://schemas.microsoft.com/office/drawing/2014/main" id="{F38A98F2-EAC8-2FFB-89BA-AEA29A74CD3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764129" y="2943594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44" name="Hexagon 743">
                  <a:extLst>
                    <a:ext uri="{FF2B5EF4-FFF2-40B4-BE49-F238E27FC236}">
                      <a16:creationId xmlns:a16="http://schemas.microsoft.com/office/drawing/2014/main" id="{2D85B985-25BB-0D75-E0E6-0AFB54CFEF5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1968148" y="2260003"/>
                  <a:ext cx="137812" cy="129069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45" name="Hexagon 744">
                  <a:extLst>
                    <a:ext uri="{FF2B5EF4-FFF2-40B4-BE49-F238E27FC236}">
                      <a16:creationId xmlns:a16="http://schemas.microsoft.com/office/drawing/2014/main" id="{9297D7C5-0810-40E4-F56A-8E9472E6D18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3127914" y="2439492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46" name="Hexagon 745">
                  <a:extLst>
                    <a:ext uri="{FF2B5EF4-FFF2-40B4-BE49-F238E27FC236}">
                      <a16:creationId xmlns:a16="http://schemas.microsoft.com/office/drawing/2014/main" id="{1A1BC531-D8FF-E1DB-878B-6E9955E9060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2165437" y="2736875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47" name="Hexagon 746">
                  <a:extLst>
                    <a:ext uri="{FF2B5EF4-FFF2-40B4-BE49-F238E27FC236}">
                      <a16:creationId xmlns:a16="http://schemas.microsoft.com/office/drawing/2014/main" id="{2F8B76AA-A50D-4982-95F9-C3F324A99FC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3599966" y="1968062"/>
                  <a:ext cx="141437" cy="1290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48" name="Hexagon 747">
                  <a:extLst>
                    <a:ext uri="{FF2B5EF4-FFF2-40B4-BE49-F238E27FC236}">
                      <a16:creationId xmlns:a16="http://schemas.microsoft.com/office/drawing/2014/main" id="{75A40831-4165-A777-F237-3D8CE7BFB7A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743106" y="2018804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49" name="Hexagon 748">
                  <a:extLst>
                    <a:ext uri="{FF2B5EF4-FFF2-40B4-BE49-F238E27FC236}">
                      <a16:creationId xmlns:a16="http://schemas.microsoft.com/office/drawing/2014/main" id="{87CD47D0-599E-2FF8-D4E3-FD3299EB7FA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579037" y="2031497"/>
                  <a:ext cx="141437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50" name="Hexagon 749">
                  <a:extLst>
                    <a:ext uri="{FF2B5EF4-FFF2-40B4-BE49-F238E27FC236}">
                      <a16:creationId xmlns:a16="http://schemas.microsoft.com/office/drawing/2014/main" id="{69D0A6BE-8F1A-9584-58B2-C92A8EF5BCA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503409" y="2167497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51" name="Hexagon 750">
                  <a:extLst>
                    <a:ext uri="{FF2B5EF4-FFF2-40B4-BE49-F238E27FC236}">
                      <a16:creationId xmlns:a16="http://schemas.microsoft.com/office/drawing/2014/main" id="{8826C880-EA1F-7090-BC06-A371E63B452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438904" y="2318001"/>
                  <a:ext cx="141439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52" name="Hexagon 751">
                  <a:extLst>
                    <a:ext uri="{FF2B5EF4-FFF2-40B4-BE49-F238E27FC236}">
                      <a16:creationId xmlns:a16="http://schemas.microsoft.com/office/drawing/2014/main" id="{B4A0C5DE-9CF1-54D4-A72B-14AC145A9A6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247146" y="2180190"/>
                  <a:ext cx="141439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53" name="Hexagon 752">
                  <a:extLst>
                    <a:ext uri="{FF2B5EF4-FFF2-40B4-BE49-F238E27FC236}">
                      <a16:creationId xmlns:a16="http://schemas.microsoft.com/office/drawing/2014/main" id="{7DF134A7-B09B-6F25-19BE-83942198285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613392" y="1917259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54" name="Hexagon 753">
                  <a:extLst>
                    <a:ext uri="{FF2B5EF4-FFF2-40B4-BE49-F238E27FC236}">
                      <a16:creationId xmlns:a16="http://schemas.microsoft.com/office/drawing/2014/main" id="{E8D8B4C5-C289-BF1C-AE01-EE9C046D2F7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445604" y="1933610"/>
                  <a:ext cx="137812" cy="1290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55" name="Hexagon 754">
                  <a:extLst>
                    <a:ext uri="{FF2B5EF4-FFF2-40B4-BE49-F238E27FC236}">
                      <a16:creationId xmlns:a16="http://schemas.microsoft.com/office/drawing/2014/main" id="{FF930757-DA46-A866-530C-DFD69C8148D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281536" y="1946302"/>
                  <a:ext cx="141437" cy="1290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56" name="Hexagon 755">
                  <a:extLst>
                    <a:ext uri="{FF2B5EF4-FFF2-40B4-BE49-F238E27FC236}">
                      <a16:creationId xmlns:a16="http://schemas.microsoft.com/office/drawing/2014/main" id="{8D076037-A033-65FC-F6CC-82D6CE51D40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298098" y="2825759"/>
                  <a:ext cx="137812" cy="1290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57" name="Hexagon 756">
                  <a:extLst>
                    <a:ext uri="{FF2B5EF4-FFF2-40B4-BE49-F238E27FC236}">
                      <a16:creationId xmlns:a16="http://schemas.microsoft.com/office/drawing/2014/main" id="{7FF0E1E7-CBD4-FA1D-E2ED-1000EBCF628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141372" y="2845674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58" name="Hexagon 757">
                  <a:extLst>
                    <a:ext uri="{FF2B5EF4-FFF2-40B4-BE49-F238E27FC236}">
                      <a16:creationId xmlns:a16="http://schemas.microsoft.com/office/drawing/2014/main" id="{597923A9-078B-8C10-BC45-E76EE9EE962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054713" y="2738720"/>
                  <a:ext cx="137812" cy="1290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59" name="Hexagon 758">
                  <a:extLst>
                    <a:ext uri="{FF2B5EF4-FFF2-40B4-BE49-F238E27FC236}">
                      <a16:creationId xmlns:a16="http://schemas.microsoft.com/office/drawing/2014/main" id="{75C5A1F2-072B-2360-9842-40A43A60805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897987" y="2298055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60" name="Hexagon 759">
                  <a:extLst>
                    <a:ext uri="{FF2B5EF4-FFF2-40B4-BE49-F238E27FC236}">
                      <a16:creationId xmlns:a16="http://schemas.microsoft.com/office/drawing/2014/main" id="{EB36B1BD-F5E8-933D-2DCE-B7851F3FF4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3686595" y="2085926"/>
                  <a:ext cx="137812" cy="129069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61" name="Hexagon 760">
                  <a:extLst>
                    <a:ext uri="{FF2B5EF4-FFF2-40B4-BE49-F238E27FC236}">
                      <a16:creationId xmlns:a16="http://schemas.microsoft.com/office/drawing/2014/main" id="{AFD59BDD-EB19-A95A-547E-CB70B45C7D4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3839632" y="2609945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62" name="Hexagon 761">
                  <a:extLst>
                    <a:ext uri="{FF2B5EF4-FFF2-40B4-BE49-F238E27FC236}">
                      <a16:creationId xmlns:a16="http://schemas.microsoft.com/office/drawing/2014/main" id="{05764F46-7B81-6555-B60C-7A24565F4DD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3675531" y="2633549"/>
                  <a:ext cx="137812" cy="1290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63" name="Hexagon 762">
                  <a:extLst>
                    <a:ext uri="{FF2B5EF4-FFF2-40B4-BE49-F238E27FC236}">
                      <a16:creationId xmlns:a16="http://schemas.microsoft.com/office/drawing/2014/main" id="{98DD0AC1-B687-D2AC-E35A-A3715FD64BC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3203542" y="2891007"/>
                  <a:ext cx="141439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64" name="Hexagon 763">
                  <a:extLst>
                    <a:ext uri="{FF2B5EF4-FFF2-40B4-BE49-F238E27FC236}">
                      <a16:creationId xmlns:a16="http://schemas.microsoft.com/office/drawing/2014/main" id="{061DBA79-24F3-437D-CF17-4E081401B13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2880842" y="2435867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65" name="Hexagon 764">
                  <a:extLst>
                    <a:ext uri="{FF2B5EF4-FFF2-40B4-BE49-F238E27FC236}">
                      <a16:creationId xmlns:a16="http://schemas.microsoft.com/office/drawing/2014/main" id="{919E1051-0B0F-A609-AD58-83297575AC6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2731524" y="2452185"/>
                  <a:ext cx="141437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66" name="Hexagon 765">
                  <a:extLst>
                    <a:ext uri="{FF2B5EF4-FFF2-40B4-BE49-F238E27FC236}">
                      <a16:creationId xmlns:a16="http://schemas.microsoft.com/office/drawing/2014/main" id="{F6F6E325-F9B6-5BF4-738E-EC9B189F0FA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2585863" y="2903728"/>
                  <a:ext cx="141437" cy="129069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67" name="Hexagon 766">
                  <a:extLst>
                    <a:ext uri="{FF2B5EF4-FFF2-40B4-BE49-F238E27FC236}">
                      <a16:creationId xmlns:a16="http://schemas.microsoft.com/office/drawing/2014/main" id="{CACAD7D3-E5BB-47F2-AFEB-D42256C6401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3435863" y="1955339"/>
                  <a:ext cx="141439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768" name="Isosceles Triangle 767">
                  <a:extLst>
                    <a:ext uri="{FF2B5EF4-FFF2-40B4-BE49-F238E27FC236}">
                      <a16:creationId xmlns:a16="http://schemas.microsoft.com/office/drawing/2014/main" id="{944F0FD6-F06D-06C7-856C-A9981DB2D1F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>
                  <a:off x="1419372" y="3031729"/>
                  <a:ext cx="77442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769" name="Isosceles Triangle 768">
                  <a:extLst>
                    <a:ext uri="{FF2B5EF4-FFF2-40B4-BE49-F238E27FC236}">
                      <a16:creationId xmlns:a16="http://schemas.microsoft.com/office/drawing/2014/main" id="{33F3E4FD-BB44-E385-CB96-E56D3BC8B7A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8757897">
                  <a:off x="1786934" y="2909628"/>
                  <a:ext cx="76160" cy="73753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770" name="Isosceles Triangle 769">
                  <a:extLst>
                    <a:ext uri="{FF2B5EF4-FFF2-40B4-BE49-F238E27FC236}">
                      <a16:creationId xmlns:a16="http://schemas.microsoft.com/office/drawing/2014/main" id="{903ACBED-EADD-1C7B-FC1A-C60A9856532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62537" y="1878464"/>
                  <a:ext cx="77440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771" name="Isosceles Triangle 770">
                  <a:extLst>
                    <a:ext uri="{FF2B5EF4-FFF2-40B4-BE49-F238E27FC236}">
                      <a16:creationId xmlns:a16="http://schemas.microsoft.com/office/drawing/2014/main" id="{FE7C6A1E-6D1F-44F4-38A1-073C05B9B70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636944" y="1816812"/>
                  <a:ext cx="77440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772" name="Isosceles Triangle 771">
                  <a:extLst>
                    <a:ext uri="{FF2B5EF4-FFF2-40B4-BE49-F238E27FC236}">
                      <a16:creationId xmlns:a16="http://schemas.microsoft.com/office/drawing/2014/main" id="{20099EF0-9EA5-6D46-49F6-841CB576BF5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289013" y="1831319"/>
                  <a:ext cx="77440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773" name="Isosceles Triangle 772">
                  <a:extLst>
                    <a:ext uri="{FF2B5EF4-FFF2-40B4-BE49-F238E27FC236}">
                      <a16:creationId xmlns:a16="http://schemas.microsoft.com/office/drawing/2014/main" id="{D38CF718-F275-F441-8E06-660BA5D885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64287" y="1867585"/>
                  <a:ext cx="77440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774" name="Isosceles Triangle 773">
                  <a:extLst>
                    <a:ext uri="{FF2B5EF4-FFF2-40B4-BE49-F238E27FC236}">
                      <a16:creationId xmlns:a16="http://schemas.microsoft.com/office/drawing/2014/main" id="{F9B7A6E7-772B-8D4C-8025-84D20F48BB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454311" y="1863957"/>
                  <a:ext cx="77440" cy="76160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775" name="Isosceles Triangle 774">
                  <a:extLst>
                    <a:ext uri="{FF2B5EF4-FFF2-40B4-BE49-F238E27FC236}">
                      <a16:creationId xmlns:a16="http://schemas.microsoft.com/office/drawing/2014/main" id="{F2DFBAB9-25B5-1266-DAA5-82DD209F881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>
                  <a:off x="2488791" y="3013597"/>
                  <a:ext cx="77442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776" name="Isosceles Triangle 775">
                  <a:extLst>
                    <a:ext uri="{FF2B5EF4-FFF2-40B4-BE49-F238E27FC236}">
                      <a16:creationId xmlns:a16="http://schemas.microsoft.com/office/drawing/2014/main" id="{E59F6E15-C208-425B-1AD2-216E9B70A40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>
                  <a:off x="4052356" y="3035357"/>
                  <a:ext cx="77442" cy="76158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777" name="Isosceles Triangle 776">
                  <a:extLst>
                    <a:ext uri="{FF2B5EF4-FFF2-40B4-BE49-F238E27FC236}">
                      <a16:creationId xmlns:a16="http://schemas.microsoft.com/office/drawing/2014/main" id="{CEA6E5A6-C527-7259-4436-7ECE3E3B855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>
                  <a:off x="5202904" y="3002716"/>
                  <a:ext cx="77442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778" name="Isosceles Triangle 777">
                  <a:extLst>
                    <a:ext uri="{FF2B5EF4-FFF2-40B4-BE49-F238E27FC236}">
                      <a16:creationId xmlns:a16="http://schemas.microsoft.com/office/drawing/2014/main" id="{4785391D-B7C9-F571-763B-0A7B54CC25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>
                  <a:off x="2990312" y="2197606"/>
                  <a:ext cx="77442" cy="76160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779" name="Isosceles Triangle 778">
                  <a:extLst>
                    <a:ext uri="{FF2B5EF4-FFF2-40B4-BE49-F238E27FC236}">
                      <a16:creationId xmlns:a16="http://schemas.microsoft.com/office/drawing/2014/main" id="{2E43BA93-C986-7031-586D-3EA683400BB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>
                  <a:off x="3517647" y="2281020"/>
                  <a:ext cx="77440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780" name="Isosceles Triangle 779">
                  <a:extLst>
                    <a:ext uri="{FF2B5EF4-FFF2-40B4-BE49-F238E27FC236}">
                      <a16:creationId xmlns:a16="http://schemas.microsoft.com/office/drawing/2014/main" id="{E91A8236-9F5E-2AC1-D34E-D26FC6630FD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>
                  <a:off x="3893788" y="2378937"/>
                  <a:ext cx="77440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781" name="Isosceles Triangle 780">
                  <a:extLst>
                    <a:ext uri="{FF2B5EF4-FFF2-40B4-BE49-F238E27FC236}">
                      <a16:creationId xmlns:a16="http://schemas.microsoft.com/office/drawing/2014/main" id="{467E9595-07F2-4883-C921-EFF0883E055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>
                  <a:off x="4362119" y="2440591"/>
                  <a:ext cx="73753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782" name="Isosceles Triangle 781">
                  <a:extLst>
                    <a:ext uri="{FF2B5EF4-FFF2-40B4-BE49-F238E27FC236}">
                      <a16:creationId xmlns:a16="http://schemas.microsoft.com/office/drawing/2014/main" id="{BCF1AC4C-8567-974A-0ECC-91699BF7C77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>
                  <a:off x="5059086" y="2524002"/>
                  <a:ext cx="77440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783" name="Isosceles Triangle 782">
                  <a:extLst>
                    <a:ext uri="{FF2B5EF4-FFF2-40B4-BE49-F238E27FC236}">
                      <a16:creationId xmlns:a16="http://schemas.microsoft.com/office/drawing/2014/main" id="{54489F2A-950E-2AA4-A352-2D9BB14965B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496428">
                  <a:off x="2776428" y="2088808"/>
                  <a:ext cx="73753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784" name="Isosceles Triangle 783">
                  <a:extLst>
                    <a:ext uri="{FF2B5EF4-FFF2-40B4-BE49-F238E27FC236}">
                      <a16:creationId xmlns:a16="http://schemas.microsoft.com/office/drawing/2014/main" id="{306C59E2-805A-6703-295E-4B565BBB9AC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496428">
                  <a:off x="1375120" y="2248379"/>
                  <a:ext cx="77442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785" name="Isosceles Triangle 784">
                  <a:extLst>
                    <a:ext uri="{FF2B5EF4-FFF2-40B4-BE49-F238E27FC236}">
                      <a16:creationId xmlns:a16="http://schemas.microsoft.com/office/drawing/2014/main" id="{C8098944-052E-AAFB-E81F-D1C0B2220AD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496428">
                  <a:off x="1979895" y="2868532"/>
                  <a:ext cx="77442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786" name="Isosceles Triangle 785">
                  <a:extLst>
                    <a:ext uri="{FF2B5EF4-FFF2-40B4-BE49-F238E27FC236}">
                      <a16:creationId xmlns:a16="http://schemas.microsoft.com/office/drawing/2014/main" id="{28A03B32-9285-4BFA-AF57-AD2F0ECAF22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496428">
                  <a:off x="2204843" y="2175847"/>
                  <a:ext cx="77440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787" name="Isosceles Triangle 786">
                  <a:extLst>
                    <a:ext uri="{FF2B5EF4-FFF2-40B4-BE49-F238E27FC236}">
                      <a16:creationId xmlns:a16="http://schemas.microsoft.com/office/drawing/2014/main" id="{CA0FE9EC-72D2-E624-7763-B0CFB5228E3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496428">
                  <a:off x="2617860" y="2618294"/>
                  <a:ext cx="73753" cy="76160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788" name="Isosceles Triangle 787">
                  <a:extLst>
                    <a:ext uri="{FF2B5EF4-FFF2-40B4-BE49-F238E27FC236}">
                      <a16:creationId xmlns:a16="http://schemas.microsoft.com/office/drawing/2014/main" id="{7C981ED0-E3C9-8F49-8C08-140E89B1218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496428">
                  <a:off x="2603110" y="1849451"/>
                  <a:ext cx="77440" cy="76160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789" name="Isosceles Triangle 788">
                  <a:extLst>
                    <a:ext uri="{FF2B5EF4-FFF2-40B4-BE49-F238E27FC236}">
                      <a16:creationId xmlns:a16="http://schemas.microsoft.com/office/drawing/2014/main" id="{2D074C3D-5F48-57FB-34F6-B2F86C3C973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7874395">
                  <a:off x="3955273" y="2126277"/>
                  <a:ext cx="76160" cy="73753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790" name="Isosceles Triangle 789">
                  <a:extLst>
                    <a:ext uri="{FF2B5EF4-FFF2-40B4-BE49-F238E27FC236}">
                      <a16:creationId xmlns:a16="http://schemas.microsoft.com/office/drawing/2014/main" id="{5D56C14B-BFD7-C4DA-412E-665C5E84631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7874395">
                  <a:off x="2607437" y="2342094"/>
                  <a:ext cx="76158" cy="70064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791" name="Isosceles Triangle 790">
                  <a:extLst>
                    <a:ext uri="{FF2B5EF4-FFF2-40B4-BE49-F238E27FC236}">
                      <a16:creationId xmlns:a16="http://schemas.microsoft.com/office/drawing/2014/main" id="{9EF9E236-67F8-2975-A05E-3992FA330F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7874395">
                  <a:off x="1875437" y="2699284"/>
                  <a:ext cx="76160" cy="73753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792" name="Isosceles Triangle 791">
                  <a:extLst>
                    <a:ext uri="{FF2B5EF4-FFF2-40B4-BE49-F238E27FC236}">
                      <a16:creationId xmlns:a16="http://schemas.microsoft.com/office/drawing/2014/main" id="{2A82C3A7-407C-B548-B287-5931743CC3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7874395">
                  <a:off x="5791725" y="2481686"/>
                  <a:ext cx="76160" cy="73753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793" name="Partial Circle 792">
                  <a:extLst>
                    <a:ext uri="{FF2B5EF4-FFF2-40B4-BE49-F238E27FC236}">
                      <a16:creationId xmlns:a16="http://schemas.microsoft.com/office/drawing/2014/main" id="{9C3CD3A1-4D8E-8203-39DE-BB20E7E50D7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805013">
                  <a:off x="3497108" y="2246853"/>
                  <a:ext cx="188584" cy="184383"/>
                </a:xfrm>
                <a:prstGeom prst="pi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94" name="Partial Circle 793">
                  <a:extLst>
                    <a:ext uri="{FF2B5EF4-FFF2-40B4-BE49-F238E27FC236}">
                      <a16:creationId xmlns:a16="http://schemas.microsoft.com/office/drawing/2014/main" id="{DA71EB75-FD76-E7D6-AB8C-FCC4ED663E8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805013">
                  <a:off x="4555494" y="2449916"/>
                  <a:ext cx="192210" cy="188069"/>
                </a:xfrm>
                <a:prstGeom prst="pi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95" name="Partial Circle 794">
                  <a:extLst>
                    <a:ext uri="{FF2B5EF4-FFF2-40B4-BE49-F238E27FC236}">
                      <a16:creationId xmlns:a16="http://schemas.microsoft.com/office/drawing/2014/main" id="{AB213460-4F4A-D03D-9A59-787AE1A309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454807">
                  <a:off x="5671237" y="2629175"/>
                  <a:ext cx="191758" cy="184957"/>
                </a:xfrm>
                <a:prstGeom prst="pi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96" name="Partial Circle 795">
                  <a:extLst>
                    <a:ext uri="{FF2B5EF4-FFF2-40B4-BE49-F238E27FC236}">
                      <a16:creationId xmlns:a16="http://schemas.microsoft.com/office/drawing/2014/main" id="{E8100C03-AD62-8812-24F5-055E9D5B148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5726822">
                  <a:off x="1634845" y="2649407"/>
                  <a:ext cx="188584" cy="184383"/>
                </a:xfrm>
                <a:prstGeom prst="pi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97" name="Partial Circle 796">
                  <a:extLst>
                    <a:ext uri="{FF2B5EF4-FFF2-40B4-BE49-F238E27FC236}">
                      <a16:creationId xmlns:a16="http://schemas.microsoft.com/office/drawing/2014/main" id="{4C05F952-F092-1D65-E6CF-DCF7D2A435F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5726822">
                  <a:off x="2802016" y="2785407"/>
                  <a:ext cx="192210" cy="184383"/>
                </a:xfrm>
                <a:prstGeom prst="pi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98" name="Partial Circle 797">
                  <a:extLst>
                    <a:ext uri="{FF2B5EF4-FFF2-40B4-BE49-F238E27FC236}">
                      <a16:creationId xmlns:a16="http://schemas.microsoft.com/office/drawing/2014/main" id="{E83EA35D-E51E-708F-A45E-61D6B4D7144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1069474">
                  <a:off x="2909184" y="1885717"/>
                  <a:ext cx="188071" cy="184959"/>
                </a:xfrm>
                <a:prstGeom prst="pi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99" name="Partial Circle 798">
                  <a:extLst>
                    <a:ext uri="{FF2B5EF4-FFF2-40B4-BE49-F238E27FC236}">
                      <a16:creationId xmlns:a16="http://schemas.microsoft.com/office/drawing/2014/main" id="{A05060D2-BB4E-7A2C-AC98-82933EF8A05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1069474">
                  <a:off x="4199862" y="1878464"/>
                  <a:ext cx="188071" cy="184959"/>
                </a:xfrm>
                <a:prstGeom prst="pi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00" name="Isosceles Triangle 799">
                  <a:extLst>
                    <a:ext uri="{FF2B5EF4-FFF2-40B4-BE49-F238E27FC236}">
                      <a16:creationId xmlns:a16="http://schemas.microsoft.com/office/drawing/2014/main" id="{8AF5FF17-AAF0-1A7E-B8B9-D74B1239345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9025137">
                  <a:off x="3336951" y="2687201"/>
                  <a:ext cx="73753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801" name="Isosceles Triangle 800">
                  <a:extLst>
                    <a:ext uri="{FF2B5EF4-FFF2-40B4-BE49-F238E27FC236}">
                      <a16:creationId xmlns:a16="http://schemas.microsoft.com/office/drawing/2014/main" id="{4E807BE1-7CD0-8402-952C-995E2311C66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9025137">
                  <a:off x="3635652" y="2520377"/>
                  <a:ext cx="77440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802" name="Isosceles Triangle 801">
                  <a:extLst>
                    <a:ext uri="{FF2B5EF4-FFF2-40B4-BE49-F238E27FC236}">
                      <a16:creationId xmlns:a16="http://schemas.microsoft.com/office/drawing/2014/main" id="{4A1CEDBE-15F2-E4A5-944C-8E6FF7B32E3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9025137">
                  <a:off x="6158007" y="2132327"/>
                  <a:ext cx="77440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803" name="Isosceles Triangle 802">
                  <a:extLst>
                    <a:ext uri="{FF2B5EF4-FFF2-40B4-BE49-F238E27FC236}">
                      <a16:creationId xmlns:a16="http://schemas.microsoft.com/office/drawing/2014/main" id="{8B8ACFFD-D7B6-BDB0-018D-8F53EE13772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246496">
                  <a:off x="1373916" y="2459927"/>
                  <a:ext cx="76160" cy="73753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804" name="Isosceles Triangle 803">
                  <a:extLst>
                    <a:ext uri="{FF2B5EF4-FFF2-40B4-BE49-F238E27FC236}">
                      <a16:creationId xmlns:a16="http://schemas.microsoft.com/office/drawing/2014/main" id="{EEEE6E33-5A04-C230-D8A5-895A82F428D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246496">
                  <a:off x="2015568" y="1984840"/>
                  <a:ext cx="76158" cy="73753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805" name="Isosceles Triangle 804">
                  <a:extLst>
                    <a:ext uri="{FF2B5EF4-FFF2-40B4-BE49-F238E27FC236}">
                      <a16:creationId xmlns:a16="http://schemas.microsoft.com/office/drawing/2014/main" id="{0D346A14-F8B2-17FA-46E5-902BFC15038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8056947">
                  <a:off x="2199951" y="2924134"/>
                  <a:ext cx="76160" cy="73753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806" name="Isosceles Triangle 805">
                  <a:extLst>
                    <a:ext uri="{FF2B5EF4-FFF2-40B4-BE49-F238E27FC236}">
                      <a16:creationId xmlns:a16="http://schemas.microsoft.com/office/drawing/2014/main" id="{BF213794-6ED0-179D-F281-1C49D5A4E49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192654">
                  <a:off x="1164925" y="1936490"/>
                  <a:ext cx="73753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807" name="Hexagon 806">
                  <a:extLst>
                    <a:ext uri="{FF2B5EF4-FFF2-40B4-BE49-F238E27FC236}">
                      <a16:creationId xmlns:a16="http://schemas.microsoft.com/office/drawing/2014/main" id="{5E2AB4E9-CA69-C104-860F-FC54B2C8061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57328" y="1863957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08" name="Hexagon 807">
                  <a:extLst>
                    <a:ext uri="{FF2B5EF4-FFF2-40B4-BE49-F238E27FC236}">
                      <a16:creationId xmlns:a16="http://schemas.microsoft.com/office/drawing/2014/main" id="{A9B8AE5E-A47F-2157-8F32-542A2F963F5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2276" y="1860332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09" name="Hexagon 808">
                  <a:extLst>
                    <a:ext uri="{FF2B5EF4-FFF2-40B4-BE49-F238E27FC236}">
                      <a16:creationId xmlns:a16="http://schemas.microsoft.com/office/drawing/2014/main" id="{BBBEF83F-8F30-BE67-2024-ABCF0578D65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76853" y="1961877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10" name="Hexagon 809">
                  <a:extLst>
                    <a:ext uri="{FF2B5EF4-FFF2-40B4-BE49-F238E27FC236}">
                      <a16:creationId xmlns:a16="http://schemas.microsoft.com/office/drawing/2014/main" id="{07A5C9EE-B126-E887-2B4F-DA2C5D68BC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253429" y="2328165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11" name="Hexagon 810">
                  <a:extLst>
                    <a:ext uri="{FF2B5EF4-FFF2-40B4-BE49-F238E27FC236}">
                      <a16:creationId xmlns:a16="http://schemas.microsoft.com/office/drawing/2014/main" id="{FDA49928-30FC-6DCC-EE61-FF9EE5261FD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467312" y="2582028"/>
                  <a:ext cx="136442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12" name="Hexagon 811">
                  <a:extLst>
                    <a:ext uri="{FF2B5EF4-FFF2-40B4-BE49-F238E27FC236}">
                      <a16:creationId xmlns:a16="http://schemas.microsoft.com/office/drawing/2014/main" id="{C563CB1E-6AB9-D371-3F4D-8309EE493A2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297680" y="2041663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13" name="Hexagon 812">
                  <a:extLst>
                    <a:ext uri="{FF2B5EF4-FFF2-40B4-BE49-F238E27FC236}">
                      <a16:creationId xmlns:a16="http://schemas.microsoft.com/office/drawing/2014/main" id="{8CBD5D70-DCC4-D5C2-A79B-4BACD45C605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902455" y="2962824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14" name="Hexagon 813">
                  <a:extLst>
                    <a:ext uri="{FF2B5EF4-FFF2-40B4-BE49-F238E27FC236}">
                      <a16:creationId xmlns:a16="http://schemas.microsoft.com/office/drawing/2014/main" id="{F9309023-D674-820A-4F4E-6EB74FB260F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25226" y="2966450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15" name="Hexagon 814">
                  <a:extLst>
                    <a:ext uri="{FF2B5EF4-FFF2-40B4-BE49-F238E27FC236}">
                      <a16:creationId xmlns:a16="http://schemas.microsoft.com/office/drawing/2014/main" id="{D6CE0F48-0961-B826-E38F-8E2FC323B20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153861" y="2991837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16" name="Hexagon 815">
                  <a:extLst>
                    <a:ext uri="{FF2B5EF4-FFF2-40B4-BE49-F238E27FC236}">
                      <a16:creationId xmlns:a16="http://schemas.microsoft.com/office/drawing/2014/main" id="{30072E22-D545-B4FB-B7F5-6B17D302519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256470" y="2266513"/>
                  <a:ext cx="140131" cy="134184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17" name="Hexagon 816">
                  <a:extLst>
                    <a:ext uri="{FF2B5EF4-FFF2-40B4-BE49-F238E27FC236}">
                      <a16:creationId xmlns:a16="http://schemas.microsoft.com/office/drawing/2014/main" id="{641E664B-9ECF-52FC-3B69-C53E6CB01FE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131090" y="1911104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18" name="Hexagon 817">
                  <a:extLst>
                    <a:ext uri="{FF2B5EF4-FFF2-40B4-BE49-F238E27FC236}">
                      <a16:creationId xmlns:a16="http://schemas.microsoft.com/office/drawing/2014/main" id="{4CCAFD62-A091-792E-5B50-0BBB5B8B294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403976" y="2400697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19" name="Hexagon 818">
                  <a:extLst>
                    <a:ext uri="{FF2B5EF4-FFF2-40B4-BE49-F238E27FC236}">
                      <a16:creationId xmlns:a16="http://schemas.microsoft.com/office/drawing/2014/main" id="{4C51E955-6B12-488C-6DC0-A6EBE19C2C5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998334" y="2099689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20" name="Hexagon 819">
                  <a:extLst>
                    <a:ext uri="{FF2B5EF4-FFF2-40B4-BE49-F238E27FC236}">
                      <a16:creationId xmlns:a16="http://schemas.microsoft.com/office/drawing/2014/main" id="{C83432AB-36C2-D46B-F251-2F4F85406CB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25235" y="2172221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21" name="Hexagon 820">
                  <a:extLst>
                    <a:ext uri="{FF2B5EF4-FFF2-40B4-BE49-F238E27FC236}">
                      <a16:creationId xmlns:a16="http://schemas.microsoft.com/office/drawing/2014/main" id="{2B1B36A3-2CAE-C12B-382C-580C8C0B010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132" y="2117821"/>
                  <a:ext cx="140131" cy="134186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22" name="Hexagon 821">
                  <a:extLst>
                    <a:ext uri="{FF2B5EF4-FFF2-40B4-BE49-F238E27FC236}">
                      <a16:creationId xmlns:a16="http://schemas.microsoft.com/office/drawing/2014/main" id="{5F29F14C-3D0B-BEAA-24D3-E86327FA98F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019813" y="2291898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23" name="Hexagon 822">
                  <a:extLst>
                    <a:ext uri="{FF2B5EF4-FFF2-40B4-BE49-F238E27FC236}">
                      <a16:creationId xmlns:a16="http://schemas.microsoft.com/office/drawing/2014/main" id="{613C1AD9-7C42-8396-84D4-36B59AC36AA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783803" y="2596535"/>
                  <a:ext cx="140131" cy="134186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24" name="Hexagon 823">
                  <a:extLst>
                    <a:ext uri="{FF2B5EF4-FFF2-40B4-BE49-F238E27FC236}">
                      <a16:creationId xmlns:a16="http://schemas.microsoft.com/office/drawing/2014/main" id="{7709FD7D-6293-B0FA-4253-6CFB45493E5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064065" y="2752480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25" name="Hexagon 824">
                  <a:extLst>
                    <a:ext uri="{FF2B5EF4-FFF2-40B4-BE49-F238E27FC236}">
                      <a16:creationId xmlns:a16="http://schemas.microsoft.com/office/drawing/2014/main" id="{2A5E742F-7AE6-B393-127A-F67A1BA9382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274262" y="2484110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26" name="Hexagon 825">
                  <a:extLst>
                    <a:ext uri="{FF2B5EF4-FFF2-40B4-BE49-F238E27FC236}">
                      <a16:creationId xmlns:a16="http://schemas.microsoft.com/office/drawing/2014/main" id="{245C9449-A452-38FF-3C5A-9B028CA42FF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40640" y="2143208"/>
                  <a:ext cx="140131" cy="134184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27" name="Hexagon 826">
                  <a:extLst>
                    <a:ext uri="{FF2B5EF4-FFF2-40B4-BE49-F238E27FC236}">
                      <a16:creationId xmlns:a16="http://schemas.microsoft.com/office/drawing/2014/main" id="{53918CD0-0F95-35C8-071E-1F5B3AF63DB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462332" y="2603788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28" name="Hexagon 827">
                  <a:extLst>
                    <a:ext uri="{FF2B5EF4-FFF2-40B4-BE49-F238E27FC236}">
                      <a16:creationId xmlns:a16="http://schemas.microsoft.com/office/drawing/2014/main" id="{ED9195EA-74CB-DD0C-2DC5-A9C26CAFDC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53657" y="2462351"/>
                  <a:ext cx="140131" cy="134184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29" name="Hexagon 828">
                  <a:extLst>
                    <a:ext uri="{FF2B5EF4-FFF2-40B4-BE49-F238E27FC236}">
                      <a16:creationId xmlns:a16="http://schemas.microsoft.com/office/drawing/2014/main" id="{B1FF15E3-45A2-DE76-8295-D0BB82DBD4A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74916" y="2248379"/>
                  <a:ext cx="140131" cy="134186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30" name="Hexagon 829">
                  <a:extLst>
                    <a:ext uri="{FF2B5EF4-FFF2-40B4-BE49-F238E27FC236}">
                      <a16:creationId xmlns:a16="http://schemas.microsoft.com/office/drawing/2014/main" id="{BF7F502A-1DE0-D948-69CC-550B7728F0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00729" y="1950996"/>
                  <a:ext cx="140131" cy="134186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31" name="Hexagon 830">
                  <a:extLst>
                    <a:ext uri="{FF2B5EF4-FFF2-40B4-BE49-F238E27FC236}">
                      <a16:creationId xmlns:a16="http://schemas.microsoft.com/office/drawing/2014/main" id="{3DAD7788-F9BE-0F72-C9F6-8F97133D6A8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26960" y="2415204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832" name="Hexagon 831">
                  <a:extLst>
                    <a:ext uri="{FF2B5EF4-FFF2-40B4-BE49-F238E27FC236}">
                      <a16:creationId xmlns:a16="http://schemas.microsoft.com/office/drawing/2014/main" id="{8ACDAF1D-4262-BF55-345E-09EDE06A2FF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60582" y="2781493"/>
                  <a:ext cx="136444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833" name="Hexagon 832">
                  <a:extLst>
                    <a:ext uri="{FF2B5EF4-FFF2-40B4-BE49-F238E27FC236}">
                      <a16:creationId xmlns:a16="http://schemas.microsoft.com/office/drawing/2014/main" id="{46A9635F-3E17-0E76-4FD2-93719016B0C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11777" y="2879411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834" name="Hexagon 833">
                  <a:extLst>
                    <a:ext uri="{FF2B5EF4-FFF2-40B4-BE49-F238E27FC236}">
                      <a16:creationId xmlns:a16="http://schemas.microsoft.com/office/drawing/2014/main" id="{8D91B541-6A5B-FC7C-F72A-07B13CE2F51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44098" y="2509496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835" name="Hexagon 834">
                  <a:extLst>
                    <a:ext uri="{FF2B5EF4-FFF2-40B4-BE49-F238E27FC236}">
                      <a16:creationId xmlns:a16="http://schemas.microsoft.com/office/drawing/2014/main" id="{B02F6990-FF9D-6323-A723-9357DB7A4EC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87918" y="2462351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836" name="Hexagon 835">
                  <a:extLst>
                    <a:ext uri="{FF2B5EF4-FFF2-40B4-BE49-F238E27FC236}">
                      <a16:creationId xmlns:a16="http://schemas.microsoft.com/office/drawing/2014/main" id="{A03D9D48-F255-C0B0-E040-B4A81B6D1C4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094858" y="2600162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837" name="Hexagon 836">
                  <a:extLst>
                    <a:ext uri="{FF2B5EF4-FFF2-40B4-BE49-F238E27FC236}">
                      <a16:creationId xmlns:a16="http://schemas.microsoft.com/office/drawing/2014/main" id="{20067CED-EA51-6507-3C7C-0DD9F062D15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2276" y="2110567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838" name="Hexagon 837">
                  <a:extLst>
                    <a:ext uri="{FF2B5EF4-FFF2-40B4-BE49-F238E27FC236}">
                      <a16:creationId xmlns:a16="http://schemas.microsoft.com/office/drawing/2014/main" id="{FB4B9A2D-7B07-1E32-6A8F-C19C1165236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40844" y="2117821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839" name="Hexagon 838">
                  <a:extLst>
                    <a:ext uri="{FF2B5EF4-FFF2-40B4-BE49-F238E27FC236}">
                      <a16:creationId xmlns:a16="http://schemas.microsoft.com/office/drawing/2014/main" id="{493139D7-B325-EA1B-F181-9D114374F39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10476" y="2103314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840" name="Hexagon 839">
                  <a:extLst>
                    <a:ext uri="{FF2B5EF4-FFF2-40B4-BE49-F238E27FC236}">
                      <a16:creationId xmlns:a16="http://schemas.microsoft.com/office/drawing/2014/main" id="{6E1D0193-E07A-66ED-F352-052484E7459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4770" y="2063422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841" name="Hexagon 840">
                  <a:extLst>
                    <a:ext uri="{FF2B5EF4-FFF2-40B4-BE49-F238E27FC236}">
                      <a16:creationId xmlns:a16="http://schemas.microsoft.com/office/drawing/2014/main" id="{BFAF3DCA-E034-14FB-B55B-EFE58B073D6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209177" y="2494989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842" name="Hexagon 841">
                  <a:extLst>
                    <a:ext uri="{FF2B5EF4-FFF2-40B4-BE49-F238E27FC236}">
                      <a16:creationId xmlns:a16="http://schemas.microsoft.com/office/drawing/2014/main" id="{C06D0360-6D9D-A268-7CBA-8318F976566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282930" y="1853078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843" name="Hexagon 842">
                  <a:extLst>
                    <a:ext uri="{FF2B5EF4-FFF2-40B4-BE49-F238E27FC236}">
                      <a16:creationId xmlns:a16="http://schemas.microsoft.com/office/drawing/2014/main" id="{45D21DBB-A88A-2C4E-BB60-9BD20107F7B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452562" y="1845825"/>
                  <a:ext cx="136442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844" name="Hexagon 843">
                  <a:extLst>
                    <a:ext uri="{FF2B5EF4-FFF2-40B4-BE49-F238E27FC236}">
                      <a16:creationId xmlns:a16="http://schemas.microsoft.com/office/drawing/2014/main" id="{78122A3A-CEA9-3B7E-C4EA-9DEBE5FA10E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474688" y="2052541"/>
                  <a:ext cx="136442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845" name="Hexagon 844">
                  <a:extLst>
                    <a:ext uri="{FF2B5EF4-FFF2-40B4-BE49-F238E27FC236}">
                      <a16:creationId xmlns:a16="http://schemas.microsoft.com/office/drawing/2014/main" id="{2877BD29-C5EB-D248-1112-A28055AABFB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496814" y="2252007"/>
                  <a:ext cx="140131" cy="13418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846" name="Hexagon 845">
                  <a:extLst>
                    <a:ext uri="{FF2B5EF4-FFF2-40B4-BE49-F238E27FC236}">
                      <a16:creationId xmlns:a16="http://schemas.microsoft.com/office/drawing/2014/main" id="{7B1A2E27-E129-982E-A22E-3931D32736B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714384" y="2491364"/>
                  <a:ext cx="140131" cy="13418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847" name="Hexagon 846">
                  <a:extLst>
                    <a:ext uri="{FF2B5EF4-FFF2-40B4-BE49-F238E27FC236}">
                      <a16:creationId xmlns:a16="http://schemas.microsoft.com/office/drawing/2014/main" id="{4169FAB7-6C23-D31B-B13D-E40D030BFB4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692258" y="2977331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848" name="Hexagon 847">
                  <a:extLst>
                    <a:ext uri="{FF2B5EF4-FFF2-40B4-BE49-F238E27FC236}">
                      <a16:creationId xmlns:a16="http://schemas.microsoft.com/office/drawing/2014/main" id="{DCC58F7F-1935-1EE6-8C87-DEA90DF0963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407663" y="2215741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849" name="Hexagon 848">
                  <a:extLst>
                    <a:ext uri="{FF2B5EF4-FFF2-40B4-BE49-F238E27FC236}">
                      <a16:creationId xmlns:a16="http://schemas.microsoft.com/office/drawing/2014/main" id="{429F169B-0964-33CE-0173-5314539E72E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85759" y="1965503"/>
                  <a:ext cx="140131" cy="13418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850" name="Hexagon 849">
                  <a:extLst>
                    <a:ext uri="{FF2B5EF4-FFF2-40B4-BE49-F238E27FC236}">
                      <a16:creationId xmlns:a16="http://schemas.microsoft.com/office/drawing/2014/main" id="{13C8FB78-BFB3-B9B3-579F-6F4CDD39641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40640" y="2806879"/>
                  <a:ext cx="136442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851" name="Hexagon 850">
                  <a:extLst>
                    <a:ext uri="{FF2B5EF4-FFF2-40B4-BE49-F238E27FC236}">
                      <a16:creationId xmlns:a16="http://schemas.microsoft.com/office/drawing/2014/main" id="{5FD50637-B6C3-4B2D-2BDE-F8C25143701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0141" y="2962824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852" name="Hexagon 851">
                  <a:extLst>
                    <a:ext uri="{FF2B5EF4-FFF2-40B4-BE49-F238E27FC236}">
                      <a16:creationId xmlns:a16="http://schemas.microsoft.com/office/drawing/2014/main" id="{5390A417-1DAC-C321-7408-D5D94A1721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491833" y="2788747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853" name="Hexagon 852">
                  <a:extLst>
                    <a:ext uri="{FF2B5EF4-FFF2-40B4-BE49-F238E27FC236}">
                      <a16:creationId xmlns:a16="http://schemas.microsoft.com/office/drawing/2014/main" id="{C7C71006-6D16-88BC-97AE-8C8F8726CC6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8907" y="2792372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854" name="Hexagon 853">
                  <a:extLst>
                    <a:ext uri="{FF2B5EF4-FFF2-40B4-BE49-F238E27FC236}">
                      <a16:creationId xmlns:a16="http://schemas.microsoft.com/office/drawing/2014/main" id="{465FA96D-3796-1E4E-8BDD-33D4F3B793C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565586" y="2962824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855" name="Hexagon 854">
                  <a:extLst>
                    <a:ext uri="{FF2B5EF4-FFF2-40B4-BE49-F238E27FC236}">
                      <a16:creationId xmlns:a16="http://schemas.microsoft.com/office/drawing/2014/main" id="{391535D9-99FF-580F-7660-BFDC27C31D5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67107" y="2846773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856" name="Hexagon 855">
                  <a:extLst>
                    <a:ext uri="{FF2B5EF4-FFF2-40B4-BE49-F238E27FC236}">
                      <a16:creationId xmlns:a16="http://schemas.microsoft.com/office/drawing/2014/main" id="{300EC114-FD1B-2C05-A739-727638D4EB5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229363" y="2901171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857" name="Hexagon 856">
                  <a:extLst>
                    <a:ext uri="{FF2B5EF4-FFF2-40B4-BE49-F238E27FC236}">
                      <a16:creationId xmlns:a16="http://schemas.microsoft.com/office/drawing/2014/main" id="{1C1C44F4-C50F-1E9C-FF45-B01905FCF06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87934" y="2955571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858" name="Hexagon 857">
                  <a:extLst>
                    <a:ext uri="{FF2B5EF4-FFF2-40B4-BE49-F238E27FC236}">
                      <a16:creationId xmlns:a16="http://schemas.microsoft.com/office/drawing/2014/main" id="{71167E6E-87A8-211F-9DA0-A23E321A9C5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00297" y="2364431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859" name="Hexagon 858">
                  <a:extLst>
                    <a:ext uri="{FF2B5EF4-FFF2-40B4-BE49-F238E27FC236}">
                      <a16:creationId xmlns:a16="http://schemas.microsoft.com/office/drawing/2014/main" id="{38501ABA-73B8-589E-49FA-85DF7E43A23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94655" y="2241126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860" name="Hexagon 859">
                  <a:extLst>
                    <a:ext uri="{FF2B5EF4-FFF2-40B4-BE49-F238E27FC236}">
                      <a16:creationId xmlns:a16="http://schemas.microsoft.com/office/drawing/2014/main" id="{72F1F3DB-0A80-AEFD-20E7-42B7B422ED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58432" y="2045288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861" name="Hexagon 860">
                  <a:extLst>
                    <a:ext uri="{FF2B5EF4-FFF2-40B4-BE49-F238E27FC236}">
                      <a16:creationId xmlns:a16="http://schemas.microsoft.com/office/drawing/2014/main" id="{7FFC2A73-544A-BB92-36F8-1FD6B50DE50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277304" y="2567522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862" name="Hexagon 861">
                  <a:extLst>
                    <a:ext uri="{FF2B5EF4-FFF2-40B4-BE49-F238E27FC236}">
                      <a16:creationId xmlns:a16="http://schemas.microsoft.com/office/drawing/2014/main" id="{67B572FB-5273-BC2A-3DFD-3C05735A4BE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556881" y="1868328"/>
                  <a:ext cx="137812" cy="129069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63" name="Hexagon 862">
                  <a:extLst>
                    <a:ext uri="{FF2B5EF4-FFF2-40B4-BE49-F238E27FC236}">
                      <a16:creationId xmlns:a16="http://schemas.microsoft.com/office/drawing/2014/main" id="{80734868-B1E0-C04C-6EAA-288CFF8ABDC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728385" y="1826625"/>
                  <a:ext cx="141439" cy="1290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64" name="Hexagon 863">
                  <a:extLst>
                    <a:ext uri="{FF2B5EF4-FFF2-40B4-BE49-F238E27FC236}">
                      <a16:creationId xmlns:a16="http://schemas.microsoft.com/office/drawing/2014/main" id="{98F0469A-EFA1-9C07-845C-0CAAAEFE7F9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934863" y="1837473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65" name="Hexagon 864">
                  <a:extLst>
                    <a:ext uri="{FF2B5EF4-FFF2-40B4-BE49-F238E27FC236}">
                      <a16:creationId xmlns:a16="http://schemas.microsoft.com/office/drawing/2014/main" id="{83B369C4-58A0-61DE-DF05-31523534114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673041" y="2160244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66" name="Hexagon 865">
                  <a:extLst>
                    <a:ext uri="{FF2B5EF4-FFF2-40B4-BE49-F238E27FC236}">
                      <a16:creationId xmlns:a16="http://schemas.microsoft.com/office/drawing/2014/main" id="{4C593D92-0C0B-96CE-BCFD-96521D6A9F3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685947" y="2310778"/>
                  <a:ext cx="137812" cy="129067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67" name="Hexagon 866">
                  <a:extLst>
                    <a:ext uri="{FF2B5EF4-FFF2-40B4-BE49-F238E27FC236}">
                      <a16:creationId xmlns:a16="http://schemas.microsoft.com/office/drawing/2014/main" id="{3CC036E7-412C-23C2-98F2-91C74DE5184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119279" y="1852010"/>
                  <a:ext cx="141437" cy="129067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68" name="Hexagon 867">
                  <a:extLst>
                    <a:ext uri="{FF2B5EF4-FFF2-40B4-BE49-F238E27FC236}">
                      <a16:creationId xmlns:a16="http://schemas.microsoft.com/office/drawing/2014/main" id="{28F5D128-7112-757A-9A47-39F782E32DF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857424" y="2163869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69" name="Hexagon 868">
                  <a:extLst>
                    <a:ext uri="{FF2B5EF4-FFF2-40B4-BE49-F238E27FC236}">
                      <a16:creationId xmlns:a16="http://schemas.microsoft.com/office/drawing/2014/main" id="{C07D82D7-3103-F428-6B59-750DCACFD0A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636165" y="2675224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70" name="Hexagon 869">
                  <a:extLst>
                    <a:ext uri="{FF2B5EF4-FFF2-40B4-BE49-F238E27FC236}">
                      <a16:creationId xmlns:a16="http://schemas.microsoft.com/office/drawing/2014/main" id="{A7D52E54-8305-F235-1830-B23F629020A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100809" y="2026058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71" name="Hexagon 870">
                  <a:extLst>
                    <a:ext uri="{FF2B5EF4-FFF2-40B4-BE49-F238E27FC236}">
                      <a16:creationId xmlns:a16="http://schemas.microsoft.com/office/drawing/2014/main" id="{3F995241-52CF-5879-311E-ABB6E8830F4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038118" y="2192882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72" name="Hexagon 871">
                  <a:extLst>
                    <a:ext uri="{FF2B5EF4-FFF2-40B4-BE49-F238E27FC236}">
                      <a16:creationId xmlns:a16="http://schemas.microsoft.com/office/drawing/2014/main" id="{8BC2EAE0-27D8-C851-B2F9-849545245EC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248315" y="2120350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73" name="Hexagon 872">
                  <a:extLst>
                    <a:ext uri="{FF2B5EF4-FFF2-40B4-BE49-F238E27FC236}">
                      <a16:creationId xmlns:a16="http://schemas.microsoft.com/office/drawing/2014/main" id="{B4B5107D-DE2A-E566-BD57-2C89971F8C1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425322" y="2109471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74" name="Hexagon 873">
                  <a:extLst>
                    <a:ext uri="{FF2B5EF4-FFF2-40B4-BE49-F238E27FC236}">
                      <a16:creationId xmlns:a16="http://schemas.microsoft.com/office/drawing/2014/main" id="{5AC1B454-8DF3-2B9D-5E63-D3EB57A48DE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637395" y="2060510"/>
                  <a:ext cx="141437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75" name="Hexagon 874">
                  <a:extLst>
                    <a:ext uri="{FF2B5EF4-FFF2-40B4-BE49-F238E27FC236}">
                      <a16:creationId xmlns:a16="http://schemas.microsoft.com/office/drawing/2014/main" id="{E604DFAA-B274-DAC0-DE99-70AF4BC4A46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779982" y="2580932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76" name="Hexagon 875">
                  <a:extLst>
                    <a:ext uri="{FF2B5EF4-FFF2-40B4-BE49-F238E27FC236}">
                      <a16:creationId xmlns:a16="http://schemas.microsoft.com/office/drawing/2014/main" id="{48F2A14F-CA92-E2D7-A268-355F6967E09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776328" y="2765917"/>
                  <a:ext cx="141437" cy="129069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77" name="Hexagon 876">
                  <a:extLst>
                    <a:ext uri="{FF2B5EF4-FFF2-40B4-BE49-F238E27FC236}">
                      <a16:creationId xmlns:a16="http://schemas.microsoft.com/office/drawing/2014/main" id="{38529908-A4C2-F28D-6A65-B13D51803F5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744950" y="2923679"/>
                  <a:ext cx="137812" cy="1290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78" name="Hexagon 877">
                  <a:extLst>
                    <a:ext uri="{FF2B5EF4-FFF2-40B4-BE49-F238E27FC236}">
                      <a16:creationId xmlns:a16="http://schemas.microsoft.com/office/drawing/2014/main" id="{914541CD-B260-465C-3E56-120E4FFE12C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894300" y="2845674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79" name="Hexagon 878">
                  <a:extLst>
                    <a:ext uri="{FF2B5EF4-FFF2-40B4-BE49-F238E27FC236}">
                      <a16:creationId xmlns:a16="http://schemas.microsoft.com/office/drawing/2014/main" id="{567FAA69-28DB-7E73-8FE8-BD78AFEC0C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039962" y="2361551"/>
                  <a:ext cx="137812" cy="1290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80" name="Hexagon 879">
                  <a:extLst>
                    <a:ext uri="{FF2B5EF4-FFF2-40B4-BE49-F238E27FC236}">
                      <a16:creationId xmlns:a16="http://schemas.microsoft.com/office/drawing/2014/main" id="{21444043-6B46-DBDD-5879-7925025EE59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253846" y="2470350"/>
                  <a:ext cx="137812" cy="129067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81" name="Hexagon 880">
                  <a:extLst>
                    <a:ext uri="{FF2B5EF4-FFF2-40B4-BE49-F238E27FC236}">
                      <a16:creationId xmlns:a16="http://schemas.microsoft.com/office/drawing/2014/main" id="{7CE1B0DC-984C-D13B-9F2F-E7EA822029E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633706" y="2394159"/>
                  <a:ext cx="141437" cy="132756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82" name="Hexagon 881">
                  <a:extLst>
                    <a:ext uri="{FF2B5EF4-FFF2-40B4-BE49-F238E27FC236}">
                      <a16:creationId xmlns:a16="http://schemas.microsoft.com/office/drawing/2014/main" id="{B7632C0C-CBCE-C4FD-71F7-2AB9369973F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202249" y="2666157"/>
                  <a:ext cx="141439" cy="132756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83" name="Hexagon 882">
                  <a:extLst>
                    <a:ext uri="{FF2B5EF4-FFF2-40B4-BE49-F238E27FC236}">
                      <a16:creationId xmlns:a16="http://schemas.microsoft.com/office/drawing/2014/main" id="{FD65C754-B9BE-40BF-8D74-4B1D6DFD975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916426" y="2646211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84" name="Hexagon 883">
                  <a:extLst>
                    <a:ext uri="{FF2B5EF4-FFF2-40B4-BE49-F238E27FC236}">
                      <a16:creationId xmlns:a16="http://schemas.microsoft.com/office/drawing/2014/main" id="{4F9EC4AA-2073-A3F9-F763-91694DE4ED2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015992" y="2932713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85" name="Hexagon 884">
                  <a:extLst>
                    <a:ext uri="{FF2B5EF4-FFF2-40B4-BE49-F238E27FC236}">
                      <a16:creationId xmlns:a16="http://schemas.microsoft.com/office/drawing/2014/main" id="{2D7554DE-E1FA-11BA-4BE6-E18B8C04CDC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513857" y="2530187"/>
                  <a:ext cx="141439" cy="129069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86" name="Hexagon 885">
                  <a:extLst>
                    <a:ext uri="{FF2B5EF4-FFF2-40B4-BE49-F238E27FC236}">
                      <a16:creationId xmlns:a16="http://schemas.microsoft.com/office/drawing/2014/main" id="{49139986-1B6D-6F1F-1B6E-6A19236639B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510137" y="2765888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87" name="Hexagon 886">
                  <a:extLst>
                    <a:ext uri="{FF2B5EF4-FFF2-40B4-BE49-F238E27FC236}">
                      <a16:creationId xmlns:a16="http://schemas.microsoft.com/office/drawing/2014/main" id="{E4A558F5-36B5-F81F-DF48-3E7A58B1CB2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419792" y="2905542"/>
                  <a:ext cx="137812" cy="129069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88" name="Hexagon 887">
                  <a:extLst>
                    <a:ext uri="{FF2B5EF4-FFF2-40B4-BE49-F238E27FC236}">
                      <a16:creationId xmlns:a16="http://schemas.microsoft.com/office/drawing/2014/main" id="{0649FC6F-15B8-6D8B-5C85-03DDCD47F39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6055910" y="2269042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89" name="Hexagon 888">
                  <a:extLst>
                    <a:ext uri="{FF2B5EF4-FFF2-40B4-BE49-F238E27FC236}">
                      <a16:creationId xmlns:a16="http://schemas.microsoft.com/office/drawing/2014/main" id="{C1175B76-1F79-AA62-C817-66C7F4CCA66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943469" y="2423172"/>
                  <a:ext cx="141437" cy="132756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90" name="Hexagon 889">
                  <a:extLst>
                    <a:ext uri="{FF2B5EF4-FFF2-40B4-BE49-F238E27FC236}">
                      <a16:creationId xmlns:a16="http://schemas.microsoft.com/office/drawing/2014/main" id="{09A28A1A-0BEF-6F79-B4E5-BB95D19EA60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853121" y="2559200"/>
                  <a:ext cx="141439" cy="129069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91" name="Hexagon 890">
                  <a:extLst>
                    <a:ext uri="{FF2B5EF4-FFF2-40B4-BE49-F238E27FC236}">
                      <a16:creationId xmlns:a16="http://schemas.microsoft.com/office/drawing/2014/main" id="{FFB31E45-29EC-EA68-BB1C-6AFF9D6F9BC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880780" y="2727808"/>
                  <a:ext cx="141437" cy="132756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92" name="Hexagon 891">
                  <a:extLst>
                    <a:ext uri="{FF2B5EF4-FFF2-40B4-BE49-F238E27FC236}">
                      <a16:creationId xmlns:a16="http://schemas.microsoft.com/office/drawing/2014/main" id="{AF502E73-CEF0-5EC1-A8ED-35D2CE5A819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668738" y="2885596"/>
                  <a:ext cx="141439" cy="129069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93" name="Hexagon 892">
                  <a:extLst>
                    <a:ext uri="{FF2B5EF4-FFF2-40B4-BE49-F238E27FC236}">
                      <a16:creationId xmlns:a16="http://schemas.microsoft.com/office/drawing/2014/main" id="{775ABE37-2D94-3EB5-71A4-3456AC6EBE5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6033784" y="2588185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94" name="Hexagon 893">
                  <a:extLst>
                    <a:ext uri="{FF2B5EF4-FFF2-40B4-BE49-F238E27FC236}">
                      <a16:creationId xmlns:a16="http://schemas.microsoft.com/office/drawing/2014/main" id="{D7EF44B1-562B-5AF0-F769-CCD98E5FABA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6107568" y="2428644"/>
                  <a:ext cx="141439" cy="1290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95" name="Hexagon 894">
                  <a:extLst>
                    <a:ext uri="{FF2B5EF4-FFF2-40B4-BE49-F238E27FC236}">
                      <a16:creationId xmlns:a16="http://schemas.microsoft.com/office/drawing/2014/main" id="{939C8431-F2E6-0E09-FBA3-728899F8157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6011658" y="2000672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96" name="Hexagon 895">
                  <a:extLst>
                    <a:ext uri="{FF2B5EF4-FFF2-40B4-BE49-F238E27FC236}">
                      <a16:creationId xmlns:a16="http://schemas.microsoft.com/office/drawing/2014/main" id="{448423AA-62D8-5C9A-6F93-A0DED3A7ED0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937905" y="1848354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97" name="Hexagon 896">
                  <a:extLst>
                    <a:ext uri="{FF2B5EF4-FFF2-40B4-BE49-F238E27FC236}">
                      <a16:creationId xmlns:a16="http://schemas.microsoft.com/office/drawing/2014/main" id="{C4522087-DEB3-0E98-724E-880DF7DD667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6017222" y="2872873"/>
                  <a:ext cx="141437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898" name="Isosceles Triangle 897">
                  <a:extLst>
                    <a:ext uri="{FF2B5EF4-FFF2-40B4-BE49-F238E27FC236}">
                      <a16:creationId xmlns:a16="http://schemas.microsoft.com/office/drawing/2014/main" id="{B1AB9491-74A5-C310-41B5-BEB988FB675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7874395">
                  <a:off x="3453753" y="2499821"/>
                  <a:ext cx="76158" cy="73753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899" name="Isosceles Triangle 898">
                  <a:extLst>
                    <a:ext uri="{FF2B5EF4-FFF2-40B4-BE49-F238E27FC236}">
                      <a16:creationId xmlns:a16="http://schemas.microsoft.com/office/drawing/2014/main" id="{13A44133-C68F-A61A-5784-72F40B73FEA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171402">
                  <a:off x="2916559" y="2661814"/>
                  <a:ext cx="73753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900" name="Isosceles Triangle 899">
                  <a:extLst>
                    <a:ext uri="{FF2B5EF4-FFF2-40B4-BE49-F238E27FC236}">
                      <a16:creationId xmlns:a16="http://schemas.microsoft.com/office/drawing/2014/main" id="{D7870CC9-6A15-B31F-B8BC-D2F19E7E6C3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>
                  <a:off x="3702030" y="3042610"/>
                  <a:ext cx="77440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901" name="Isosceles Triangle 900">
                  <a:extLst>
                    <a:ext uri="{FF2B5EF4-FFF2-40B4-BE49-F238E27FC236}">
                      <a16:creationId xmlns:a16="http://schemas.microsoft.com/office/drawing/2014/main" id="{3B886B4E-8D73-4F9A-3B4B-32A3A65D249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1834738">
                  <a:off x="3244761" y="3053489"/>
                  <a:ext cx="73753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902" name="Isosceles Triangle 901">
                  <a:extLst>
                    <a:ext uri="{FF2B5EF4-FFF2-40B4-BE49-F238E27FC236}">
                      <a16:creationId xmlns:a16="http://schemas.microsoft.com/office/drawing/2014/main" id="{5F1C0D27-11FD-DD9C-0F74-0AD16B42EA1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>
                  <a:off x="4642380" y="3013597"/>
                  <a:ext cx="77442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903" name="Isosceles Triangle 902">
                  <a:extLst>
                    <a:ext uri="{FF2B5EF4-FFF2-40B4-BE49-F238E27FC236}">
                      <a16:creationId xmlns:a16="http://schemas.microsoft.com/office/drawing/2014/main" id="{8D1C8130-4FB1-7977-94D6-5FF1946ACD8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>
                  <a:off x="4904205" y="3006344"/>
                  <a:ext cx="73753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904" name="Isosceles Triangle 903">
                  <a:extLst>
                    <a:ext uri="{FF2B5EF4-FFF2-40B4-BE49-F238E27FC236}">
                      <a16:creationId xmlns:a16="http://schemas.microsoft.com/office/drawing/2014/main" id="{280D4D7D-C7AA-35E7-7A57-0FBE05FF1B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8573648">
                  <a:off x="5365160" y="2999091"/>
                  <a:ext cx="77442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905" name="Isosceles Triangle 904">
                  <a:extLst>
                    <a:ext uri="{FF2B5EF4-FFF2-40B4-BE49-F238E27FC236}">
                      <a16:creationId xmlns:a16="http://schemas.microsoft.com/office/drawing/2014/main" id="{F0FEEB69-3E8F-F80A-72F7-961EF8A8ED3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7874395">
                  <a:off x="2528153" y="2728296"/>
                  <a:ext cx="76160" cy="73753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</p:grpSp>
          <p:sp>
            <p:nvSpPr>
              <p:cNvPr id="696" name="TextBox 958">
                <a:extLst>
                  <a:ext uri="{FF2B5EF4-FFF2-40B4-BE49-F238E27FC236}">
                    <a16:creationId xmlns:a16="http://schemas.microsoft.com/office/drawing/2014/main" id="{CA9FA849-CB79-7E4D-3F32-9083B927CF4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9147" y="1471774"/>
                <a:ext cx="1334125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en-IN" altLang="en-US" sz="1400"/>
                  <a:t>WT</a:t>
                </a:r>
              </a:p>
            </p:txBody>
          </p:sp>
        </p:grpSp>
        <p:sp>
          <p:nvSpPr>
            <p:cNvPr id="4" name="Partial Circle 3">
              <a:extLst>
                <a:ext uri="{FF2B5EF4-FFF2-40B4-BE49-F238E27FC236}">
                  <a16:creationId xmlns:a16="http://schemas.microsoft.com/office/drawing/2014/main" id="{275BC8E7-DD21-8B6B-CBC9-73A17D8B9E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86286" y="1230418"/>
              <a:ext cx="82549" cy="79356"/>
            </a:xfrm>
            <a:prstGeom prst="pi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 dirty="0">
                <a:solidFill>
                  <a:schemeClr val="tx1"/>
                </a:solidFill>
              </a:endParaRPr>
            </a:p>
          </p:txBody>
        </p:sp>
        <p:grpSp>
          <p:nvGrpSpPr>
            <p:cNvPr id="5" name="Group 722">
              <a:extLst>
                <a:ext uri="{FF2B5EF4-FFF2-40B4-BE49-F238E27FC236}">
                  <a16:creationId xmlns:a16="http://schemas.microsoft.com/office/drawing/2014/main" id="{F3EA61EC-F25F-3BD0-1ED4-D67620565D3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11098" y="672926"/>
              <a:ext cx="3564843" cy="1266140"/>
              <a:chOff x="3243879" y="513410"/>
              <a:chExt cx="3564843" cy="1266140"/>
            </a:xfrm>
          </p:grpSpPr>
          <p:grpSp>
            <p:nvGrpSpPr>
              <p:cNvPr id="468" name="Group 250">
                <a:extLst>
                  <a:ext uri="{FF2B5EF4-FFF2-40B4-BE49-F238E27FC236}">
                    <a16:creationId xmlns:a16="http://schemas.microsoft.com/office/drawing/2014/main" id="{1F0654B2-4FE5-D0C4-81A1-7F0139F0B81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243879" y="513410"/>
                <a:ext cx="3564843" cy="999206"/>
                <a:chOff x="-866973" y="1301832"/>
                <a:chExt cx="8278991" cy="2286857"/>
              </a:xfrm>
            </p:grpSpPr>
            <p:sp>
              <p:nvSpPr>
                <p:cNvPr id="473" name="Minus Sign 472">
                  <a:extLst>
                    <a:ext uri="{FF2B5EF4-FFF2-40B4-BE49-F238E27FC236}">
                      <a16:creationId xmlns:a16="http://schemas.microsoft.com/office/drawing/2014/main" id="{413A7DC5-7F29-959C-42B9-75CE1742010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-807109" y="1302775"/>
                  <a:ext cx="8217836" cy="791864"/>
                </a:xfrm>
                <a:prstGeom prst="mathMinus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474" name="Minus Sign 473">
                  <a:extLst>
                    <a:ext uri="{FF2B5EF4-FFF2-40B4-BE49-F238E27FC236}">
                      <a16:creationId xmlns:a16="http://schemas.microsoft.com/office/drawing/2014/main" id="{E80DEE42-AC3B-4CEE-BF9C-0BCBFDF0E08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-866097" y="2795694"/>
                  <a:ext cx="8276824" cy="791864"/>
                </a:xfrm>
                <a:prstGeom prst="mathMinus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mc:AlternateContent xmlns:mc="http://schemas.openxmlformats.org/markup-compatibility/2006" xmlns:p14="http://schemas.microsoft.com/office/powerpoint/2010/main">
              <mc:Choice Requires="p14">
                <p:contentPart p14:bwMode="auto" r:id="rId14">
                  <p14:nvContentPartPr>
                    <p14:cNvPr id="475" name="Ink 474">
                      <a:extLst>
                        <a:ext uri="{FF2B5EF4-FFF2-40B4-BE49-F238E27FC236}">
                          <a16:creationId xmlns:a16="http://schemas.microsoft.com/office/drawing/2014/main" id="{1D7F9B5E-035C-DABC-CAE1-4A186C28AD77}"/>
                        </a:ext>
                      </a:extLst>
                    </p14:cNvPr>
                    <p14:cNvContentPartPr>
                      <a14:cpLocks xmlns:a14="http://schemas.microsoft.com/office/drawing/2010/main" noChangeAspect="1"/>
                    </p14:cNvContentPartPr>
                    <p14:nvPr/>
                  </p14:nvContentPartPr>
                  <p14:xfrm>
                    <a:off x="338331" y="1837877"/>
                    <a:ext cx="2599920" cy="1277640"/>
                  </p14:xfrm>
                </p:contentPart>
              </mc:Choice>
              <mc:Fallback xmlns="">
                <p:pic>
                  <p:nvPicPr>
                    <p:cNvPr id="475" name="Ink 474">
                      <a:extLst>
                        <a:ext uri="{FF2B5EF4-FFF2-40B4-BE49-F238E27FC236}">
                          <a16:creationId xmlns:a16="http://schemas.microsoft.com/office/drawing/2014/main" id="{1D7F9B5E-035C-DABC-CAE1-4A186C28AD77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5"/>
                    <a:stretch>
                      <a:fillRect/>
                    </a:stretch>
                  </p:blipFill>
                  <p:spPr>
                    <a:xfrm>
                      <a:off x="324119" y="1823873"/>
                      <a:ext cx="2628344" cy="1305648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16">
                  <p14:nvContentPartPr>
                    <p14:cNvPr id="476" name="Ink 475">
                      <a:extLst>
                        <a:ext uri="{FF2B5EF4-FFF2-40B4-BE49-F238E27FC236}">
                          <a16:creationId xmlns:a16="http://schemas.microsoft.com/office/drawing/2014/main" id="{3F2EC2C2-FA99-889D-B1C2-42FFB200B2F4}"/>
                        </a:ext>
                      </a:extLst>
                    </p14:cNvPr>
                    <p14:cNvContentPartPr>
                      <a14:cpLocks xmlns:a14="http://schemas.microsoft.com/office/drawing/2010/main" noChangeAspect="1"/>
                    </p14:cNvContentPartPr>
                    <p14:nvPr/>
                  </p14:nvContentPartPr>
                  <p14:xfrm>
                    <a:off x="839091" y="1804757"/>
                    <a:ext cx="3518640" cy="1342080"/>
                  </p14:xfrm>
                </p:contentPart>
              </mc:Choice>
              <mc:Fallback xmlns="">
                <p:pic>
                  <p:nvPicPr>
                    <p:cNvPr id="476" name="Ink 475">
                      <a:extLst>
                        <a:ext uri="{FF2B5EF4-FFF2-40B4-BE49-F238E27FC236}">
                          <a16:creationId xmlns:a16="http://schemas.microsoft.com/office/drawing/2014/main" id="{3F2EC2C2-FA99-889D-B1C2-42FFB200B2F4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7"/>
                    <a:stretch>
                      <a:fillRect/>
                    </a:stretch>
                  </p:blipFill>
                  <p:spPr>
                    <a:xfrm>
                      <a:off x="824879" y="1790751"/>
                      <a:ext cx="3547063" cy="1370091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18">
                  <p14:nvContentPartPr>
                    <p14:cNvPr id="477" name="Ink 476">
                      <a:extLst>
                        <a:ext uri="{FF2B5EF4-FFF2-40B4-BE49-F238E27FC236}">
                          <a16:creationId xmlns:a16="http://schemas.microsoft.com/office/drawing/2014/main" id="{DD1F645A-D4A8-8E99-9F1F-F3AD163FFE88}"/>
                        </a:ext>
                      </a:extLst>
                    </p14:cNvPr>
                    <p14:cNvContentPartPr>
                      <a14:cpLocks xmlns:a14="http://schemas.microsoft.com/office/drawing/2010/main" noChangeAspect="1"/>
                    </p14:cNvContentPartPr>
                    <p14:nvPr/>
                  </p14:nvContentPartPr>
                  <p14:xfrm>
                    <a:off x="1615251" y="1805477"/>
                    <a:ext cx="2551320" cy="1362960"/>
                  </p14:xfrm>
                </p:contentPart>
              </mc:Choice>
              <mc:Fallback xmlns="">
                <p:pic>
                  <p:nvPicPr>
                    <p:cNvPr id="477" name="Ink 476">
                      <a:extLst>
                        <a:ext uri="{FF2B5EF4-FFF2-40B4-BE49-F238E27FC236}">
                          <a16:creationId xmlns:a16="http://schemas.microsoft.com/office/drawing/2014/main" id="{DD1F645A-D4A8-8E99-9F1F-F3AD163FFE88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9"/>
                    <a:stretch>
                      <a:fillRect/>
                    </a:stretch>
                  </p:blipFill>
                  <p:spPr>
                    <a:xfrm>
                      <a:off x="1601040" y="1791477"/>
                      <a:ext cx="2579742" cy="139096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20">
                  <p14:nvContentPartPr>
                    <p14:cNvPr id="478" name="Ink 477">
                      <a:extLst>
                        <a:ext uri="{FF2B5EF4-FFF2-40B4-BE49-F238E27FC236}">
                          <a16:creationId xmlns:a16="http://schemas.microsoft.com/office/drawing/2014/main" id="{2221D218-4E35-1F47-9056-3887409DD6C9}"/>
                        </a:ext>
                      </a:extLst>
                    </p14:cNvPr>
                    <p14:cNvContentPartPr>
                      <a14:cpLocks xmlns:a14="http://schemas.microsoft.com/office/drawing/2010/main" noChangeAspect="1"/>
                    </p14:cNvContentPartPr>
                    <p14:nvPr/>
                  </p14:nvContentPartPr>
                  <p14:xfrm>
                    <a:off x="4602171" y="2041637"/>
                    <a:ext cx="1677960" cy="1073160"/>
                  </p14:xfrm>
                </p:contentPart>
              </mc:Choice>
              <mc:Fallback xmlns="">
                <p:pic>
                  <p:nvPicPr>
                    <p:cNvPr id="478" name="Ink 477">
                      <a:extLst>
                        <a:ext uri="{FF2B5EF4-FFF2-40B4-BE49-F238E27FC236}">
                          <a16:creationId xmlns:a16="http://schemas.microsoft.com/office/drawing/2014/main" id="{2221D218-4E35-1F47-9056-3887409DD6C9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21"/>
                    <a:stretch>
                      <a:fillRect/>
                    </a:stretch>
                  </p:blipFill>
                  <p:spPr>
                    <a:xfrm>
                      <a:off x="4587965" y="2027636"/>
                      <a:ext cx="1706372" cy="1101163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22">
                  <p14:nvContentPartPr>
                    <p14:cNvPr id="479" name="Ink 478">
                      <a:extLst>
                        <a:ext uri="{FF2B5EF4-FFF2-40B4-BE49-F238E27FC236}">
                          <a16:creationId xmlns:a16="http://schemas.microsoft.com/office/drawing/2014/main" id="{7DD55BCE-CE1A-C7A0-A865-08E0B922B37D}"/>
                        </a:ext>
                      </a:extLst>
                    </p14:cNvPr>
                    <p14:cNvContentPartPr>
                      <a14:cpLocks xmlns:a14="http://schemas.microsoft.com/office/drawing/2010/main" noChangeAspect="1"/>
                    </p14:cNvContentPartPr>
                    <p14:nvPr/>
                  </p14:nvContentPartPr>
                  <p14:xfrm>
                    <a:off x="1869411" y="1720517"/>
                    <a:ext cx="3308040" cy="1404000"/>
                  </p14:xfrm>
                </p:contentPart>
              </mc:Choice>
              <mc:Fallback xmlns="">
                <p:pic>
                  <p:nvPicPr>
                    <p:cNvPr id="479" name="Ink 478">
                      <a:extLst>
                        <a:ext uri="{FF2B5EF4-FFF2-40B4-BE49-F238E27FC236}">
                          <a16:creationId xmlns:a16="http://schemas.microsoft.com/office/drawing/2014/main" id="{7DD55BCE-CE1A-C7A0-A865-08E0B922B37D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23"/>
                    <a:stretch>
                      <a:fillRect/>
                    </a:stretch>
                  </p:blipFill>
                  <p:spPr>
                    <a:xfrm>
                      <a:off x="1855199" y="1706518"/>
                      <a:ext cx="3336464" cy="1431998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24">
                  <p14:nvContentPartPr>
                    <p14:cNvPr id="480" name="Ink 479">
                      <a:extLst>
                        <a:ext uri="{FF2B5EF4-FFF2-40B4-BE49-F238E27FC236}">
                          <a16:creationId xmlns:a16="http://schemas.microsoft.com/office/drawing/2014/main" id="{6FDA2674-3A75-0464-B730-800B231D8831}"/>
                        </a:ext>
                      </a:extLst>
                    </p14:cNvPr>
                    <p14:cNvContentPartPr>
                      <a14:cpLocks xmlns:a14="http://schemas.microsoft.com/office/drawing/2010/main" noChangeAspect="1"/>
                    </p14:cNvContentPartPr>
                    <p14:nvPr/>
                  </p14:nvContentPartPr>
                  <p14:xfrm>
                    <a:off x="2263971" y="1774157"/>
                    <a:ext cx="3986640" cy="1340280"/>
                  </p14:xfrm>
                </p:contentPart>
              </mc:Choice>
              <mc:Fallback xmlns="">
                <p:pic>
                  <p:nvPicPr>
                    <p:cNvPr id="480" name="Ink 479">
                      <a:extLst>
                        <a:ext uri="{FF2B5EF4-FFF2-40B4-BE49-F238E27FC236}">
                          <a16:creationId xmlns:a16="http://schemas.microsoft.com/office/drawing/2014/main" id="{6FDA2674-3A75-0464-B730-800B231D883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25"/>
                    <a:stretch>
                      <a:fillRect/>
                    </a:stretch>
                  </p:blipFill>
                  <p:spPr>
                    <a:xfrm>
                      <a:off x="2249760" y="1760153"/>
                      <a:ext cx="4015062" cy="1368288"/>
                    </a:xfrm>
                    <a:prstGeom prst="rect">
                      <a:avLst/>
                    </a:prstGeom>
                  </p:spPr>
                </p:pic>
              </mc:Fallback>
            </mc:AlternateContent>
            <p:sp>
              <p:nvSpPr>
                <p:cNvPr id="481" name="Hexagon 480">
                  <a:extLst>
                    <a:ext uri="{FF2B5EF4-FFF2-40B4-BE49-F238E27FC236}">
                      <a16:creationId xmlns:a16="http://schemas.microsoft.com/office/drawing/2014/main" id="{624BF7EC-F44D-2AA8-4965-F1172560EB8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003102" y="2138228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82" name="Hexagon 481">
                  <a:extLst>
                    <a:ext uri="{FF2B5EF4-FFF2-40B4-BE49-F238E27FC236}">
                      <a16:creationId xmlns:a16="http://schemas.microsoft.com/office/drawing/2014/main" id="{113C97C5-62F9-B1CE-BC20-332A7E6A3B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611419" y="2403395"/>
                  <a:ext cx="136412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83" name="Hexagon 482">
                  <a:extLst>
                    <a:ext uri="{FF2B5EF4-FFF2-40B4-BE49-F238E27FC236}">
                      <a16:creationId xmlns:a16="http://schemas.microsoft.com/office/drawing/2014/main" id="{7CA6F28F-C33B-3604-D7CB-696441EF989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836314" y="1960241"/>
                  <a:ext cx="140098" cy="13439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84" name="Hexagon 483">
                  <a:extLst>
                    <a:ext uri="{FF2B5EF4-FFF2-40B4-BE49-F238E27FC236}">
                      <a16:creationId xmlns:a16="http://schemas.microsoft.com/office/drawing/2014/main" id="{8F83DDB6-155D-0E54-1000-69AF7AC99B8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441827" y="2886503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85" name="Hexagon 484">
                  <a:extLst>
                    <a:ext uri="{FF2B5EF4-FFF2-40B4-BE49-F238E27FC236}">
                      <a16:creationId xmlns:a16="http://schemas.microsoft.com/office/drawing/2014/main" id="{8EA458A5-F536-63B5-FDF2-8C42399FF5B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087015" y="2446983"/>
                  <a:ext cx="140098" cy="13439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86" name="Hexagon 485">
                  <a:extLst>
                    <a:ext uri="{FF2B5EF4-FFF2-40B4-BE49-F238E27FC236}">
                      <a16:creationId xmlns:a16="http://schemas.microsoft.com/office/drawing/2014/main" id="{F9987289-02C7-BE54-131C-FB2FDE8E3B2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278728" y="2701252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87" name="Hexagon 486">
                  <a:extLst>
                    <a:ext uri="{FF2B5EF4-FFF2-40B4-BE49-F238E27FC236}">
                      <a16:creationId xmlns:a16="http://schemas.microsoft.com/office/drawing/2014/main" id="{ED228F8E-D755-09EF-0227-F00382DF4DD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492561" y="2025624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88" name="Hexagon 487">
                  <a:extLst>
                    <a:ext uri="{FF2B5EF4-FFF2-40B4-BE49-F238E27FC236}">
                      <a16:creationId xmlns:a16="http://schemas.microsoft.com/office/drawing/2014/main" id="{6BA11CE7-7395-7F89-29C7-522C5F2F7A0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030831" y="2911931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89" name="Hexagon 488">
                  <a:extLst>
                    <a:ext uri="{FF2B5EF4-FFF2-40B4-BE49-F238E27FC236}">
                      <a16:creationId xmlns:a16="http://schemas.microsoft.com/office/drawing/2014/main" id="{962FCAEF-0AA1-D2DD-E4EA-DCE8FB9138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953408" y="2508733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90" name="Hexagon 489">
                  <a:extLst>
                    <a:ext uri="{FF2B5EF4-FFF2-40B4-BE49-F238E27FC236}">
                      <a16:creationId xmlns:a16="http://schemas.microsoft.com/office/drawing/2014/main" id="{9756B4E2-E506-E2D3-C40A-6F72CD4739E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207797" y="2294422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91" name="Hexagon 490">
                  <a:extLst>
                    <a:ext uri="{FF2B5EF4-FFF2-40B4-BE49-F238E27FC236}">
                      <a16:creationId xmlns:a16="http://schemas.microsoft.com/office/drawing/2014/main" id="{C1D8841F-7FB3-A7AA-1F05-3ADF8E9D57B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92136" y="1916652"/>
                  <a:ext cx="140098" cy="13439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92" name="Hexagon 491">
                  <a:extLst>
                    <a:ext uri="{FF2B5EF4-FFF2-40B4-BE49-F238E27FC236}">
                      <a16:creationId xmlns:a16="http://schemas.microsoft.com/office/drawing/2014/main" id="{DE21A26D-3E80-301C-61C7-754A43F2606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37321" y="2603176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93" name="Hexagon 492">
                  <a:extLst>
                    <a:ext uri="{FF2B5EF4-FFF2-40B4-BE49-F238E27FC236}">
                      <a16:creationId xmlns:a16="http://schemas.microsoft.com/office/drawing/2014/main" id="{71198C27-2BDF-FD47-4518-FD4D6E66154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64499" y="2966416"/>
                  <a:ext cx="140098" cy="134400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94" name="Hexagon 493">
                  <a:extLst>
                    <a:ext uri="{FF2B5EF4-FFF2-40B4-BE49-F238E27FC236}">
                      <a16:creationId xmlns:a16="http://schemas.microsoft.com/office/drawing/2014/main" id="{918D860F-55BE-038A-3BBD-C49E2CCF69F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848413" y="2352541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95" name="Hexagon 494">
                  <a:extLst>
                    <a:ext uri="{FF2B5EF4-FFF2-40B4-BE49-F238E27FC236}">
                      <a16:creationId xmlns:a16="http://schemas.microsoft.com/office/drawing/2014/main" id="{81CA9511-C863-A7F5-91A7-5C315F73823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47532" y="2065580"/>
                  <a:ext cx="140098" cy="134400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96" name="Hexagon 495">
                  <a:extLst>
                    <a:ext uri="{FF2B5EF4-FFF2-40B4-BE49-F238E27FC236}">
                      <a16:creationId xmlns:a16="http://schemas.microsoft.com/office/drawing/2014/main" id="{A50EAC14-727C-56C4-7B67-F67147EBDCB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305574" y="2770266"/>
                  <a:ext cx="136412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97" name="Hexagon 496">
                  <a:extLst>
                    <a:ext uri="{FF2B5EF4-FFF2-40B4-BE49-F238E27FC236}">
                      <a16:creationId xmlns:a16="http://schemas.microsoft.com/office/drawing/2014/main" id="{F46EC5ED-70C9-C88A-6484-92660677405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911089" y="2003830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98" name="Hexagon 497">
                  <a:extLst>
                    <a:ext uri="{FF2B5EF4-FFF2-40B4-BE49-F238E27FC236}">
                      <a16:creationId xmlns:a16="http://schemas.microsoft.com/office/drawing/2014/main" id="{12E5A1E2-6145-06C6-37D9-B23EF00071C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83264" y="2258098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499" name="Hexagon 498">
                  <a:extLst>
                    <a:ext uri="{FF2B5EF4-FFF2-40B4-BE49-F238E27FC236}">
                      <a16:creationId xmlns:a16="http://schemas.microsoft.com/office/drawing/2014/main" id="{0DC15A2F-0732-7276-255F-292882E71FA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23362" y="2258098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00" name="Hexagon 499">
                  <a:extLst>
                    <a:ext uri="{FF2B5EF4-FFF2-40B4-BE49-F238E27FC236}">
                      <a16:creationId xmlns:a16="http://schemas.microsoft.com/office/drawing/2014/main" id="{7458E55D-AC3E-8B2D-3006-A00538995FA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78207" y="2265363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01" name="Hexagon 500">
                  <a:extLst>
                    <a:ext uri="{FF2B5EF4-FFF2-40B4-BE49-F238E27FC236}">
                      <a16:creationId xmlns:a16="http://schemas.microsoft.com/office/drawing/2014/main" id="{6AA2C6A4-D57D-A5CE-D48A-3969767DA6A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18304" y="2265363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02" name="Hexagon 501">
                  <a:extLst>
                    <a:ext uri="{FF2B5EF4-FFF2-40B4-BE49-F238E27FC236}">
                      <a16:creationId xmlns:a16="http://schemas.microsoft.com/office/drawing/2014/main" id="{9EFB17EC-86EC-0FB1-C658-FCCF4A2F3FB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058402" y="2265363"/>
                  <a:ext cx="136412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03" name="Hexagon 502">
                  <a:extLst>
                    <a:ext uri="{FF2B5EF4-FFF2-40B4-BE49-F238E27FC236}">
                      <a16:creationId xmlns:a16="http://schemas.microsoft.com/office/drawing/2014/main" id="{C86D4D56-72C9-CA8B-4305-4D48616E87D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04471" y="2403395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grpSp>
              <p:nvGrpSpPr>
                <p:cNvPr id="504" name="Group 283">
                  <a:extLst>
                    <a:ext uri="{FF2B5EF4-FFF2-40B4-BE49-F238E27FC236}">
                      <a16:creationId xmlns:a16="http://schemas.microsoft.com/office/drawing/2014/main" id="{8FEB1423-16BA-914C-0A6C-F3CA009E92D1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 rot="3417235">
                  <a:off x="1455831" y="2227746"/>
                  <a:ext cx="711679" cy="277978"/>
                  <a:chOff x="2415488" y="6193102"/>
                  <a:chExt cx="711679" cy="277978"/>
                </a:xfrm>
              </p:grpSpPr>
              <p:sp>
                <p:nvSpPr>
                  <p:cNvPr id="689" name="Hexagon 688">
                    <a:extLst>
                      <a:ext uri="{FF2B5EF4-FFF2-40B4-BE49-F238E27FC236}">
                        <a16:creationId xmlns:a16="http://schemas.microsoft.com/office/drawing/2014/main" id="{6E1AAB14-BB8D-7D41-CD27-C1A8CEB5F18A}"/>
                      </a:ext>
                    </a:extLst>
                  </p:cNvPr>
                  <p:cNvSpPr/>
                  <p:nvPr/>
                </p:nvSpPr>
                <p:spPr>
                  <a:xfrm>
                    <a:off x="2411981" y="6193812"/>
                    <a:ext cx="138031" cy="129039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690" name="Hexagon 689">
                    <a:extLst>
                      <a:ext uri="{FF2B5EF4-FFF2-40B4-BE49-F238E27FC236}">
                        <a16:creationId xmlns:a16="http://schemas.microsoft.com/office/drawing/2014/main" id="{9BA4464B-8037-0F65-FF2F-C52E690296CF}"/>
                      </a:ext>
                    </a:extLst>
                  </p:cNvPr>
                  <p:cNvSpPr/>
                  <p:nvPr/>
                </p:nvSpPr>
                <p:spPr>
                  <a:xfrm>
                    <a:off x="2550718" y="6194257"/>
                    <a:ext cx="141665" cy="12903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691" name="Hexagon 690">
                    <a:extLst>
                      <a:ext uri="{FF2B5EF4-FFF2-40B4-BE49-F238E27FC236}">
                        <a16:creationId xmlns:a16="http://schemas.microsoft.com/office/drawing/2014/main" id="{72DBF948-07DE-B9BD-254E-2C8BFFD9C715}"/>
                      </a:ext>
                    </a:extLst>
                  </p:cNvPr>
                  <p:cNvSpPr/>
                  <p:nvPr/>
                </p:nvSpPr>
                <p:spPr>
                  <a:xfrm>
                    <a:off x="2708238" y="6196261"/>
                    <a:ext cx="138031" cy="132724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692" name="Hexagon 691">
                    <a:extLst>
                      <a:ext uri="{FF2B5EF4-FFF2-40B4-BE49-F238E27FC236}">
                        <a16:creationId xmlns:a16="http://schemas.microsoft.com/office/drawing/2014/main" id="{AB4ABFE9-74B6-1345-50DD-D3FBF45788CE}"/>
                      </a:ext>
                    </a:extLst>
                  </p:cNvPr>
                  <p:cNvSpPr/>
                  <p:nvPr/>
                </p:nvSpPr>
                <p:spPr>
                  <a:xfrm>
                    <a:off x="2846974" y="6196701"/>
                    <a:ext cx="141663" cy="132724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693" name="Hexagon 692">
                    <a:extLst>
                      <a:ext uri="{FF2B5EF4-FFF2-40B4-BE49-F238E27FC236}">
                        <a16:creationId xmlns:a16="http://schemas.microsoft.com/office/drawing/2014/main" id="{03ECB6B7-C173-A68D-2E92-EB4BDBB75D88}"/>
                      </a:ext>
                    </a:extLst>
                  </p:cNvPr>
                  <p:cNvSpPr/>
                  <p:nvPr/>
                </p:nvSpPr>
                <p:spPr>
                  <a:xfrm>
                    <a:off x="2989343" y="6197143"/>
                    <a:ext cx="138031" cy="132724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694" name="Hexagon 693">
                    <a:extLst>
                      <a:ext uri="{FF2B5EF4-FFF2-40B4-BE49-F238E27FC236}">
                        <a16:creationId xmlns:a16="http://schemas.microsoft.com/office/drawing/2014/main" id="{278DB458-E880-4DD1-0D27-86118572496B}"/>
                      </a:ext>
                    </a:extLst>
                  </p:cNvPr>
                  <p:cNvSpPr/>
                  <p:nvPr/>
                </p:nvSpPr>
                <p:spPr>
                  <a:xfrm>
                    <a:off x="2630913" y="6339570"/>
                    <a:ext cx="141665" cy="129039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</p:grpSp>
            <p:grpSp>
              <p:nvGrpSpPr>
                <p:cNvPr id="505" name="Group 284">
                  <a:extLst>
                    <a:ext uri="{FF2B5EF4-FFF2-40B4-BE49-F238E27FC236}">
                      <a16:creationId xmlns:a16="http://schemas.microsoft.com/office/drawing/2014/main" id="{75161F77-5C85-E338-BA6F-9DEA6E1A6965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 rot="-4101739">
                  <a:off x="5272974" y="1842644"/>
                  <a:ext cx="683709" cy="711679"/>
                  <a:chOff x="2186415" y="6068136"/>
                  <a:chExt cx="683709" cy="711679"/>
                </a:xfrm>
              </p:grpSpPr>
              <p:grpSp>
                <p:nvGrpSpPr>
                  <p:cNvPr id="681" name="Group 470">
                    <a:extLst>
                      <a:ext uri="{FF2B5EF4-FFF2-40B4-BE49-F238E27FC236}">
                        <a16:creationId xmlns:a16="http://schemas.microsoft.com/office/drawing/2014/main" id="{C6C2BDE5-F76F-D000-CF22-613F6574FF91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 rot="3417235">
                    <a:off x="1971273" y="6283278"/>
                    <a:ext cx="711679" cy="281396"/>
                    <a:chOff x="2415488" y="6189684"/>
                    <a:chExt cx="711679" cy="281396"/>
                  </a:xfrm>
                </p:grpSpPr>
                <p:sp>
                  <p:nvSpPr>
                    <p:cNvPr id="683" name="Hexagon 682">
                      <a:extLst>
                        <a:ext uri="{FF2B5EF4-FFF2-40B4-BE49-F238E27FC236}">
                          <a16:creationId xmlns:a16="http://schemas.microsoft.com/office/drawing/2014/main" id="{22E95254-EB52-BAFE-5E08-0F5E3748D0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410575" y="6188437"/>
                      <a:ext cx="140097" cy="130766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/>
                    </a:p>
                  </p:txBody>
                </p:sp>
                <p:sp>
                  <p:nvSpPr>
                    <p:cNvPr id="684" name="Hexagon 683">
                      <a:extLst>
                        <a:ext uri="{FF2B5EF4-FFF2-40B4-BE49-F238E27FC236}">
                          <a16:creationId xmlns:a16="http://schemas.microsoft.com/office/drawing/2014/main" id="{F27971E2-A343-77D4-BE1D-31F9678D69D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50123" y="6186536"/>
                      <a:ext cx="140097" cy="130766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 dirty="0"/>
                    </a:p>
                  </p:txBody>
                </p:sp>
                <p:sp>
                  <p:nvSpPr>
                    <p:cNvPr id="685" name="Hexagon 684">
                      <a:extLst>
                        <a:ext uri="{FF2B5EF4-FFF2-40B4-BE49-F238E27FC236}">
                          <a16:creationId xmlns:a16="http://schemas.microsoft.com/office/drawing/2014/main" id="{69A1C48E-DA09-EFE9-4F67-D6ECD1F75E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01942" y="6198190"/>
                      <a:ext cx="140097" cy="130766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/>
                    </a:p>
                  </p:txBody>
                </p:sp>
                <p:sp>
                  <p:nvSpPr>
                    <p:cNvPr id="686" name="Hexagon 685">
                      <a:extLst>
                        <a:ext uri="{FF2B5EF4-FFF2-40B4-BE49-F238E27FC236}">
                          <a16:creationId xmlns:a16="http://schemas.microsoft.com/office/drawing/2014/main" id="{2FA8CD6B-A853-BDCF-2C1A-BF2B0D5EC7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841490" y="6196289"/>
                      <a:ext cx="140097" cy="130766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/>
                    </a:p>
                  </p:txBody>
                </p:sp>
                <p:sp>
                  <p:nvSpPr>
                    <p:cNvPr id="687" name="Hexagon 686">
                      <a:extLst>
                        <a:ext uri="{FF2B5EF4-FFF2-40B4-BE49-F238E27FC236}">
                          <a16:creationId xmlns:a16="http://schemas.microsoft.com/office/drawing/2014/main" id="{90F97AD8-7971-E9F7-849D-522BFB5CF1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80311" y="6197950"/>
                      <a:ext cx="140097" cy="130766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 dirty="0"/>
                    </a:p>
                  </p:txBody>
                </p:sp>
                <p:sp>
                  <p:nvSpPr>
                    <p:cNvPr id="688" name="Hexagon 687">
                      <a:extLst>
                        <a:ext uri="{FF2B5EF4-FFF2-40B4-BE49-F238E27FC236}">
                          <a16:creationId xmlns:a16="http://schemas.microsoft.com/office/drawing/2014/main" id="{7A994875-8357-BDA5-8382-0D9F49AC8FA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28675" y="6335555"/>
                      <a:ext cx="140097" cy="130766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/>
                    </a:p>
                  </p:txBody>
                </p:sp>
              </p:grpSp>
              <p:sp>
                <p:nvSpPr>
                  <p:cNvPr id="682" name="Hexagon 681">
                    <a:extLst>
                      <a:ext uri="{FF2B5EF4-FFF2-40B4-BE49-F238E27FC236}">
                        <a16:creationId xmlns:a16="http://schemas.microsoft.com/office/drawing/2014/main" id="{5D5DB169-3706-FFC7-D1E2-59A8C9EE3EDF}"/>
                      </a:ext>
                    </a:extLst>
                  </p:cNvPr>
                  <p:cNvSpPr/>
                  <p:nvPr/>
                </p:nvSpPr>
                <p:spPr>
                  <a:xfrm rot="8817235">
                    <a:off x="2730785" y="6506563"/>
                    <a:ext cx="138031" cy="132724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</p:grpSp>
            <p:sp>
              <p:nvSpPr>
                <p:cNvPr id="506" name="Hexagon 505">
                  <a:extLst>
                    <a:ext uri="{FF2B5EF4-FFF2-40B4-BE49-F238E27FC236}">
                      <a16:creationId xmlns:a16="http://schemas.microsoft.com/office/drawing/2014/main" id="{26FBCA4F-98DE-0F23-3D8F-C6EAE269077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2281603" y="1906621"/>
                  <a:ext cx="138031" cy="12903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07" name="Hexagon 506">
                  <a:extLst>
                    <a:ext uri="{FF2B5EF4-FFF2-40B4-BE49-F238E27FC236}">
                      <a16:creationId xmlns:a16="http://schemas.microsoft.com/office/drawing/2014/main" id="{541F4B5F-3DBF-5D47-CA60-457B6B6F61D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2359026" y="2022856"/>
                  <a:ext cx="138031" cy="12903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grpSp>
              <p:nvGrpSpPr>
                <p:cNvPr id="508" name="Group 287">
                  <a:extLst>
                    <a:ext uri="{FF2B5EF4-FFF2-40B4-BE49-F238E27FC236}">
                      <a16:creationId xmlns:a16="http://schemas.microsoft.com/office/drawing/2014/main" id="{53EA5ED5-7527-718E-0816-003EF2E781CB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 rot="8528431">
                  <a:off x="3930289" y="2568135"/>
                  <a:ext cx="759570" cy="626529"/>
                  <a:chOff x="2110554" y="6091655"/>
                  <a:chExt cx="759570" cy="626529"/>
                </a:xfrm>
              </p:grpSpPr>
              <p:grpSp>
                <p:nvGrpSpPr>
                  <p:cNvPr id="673" name="Group 460">
                    <a:extLst>
                      <a:ext uri="{FF2B5EF4-FFF2-40B4-BE49-F238E27FC236}">
                        <a16:creationId xmlns:a16="http://schemas.microsoft.com/office/drawing/2014/main" id="{B681203F-AD41-7768-2CC6-5AC1288EC41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 rot="3417235">
                    <a:off x="2033324" y="6168885"/>
                    <a:ext cx="432437" cy="277978"/>
                    <a:chOff x="2415488" y="6193102"/>
                    <a:chExt cx="432437" cy="277978"/>
                  </a:xfrm>
                </p:grpSpPr>
                <p:sp>
                  <p:nvSpPr>
                    <p:cNvPr id="677" name="Hexagon 676">
                      <a:extLst>
                        <a:ext uri="{FF2B5EF4-FFF2-40B4-BE49-F238E27FC236}">
                          <a16:creationId xmlns:a16="http://schemas.microsoft.com/office/drawing/2014/main" id="{C9309328-86A9-7C6B-42A0-F7B1EB024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418188" y="6193900"/>
                      <a:ext cx="138032" cy="129039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/>
                    </a:p>
                  </p:txBody>
                </p:sp>
                <p:sp>
                  <p:nvSpPr>
                    <p:cNvPr id="678" name="Hexagon 677">
                      <a:extLst>
                        <a:ext uri="{FF2B5EF4-FFF2-40B4-BE49-F238E27FC236}">
                          <a16:creationId xmlns:a16="http://schemas.microsoft.com/office/drawing/2014/main" id="{86EB05EA-3DEA-A15D-30C9-5E989FD33B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60539" y="6193966"/>
                      <a:ext cx="141665" cy="129036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 dirty="0"/>
                    </a:p>
                  </p:txBody>
                </p:sp>
                <p:sp>
                  <p:nvSpPr>
                    <p:cNvPr id="679" name="Hexagon 678">
                      <a:extLst>
                        <a:ext uri="{FF2B5EF4-FFF2-40B4-BE49-F238E27FC236}">
                          <a16:creationId xmlns:a16="http://schemas.microsoft.com/office/drawing/2014/main" id="{C8BB0096-E6CB-3009-C39F-27E8DAD540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12928" y="6199690"/>
                      <a:ext cx="138032" cy="132724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/>
                    </a:p>
                  </p:txBody>
                </p:sp>
                <p:sp>
                  <p:nvSpPr>
                    <p:cNvPr id="680" name="Hexagon 679">
                      <a:extLst>
                        <a:ext uri="{FF2B5EF4-FFF2-40B4-BE49-F238E27FC236}">
                          <a16:creationId xmlns:a16="http://schemas.microsoft.com/office/drawing/2014/main" id="{9671A121-5EA6-6DB6-DC5D-9D819E117C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41472" y="6341094"/>
                      <a:ext cx="141665" cy="129039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/>
                    </a:p>
                  </p:txBody>
                </p:sp>
              </p:grpSp>
              <p:grpSp>
                <p:nvGrpSpPr>
                  <p:cNvPr id="674" name="Group 461">
                    <a:extLst>
                      <a:ext uri="{FF2B5EF4-FFF2-40B4-BE49-F238E27FC236}">
                        <a16:creationId xmlns:a16="http://schemas.microsoft.com/office/drawing/2014/main" id="{72C7791A-3BC3-49B0-6A3E-AAD4343F2F71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 rot="5400000">
                    <a:off x="2638049" y="6486109"/>
                    <a:ext cx="207494" cy="256656"/>
                    <a:chOff x="3196292" y="6330795"/>
                    <a:chExt cx="207494" cy="256656"/>
                  </a:xfrm>
                </p:grpSpPr>
                <p:sp>
                  <p:nvSpPr>
                    <p:cNvPr id="675" name="Hexagon 674">
                      <a:extLst>
                        <a:ext uri="{FF2B5EF4-FFF2-40B4-BE49-F238E27FC236}">
                          <a16:creationId xmlns:a16="http://schemas.microsoft.com/office/drawing/2014/main" id="{55461A2B-5C79-8FF8-4EE0-6C3CD456D395}"/>
                        </a:ext>
                      </a:extLst>
                    </p:cNvPr>
                    <p:cNvSpPr/>
                    <p:nvPr/>
                  </p:nvSpPr>
                  <p:spPr>
                    <a:xfrm rot="3417235">
                      <a:off x="3195999" y="6335483"/>
                      <a:ext cx="140098" cy="130766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/>
                    </a:p>
                  </p:txBody>
                </p:sp>
                <p:sp>
                  <p:nvSpPr>
                    <p:cNvPr id="676" name="Hexagon 675">
                      <a:extLst>
                        <a:ext uri="{FF2B5EF4-FFF2-40B4-BE49-F238E27FC236}">
                          <a16:creationId xmlns:a16="http://schemas.microsoft.com/office/drawing/2014/main" id="{88990956-E096-9CA9-FD9E-B06EA64BA400}"/>
                        </a:ext>
                      </a:extLst>
                    </p:cNvPr>
                    <p:cNvSpPr/>
                    <p:nvPr/>
                  </p:nvSpPr>
                  <p:spPr>
                    <a:xfrm rot="3417235">
                      <a:off x="3272490" y="6451868"/>
                      <a:ext cx="140098" cy="130766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 dirty="0"/>
                    </a:p>
                  </p:txBody>
                </p:sp>
              </p:grpSp>
            </p:grpSp>
            <p:sp>
              <p:nvSpPr>
                <p:cNvPr id="509" name="Hexagon 508">
                  <a:extLst>
                    <a:ext uri="{FF2B5EF4-FFF2-40B4-BE49-F238E27FC236}">
                      <a16:creationId xmlns:a16="http://schemas.microsoft.com/office/drawing/2014/main" id="{CFFBA733-4BA9-2E52-66F2-93D6BC00EC3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1442890" y="2743887"/>
                  <a:ext cx="141663" cy="12903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10" name="Hexagon 509">
                  <a:extLst>
                    <a:ext uri="{FF2B5EF4-FFF2-40B4-BE49-F238E27FC236}">
                      <a16:creationId xmlns:a16="http://schemas.microsoft.com/office/drawing/2014/main" id="{516A3355-4E5E-878B-A628-C755089EA82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1289887" y="2756575"/>
                  <a:ext cx="141663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11" name="Hexagon 510">
                  <a:extLst>
                    <a:ext uri="{FF2B5EF4-FFF2-40B4-BE49-F238E27FC236}">
                      <a16:creationId xmlns:a16="http://schemas.microsoft.com/office/drawing/2014/main" id="{747EA591-FBFE-5D4A-803A-3DB612BDD9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1144230" y="2772921"/>
                  <a:ext cx="138031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12" name="Hexagon 511">
                  <a:extLst>
                    <a:ext uri="{FF2B5EF4-FFF2-40B4-BE49-F238E27FC236}">
                      <a16:creationId xmlns:a16="http://schemas.microsoft.com/office/drawing/2014/main" id="{9726B405-450D-EE8C-019B-086CDC448C0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994917" y="2785661"/>
                  <a:ext cx="138031" cy="12903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13" name="Hexagon 512">
                  <a:extLst>
                    <a:ext uri="{FF2B5EF4-FFF2-40B4-BE49-F238E27FC236}">
                      <a16:creationId xmlns:a16="http://schemas.microsoft.com/office/drawing/2014/main" id="{E03F0A08-D17F-8532-3060-00BAB94AB16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910120" y="2658528"/>
                  <a:ext cx="138031" cy="12903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14" name="Hexagon 513">
                  <a:extLst>
                    <a:ext uri="{FF2B5EF4-FFF2-40B4-BE49-F238E27FC236}">
                      <a16:creationId xmlns:a16="http://schemas.microsoft.com/office/drawing/2014/main" id="{24F6C11C-53D7-18C5-3A4F-549DFD9C6A1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762649" y="2673058"/>
                  <a:ext cx="138031" cy="12903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15" name="Hexagon 514">
                  <a:extLst>
                    <a:ext uri="{FF2B5EF4-FFF2-40B4-BE49-F238E27FC236}">
                      <a16:creationId xmlns:a16="http://schemas.microsoft.com/office/drawing/2014/main" id="{09839490-F574-BD20-2DF5-A8637D66B06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605960" y="2693008"/>
                  <a:ext cx="138031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16" name="Hexagon 515">
                  <a:extLst>
                    <a:ext uri="{FF2B5EF4-FFF2-40B4-BE49-F238E27FC236}">
                      <a16:creationId xmlns:a16="http://schemas.microsoft.com/office/drawing/2014/main" id="{ED3553D5-C27F-2EEA-C57F-48813E6D3E8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35912" y="2569506"/>
                  <a:ext cx="138031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17" name="Hexagon 516">
                  <a:extLst>
                    <a:ext uri="{FF2B5EF4-FFF2-40B4-BE49-F238E27FC236}">
                      <a16:creationId xmlns:a16="http://schemas.microsoft.com/office/drawing/2014/main" id="{C9F6F324-ABE5-5F2C-EA6F-C75DFDD8798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840100" y="2800164"/>
                  <a:ext cx="141663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18" name="Hexagon 517">
                  <a:extLst>
                    <a:ext uri="{FF2B5EF4-FFF2-40B4-BE49-F238E27FC236}">
                      <a16:creationId xmlns:a16="http://schemas.microsoft.com/office/drawing/2014/main" id="{CB30062F-A595-2D55-8148-21F881352BE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764493" y="2943645"/>
                  <a:ext cx="138031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19" name="Hexagon 518">
                  <a:extLst>
                    <a:ext uri="{FF2B5EF4-FFF2-40B4-BE49-F238E27FC236}">
                      <a16:creationId xmlns:a16="http://schemas.microsoft.com/office/drawing/2014/main" id="{E75C3D67-D488-6B66-1C8F-71784FF4876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1966411" y="2260778"/>
                  <a:ext cx="141665" cy="12903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20" name="Hexagon 519">
                  <a:extLst>
                    <a:ext uri="{FF2B5EF4-FFF2-40B4-BE49-F238E27FC236}">
                      <a16:creationId xmlns:a16="http://schemas.microsoft.com/office/drawing/2014/main" id="{CF01729B-9F24-D12E-8394-9021DB37DCE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3125901" y="2440557"/>
                  <a:ext cx="141665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21" name="Hexagon 520">
                  <a:extLst>
                    <a:ext uri="{FF2B5EF4-FFF2-40B4-BE49-F238E27FC236}">
                      <a16:creationId xmlns:a16="http://schemas.microsoft.com/office/drawing/2014/main" id="{F99DE16B-1D20-1FCA-617B-C162CF453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2165470" y="2736597"/>
                  <a:ext cx="138031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22" name="Hexagon 521">
                  <a:extLst>
                    <a:ext uri="{FF2B5EF4-FFF2-40B4-BE49-F238E27FC236}">
                      <a16:creationId xmlns:a16="http://schemas.microsoft.com/office/drawing/2014/main" id="{9D5F1178-562B-433C-BACF-48455E1003C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3601470" y="1968371"/>
                  <a:ext cx="138031" cy="12903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23" name="Hexagon 522">
                  <a:extLst>
                    <a:ext uri="{FF2B5EF4-FFF2-40B4-BE49-F238E27FC236}">
                      <a16:creationId xmlns:a16="http://schemas.microsoft.com/office/drawing/2014/main" id="{81CC850C-5319-29F3-350E-915E03AEFEC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742528" y="2021014"/>
                  <a:ext cx="138031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24" name="Hexagon 523">
                  <a:extLst>
                    <a:ext uri="{FF2B5EF4-FFF2-40B4-BE49-F238E27FC236}">
                      <a16:creationId xmlns:a16="http://schemas.microsoft.com/office/drawing/2014/main" id="{C58CA469-D9A2-FA9B-E70E-FBCFA050854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578493" y="2033727"/>
                  <a:ext cx="141665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25" name="Hexagon 524">
                  <a:extLst>
                    <a:ext uri="{FF2B5EF4-FFF2-40B4-BE49-F238E27FC236}">
                      <a16:creationId xmlns:a16="http://schemas.microsoft.com/office/drawing/2014/main" id="{7B04DA7C-27DF-58EE-1CC8-12312D0D3D3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501074" y="2168125"/>
                  <a:ext cx="141663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26" name="Hexagon 525">
                  <a:extLst>
                    <a:ext uri="{FF2B5EF4-FFF2-40B4-BE49-F238E27FC236}">
                      <a16:creationId xmlns:a16="http://schemas.microsoft.com/office/drawing/2014/main" id="{FBFED80F-D27D-9756-0759-3B9D634D906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440212" y="2318872"/>
                  <a:ext cx="138031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27" name="Hexagon 526">
                  <a:extLst>
                    <a:ext uri="{FF2B5EF4-FFF2-40B4-BE49-F238E27FC236}">
                      <a16:creationId xmlns:a16="http://schemas.microsoft.com/office/drawing/2014/main" id="{DB0644AB-F713-464B-693B-02E814186FB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248500" y="2180840"/>
                  <a:ext cx="138031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28" name="Hexagon 527">
                  <a:extLst>
                    <a:ext uri="{FF2B5EF4-FFF2-40B4-BE49-F238E27FC236}">
                      <a16:creationId xmlns:a16="http://schemas.microsoft.com/office/drawing/2014/main" id="{1D68E410-F11C-5A20-B355-C3CA40A0060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610792" y="1917490"/>
                  <a:ext cx="141665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29" name="Hexagon 528">
                  <a:extLst>
                    <a:ext uri="{FF2B5EF4-FFF2-40B4-BE49-F238E27FC236}">
                      <a16:creationId xmlns:a16="http://schemas.microsoft.com/office/drawing/2014/main" id="{0FE4188E-220E-0B06-F8A0-CF91FC12A14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443044" y="1933864"/>
                  <a:ext cx="141665" cy="12903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30" name="Hexagon 529">
                  <a:extLst>
                    <a:ext uri="{FF2B5EF4-FFF2-40B4-BE49-F238E27FC236}">
                      <a16:creationId xmlns:a16="http://schemas.microsoft.com/office/drawing/2014/main" id="{A183C4F2-535E-DAFF-4E69-7EDC92348D6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280825" y="1948394"/>
                  <a:ext cx="141665" cy="12903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31" name="Hexagon 530">
                  <a:extLst>
                    <a:ext uri="{FF2B5EF4-FFF2-40B4-BE49-F238E27FC236}">
                      <a16:creationId xmlns:a16="http://schemas.microsoft.com/office/drawing/2014/main" id="{599983C4-EAB0-C716-A779-DB3B3E971F2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140701" y="2845569"/>
                  <a:ext cx="138031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32" name="Hexagon 531">
                  <a:extLst>
                    <a:ext uri="{FF2B5EF4-FFF2-40B4-BE49-F238E27FC236}">
                      <a16:creationId xmlns:a16="http://schemas.microsoft.com/office/drawing/2014/main" id="{57D210F9-3027-989E-4DC9-523A375AE43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054062" y="2738441"/>
                  <a:ext cx="138031" cy="12903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33" name="Hexagon 532">
                  <a:extLst>
                    <a:ext uri="{FF2B5EF4-FFF2-40B4-BE49-F238E27FC236}">
                      <a16:creationId xmlns:a16="http://schemas.microsoft.com/office/drawing/2014/main" id="{E19C3B26-CAF4-C6E0-564D-78DC3CDED3B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3686267" y="2088239"/>
                  <a:ext cx="138031" cy="12903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34" name="Hexagon 533">
                  <a:extLst>
                    <a:ext uri="{FF2B5EF4-FFF2-40B4-BE49-F238E27FC236}">
                      <a16:creationId xmlns:a16="http://schemas.microsoft.com/office/drawing/2014/main" id="{21C7CF47-684F-F3F6-5766-45DA1FA7A52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3839268" y="2609464"/>
                  <a:ext cx="138031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35" name="Hexagon 534">
                  <a:extLst>
                    <a:ext uri="{FF2B5EF4-FFF2-40B4-BE49-F238E27FC236}">
                      <a16:creationId xmlns:a16="http://schemas.microsoft.com/office/drawing/2014/main" id="{B21FED3F-57C5-A841-588F-FD888372C82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3675206" y="2633102"/>
                  <a:ext cx="138031" cy="12903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36" name="Hexagon 535">
                  <a:extLst>
                    <a:ext uri="{FF2B5EF4-FFF2-40B4-BE49-F238E27FC236}">
                      <a16:creationId xmlns:a16="http://schemas.microsoft.com/office/drawing/2014/main" id="{D1272B79-5E87-CA59-FE58-31A83E22FAA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3205142" y="2892792"/>
                  <a:ext cx="138031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37" name="Hexagon 536">
                  <a:extLst>
                    <a:ext uri="{FF2B5EF4-FFF2-40B4-BE49-F238E27FC236}">
                      <a16:creationId xmlns:a16="http://schemas.microsoft.com/office/drawing/2014/main" id="{775A98E7-85C2-A801-1E36-6545E7C8735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2878891" y="2436923"/>
                  <a:ext cx="141663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38" name="Hexagon 537">
                  <a:extLst>
                    <a:ext uri="{FF2B5EF4-FFF2-40B4-BE49-F238E27FC236}">
                      <a16:creationId xmlns:a16="http://schemas.microsoft.com/office/drawing/2014/main" id="{12C14CD5-474A-029A-F0FD-E840631FDDC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2795937" y="2358854"/>
                  <a:ext cx="141663" cy="12903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39" name="Hexagon 538">
                  <a:extLst>
                    <a:ext uri="{FF2B5EF4-FFF2-40B4-BE49-F238E27FC236}">
                      <a16:creationId xmlns:a16="http://schemas.microsoft.com/office/drawing/2014/main" id="{B86B5C25-EAC8-8F3E-7208-6AD3D855111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2587607" y="2905529"/>
                  <a:ext cx="138031" cy="12903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40" name="Hexagon 539">
                  <a:extLst>
                    <a:ext uri="{FF2B5EF4-FFF2-40B4-BE49-F238E27FC236}">
                      <a16:creationId xmlns:a16="http://schemas.microsoft.com/office/drawing/2014/main" id="{3608E57B-B8B7-AFBF-E0BE-AAB29E7AA6F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3487206" y="2062787"/>
                  <a:ext cx="141665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41" name="Isosceles Triangle 540">
                  <a:extLst>
                    <a:ext uri="{FF2B5EF4-FFF2-40B4-BE49-F238E27FC236}">
                      <a16:creationId xmlns:a16="http://schemas.microsoft.com/office/drawing/2014/main" id="{365D9BFE-5287-2A72-2661-D25C8CAD364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>
                  <a:off x="1419707" y="3031800"/>
                  <a:ext cx="77424" cy="7628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42" name="Isosceles Triangle 541">
                  <a:extLst>
                    <a:ext uri="{FF2B5EF4-FFF2-40B4-BE49-F238E27FC236}">
                      <a16:creationId xmlns:a16="http://schemas.microsoft.com/office/drawing/2014/main" id="{9FBDC1CF-68A5-B68B-B5B3-7DD8222BAB6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8757897">
                  <a:off x="1787112" y="2909571"/>
                  <a:ext cx="76282" cy="73736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43" name="Isosceles Triangle 542">
                  <a:extLst>
                    <a:ext uri="{FF2B5EF4-FFF2-40B4-BE49-F238E27FC236}">
                      <a16:creationId xmlns:a16="http://schemas.microsoft.com/office/drawing/2014/main" id="{E7CC5934-7252-D019-DE92-6CB78933748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63004" y="1880328"/>
                  <a:ext cx="77421" cy="72648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44" name="Isosceles Triangle 543">
                  <a:extLst>
                    <a:ext uri="{FF2B5EF4-FFF2-40B4-BE49-F238E27FC236}">
                      <a16:creationId xmlns:a16="http://schemas.microsoft.com/office/drawing/2014/main" id="{3C7EFF5E-1A73-E237-1265-3A957405A3E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637228" y="1818576"/>
                  <a:ext cx="77421" cy="72648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45" name="Isosceles Triangle 544">
                  <a:extLst>
                    <a:ext uri="{FF2B5EF4-FFF2-40B4-BE49-F238E27FC236}">
                      <a16:creationId xmlns:a16="http://schemas.microsoft.com/office/drawing/2014/main" id="{75350DB0-8DF3-2D12-4471-33CC14A9568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288906" y="1829475"/>
                  <a:ext cx="77421" cy="76279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46" name="Isosceles Triangle 545">
                  <a:extLst>
                    <a:ext uri="{FF2B5EF4-FFF2-40B4-BE49-F238E27FC236}">
                      <a16:creationId xmlns:a16="http://schemas.microsoft.com/office/drawing/2014/main" id="{2AAEB49E-53ED-E238-EBCB-8EF2B8FA87E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64044" y="1865799"/>
                  <a:ext cx="77421" cy="76279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47" name="Isosceles Triangle 546">
                  <a:extLst>
                    <a:ext uri="{FF2B5EF4-FFF2-40B4-BE49-F238E27FC236}">
                      <a16:creationId xmlns:a16="http://schemas.microsoft.com/office/drawing/2014/main" id="{4146A094-9DCC-58DF-AF89-E15E097D315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453928" y="1865799"/>
                  <a:ext cx="77421" cy="72648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48" name="Isosceles Triangle 547">
                  <a:extLst>
                    <a:ext uri="{FF2B5EF4-FFF2-40B4-BE49-F238E27FC236}">
                      <a16:creationId xmlns:a16="http://schemas.microsoft.com/office/drawing/2014/main" id="{F0A635E7-EAEE-188E-A97C-CF020532031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>
                  <a:off x="2488873" y="3013639"/>
                  <a:ext cx="77424" cy="72648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49" name="Isosceles Triangle 548">
                  <a:extLst>
                    <a:ext uri="{FF2B5EF4-FFF2-40B4-BE49-F238E27FC236}">
                      <a16:creationId xmlns:a16="http://schemas.microsoft.com/office/drawing/2014/main" id="{307A48A1-C881-D868-F6F2-6F307111EE6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>
                  <a:off x="4052068" y="3039064"/>
                  <a:ext cx="77424" cy="72648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50" name="Isosceles Triangle 549">
                  <a:extLst>
                    <a:ext uri="{FF2B5EF4-FFF2-40B4-BE49-F238E27FC236}">
                      <a16:creationId xmlns:a16="http://schemas.microsoft.com/office/drawing/2014/main" id="{F843F6CE-B5A4-0BA3-2038-52CEA06BFE6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>
                  <a:off x="5202344" y="3002740"/>
                  <a:ext cx="77424" cy="72648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51" name="Isosceles Triangle 550">
                  <a:extLst>
                    <a:ext uri="{FF2B5EF4-FFF2-40B4-BE49-F238E27FC236}">
                      <a16:creationId xmlns:a16="http://schemas.microsoft.com/office/drawing/2014/main" id="{40B90052-A96C-8CA0-FEEB-18E09432EF7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>
                  <a:off x="2990275" y="2199980"/>
                  <a:ext cx="77424" cy="72648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52" name="Isosceles Triangle 551">
                  <a:extLst>
                    <a:ext uri="{FF2B5EF4-FFF2-40B4-BE49-F238E27FC236}">
                      <a16:creationId xmlns:a16="http://schemas.microsoft.com/office/drawing/2014/main" id="{13F1A134-270F-3317-B1C3-A72F4E3E3A5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>
                  <a:off x="3517486" y="2283524"/>
                  <a:ext cx="77421" cy="72648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53" name="Isosceles Triangle 552">
                  <a:extLst>
                    <a:ext uri="{FF2B5EF4-FFF2-40B4-BE49-F238E27FC236}">
                      <a16:creationId xmlns:a16="http://schemas.microsoft.com/office/drawing/2014/main" id="{B64C32A6-997C-62BA-73CC-B1578F2F710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>
                  <a:off x="3893538" y="2381600"/>
                  <a:ext cx="77421" cy="72648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54" name="Isosceles Triangle 553">
                  <a:extLst>
                    <a:ext uri="{FF2B5EF4-FFF2-40B4-BE49-F238E27FC236}">
                      <a16:creationId xmlns:a16="http://schemas.microsoft.com/office/drawing/2014/main" id="{2CD6EE86-EFD7-3C79-E0B5-170021B5F52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>
                  <a:off x="4361758" y="2439719"/>
                  <a:ext cx="73736" cy="72648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55" name="Isosceles Triangle 554">
                  <a:extLst>
                    <a:ext uri="{FF2B5EF4-FFF2-40B4-BE49-F238E27FC236}">
                      <a16:creationId xmlns:a16="http://schemas.microsoft.com/office/drawing/2014/main" id="{2B7FBBBF-324E-6613-CE58-C5BA6397F36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>
                  <a:off x="5058561" y="2523263"/>
                  <a:ext cx="77421" cy="72648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56" name="Isosceles Triangle 555">
                  <a:extLst>
                    <a:ext uri="{FF2B5EF4-FFF2-40B4-BE49-F238E27FC236}">
                      <a16:creationId xmlns:a16="http://schemas.microsoft.com/office/drawing/2014/main" id="{804DF0C6-DBAA-2135-B317-E49BC4331B0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496428">
                  <a:off x="2776442" y="2087374"/>
                  <a:ext cx="73736" cy="7628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57" name="Isosceles Triangle 556">
                  <a:extLst>
                    <a:ext uri="{FF2B5EF4-FFF2-40B4-BE49-F238E27FC236}">
                      <a16:creationId xmlns:a16="http://schemas.microsoft.com/office/drawing/2014/main" id="{5DE6C606-5BFA-28AE-A80F-C4EB4EF7F71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496428">
                  <a:off x="1375465" y="2247200"/>
                  <a:ext cx="77424" cy="7628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58" name="Isosceles Triangle 557">
                  <a:extLst>
                    <a:ext uri="{FF2B5EF4-FFF2-40B4-BE49-F238E27FC236}">
                      <a16:creationId xmlns:a16="http://schemas.microsoft.com/office/drawing/2014/main" id="{8BDD7FB0-8F51-9AA7-3022-A946C10A8D9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496428">
                  <a:off x="1980097" y="2868342"/>
                  <a:ext cx="77424" cy="72648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59" name="Isosceles Triangle 558">
                  <a:extLst>
                    <a:ext uri="{FF2B5EF4-FFF2-40B4-BE49-F238E27FC236}">
                      <a16:creationId xmlns:a16="http://schemas.microsoft.com/office/drawing/2014/main" id="{04CB4FD9-14AF-4454-0836-8F2F120EEF8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496428">
                  <a:off x="2204992" y="2178185"/>
                  <a:ext cx="77421" cy="72648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60" name="Isosceles Triangle 559">
                  <a:extLst>
                    <a:ext uri="{FF2B5EF4-FFF2-40B4-BE49-F238E27FC236}">
                      <a16:creationId xmlns:a16="http://schemas.microsoft.com/office/drawing/2014/main" id="{DAC7A8F8-B4D0-E4B3-BBF5-EF4627ABB31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496428">
                  <a:off x="2617912" y="2621339"/>
                  <a:ext cx="73736" cy="72648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61" name="Isosceles Triangle 560">
                  <a:extLst>
                    <a:ext uri="{FF2B5EF4-FFF2-40B4-BE49-F238E27FC236}">
                      <a16:creationId xmlns:a16="http://schemas.microsoft.com/office/drawing/2014/main" id="{BBEA0028-BD20-2148-9E48-25D01876773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496428">
                  <a:off x="2603164" y="1851269"/>
                  <a:ext cx="77421" cy="72648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62" name="Isosceles Triangle 561">
                  <a:extLst>
                    <a:ext uri="{FF2B5EF4-FFF2-40B4-BE49-F238E27FC236}">
                      <a16:creationId xmlns:a16="http://schemas.microsoft.com/office/drawing/2014/main" id="{0B05B18F-4DCF-3F41-E0F1-AC5C0A864FE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7874395">
                  <a:off x="3954939" y="2128605"/>
                  <a:ext cx="76279" cy="73736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63" name="Isosceles Triangle 562">
                  <a:extLst>
                    <a:ext uri="{FF2B5EF4-FFF2-40B4-BE49-F238E27FC236}">
                      <a16:creationId xmlns:a16="http://schemas.microsoft.com/office/drawing/2014/main" id="{671D7114-076F-FA13-9964-4E07A7A4C65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7874395">
                  <a:off x="2607421" y="2341128"/>
                  <a:ext cx="76279" cy="70048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64" name="Isosceles Triangle 563">
                  <a:extLst>
                    <a:ext uri="{FF2B5EF4-FFF2-40B4-BE49-F238E27FC236}">
                      <a16:creationId xmlns:a16="http://schemas.microsoft.com/office/drawing/2014/main" id="{7B8747AB-372E-8F4B-32A9-AC5E703A61F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7874395">
                  <a:off x="1875594" y="2698891"/>
                  <a:ext cx="76282" cy="73736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65" name="Isosceles Triangle 564">
                  <a:extLst>
                    <a:ext uri="{FF2B5EF4-FFF2-40B4-BE49-F238E27FC236}">
                      <a16:creationId xmlns:a16="http://schemas.microsoft.com/office/drawing/2014/main" id="{DDFF6037-88AF-3C98-798F-7D7DF83F1F8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7874395">
                  <a:off x="5790956" y="2484581"/>
                  <a:ext cx="76279" cy="73736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66" name="Partial Circle 565">
                  <a:extLst>
                    <a:ext uri="{FF2B5EF4-FFF2-40B4-BE49-F238E27FC236}">
                      <a16:creationId xmlns:a16="http://schemas.microsoft.com/office/drawing/2014/main" id="{D1F91F03-1BCE-0F23-1BDC-A32F5314FD8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805013">
                  <a:off x="3494962" y="2247657"/>
                  <a:ext cx="192516" cy="184339"/>
                </a:xfrm>
                <a:prstGeom prst="pi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67" name="Partial Circle 566">
                  <a:extLst>
                    <a:ext uri="{FF2B5EF4-FFF2-40B4-BE49-F238E27FC236}">
                      <a16:creationId xmlns:a16="http://schemas.microsoft.com/office/drawing/2014/main" id="{47EE86FC-C084-A799-6E3E-B960C7C197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805013">
                  <a:off x="4556728" y="2451045"/>
                  <a:ext cx="188885" cy="188025"/>
                </a:xfrm>
                <a:prstGeom prst="pi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68" name="Partial Circle 567">
                  <a:extLst>
                    <a:ext uri="{FF2B5EF4-FFF2-40B4-BE49-F238E27FC236}">
                      <a16:creationId xmlns:a16="http://schemas.microsoft.com/office/drawing/2014/main" id="{05DBF363-6638-3250-AB9A-0438146695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5726822">
                  <a:off x="1633139" y="2650853"/>
                  <a:ext cx="192519" cy="184339"/>
                </a:xfrm>
                <a:prstGeom prst="pi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69" name="Partial Circle 568">
                  <a:extLst>
                    <a:ext uri="{FF2B5EF4-FFF2-40B4-BE49-F238E27FC236}">
                      <a16:creationId xmlns:a16="http://schemas.microsoft.com/office/drawing/2014/main" id="{EF0A5031-A0C5-CCF5-2278-5F28CB1E3C1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5726822">
                  <a:off x="2803664" y="2787068"/>
                  <a:ext cx="188885" cy="184339"/>
                </a:xfrm>
                <a:prstGeom prst="pi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70" name="Partial Circle 569">
                  <a:extLst>
                    <a:ext uri="{FF2B5EF4-FFF2-40B4-BE49-F238E27FC236}">
                      <a16:creationId xmlns:a16="http://schemas.microsoft.com/office/drawing/2014/main" id="{2FD29AAE-4A55-E080-EC6B-A5900817E06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1069474">
                  <a:off x="2909166" y="1887593"/>
                  <a:ext cx="188027" cy="185252"/>
                </a:xfrm>
                <a:prstGeom prst="pi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71" name="Partial Circle 570">
                  <a:extLst>
                    <a:ext uri="{FF2B5EF4-FFF2-40B4-BE49-F238E27FC236}">
                      <a16:creationId xmlns:a16="http://schemas.microsoft.com/office/drawing/2014/main" id="{93CEAE7D-BC97-462C-3CC5-FB33DA17F52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1069474">
                  <a:off x="4199539" y="1876695"/>
                  <a:ext cx="188027" cy="188885"/>
                </a:xfrm>
                <a:prstGeom prst="pi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72" name="Isosceles Triangle 571">
                  <a:extLst>
                    <a:ext uri="{FF2B5EF4-FFF2-40B4-BE49-F238E27FC236}">
                      <a16:creationId xmlns:a16="http://schemas.microsoft.com/office/drawing/2014/main" id="{D3DEBC93-13EB-5EB8-FC0E-EFB7185EACA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9025137">
                  <a:off x="3635463" y="2523263"/>
                  <a:ext cx="77421" cy="72648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73" name="Isosceles Triangle 572">
                  <a:extLst>
                    <a:ext uri="{FF2B5EF4-FFF2-40B4-BE49-F238E27FC236}">
                      <a16:creationId xmlns:a16="http://schemas.microsoft.com/office/drawing/2014/main" id="{5917D0A5-9BE4-CAB8-FD9D-BB76CF7F43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9025137">
                  <a:off x="6157221" y="2134597"/>
                  <a:ext cx="77421" cy="72648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74" name="Isosceles Triangle 573">
                  <a:extLst>
                    <a:ext uri="{FF2B5EF4-FFF2-40B4-BE49-F238E27FC236}">
                      <a16:creationId xmlns:a16="http://schemas.microsoft.com/office/drawing/2014/main" id="{DC541660-B809-B2DD-C20B-87B970F5836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246496">
                  <a:off x="1374192" y="2459153"/>
                  <a:ext cx="76282" cy="73736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75" name="Isosceles Triangle 574">
                  <a:extLst>
                    <a:ext uri="{FF2B5EF4-FFF2-40B4-BE49-F238E27FC236}">
                      <a16:creationId xmlns:a16="http://schemas.microsoft.com/office/drawing/2014/main" id="{152F580E-23F1-10E8-EDC5-C1A81CF879D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246496">
                  <a:off x="2015692" y="1983309"/>
                  <a:ext cx="76279" cy="73736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76" name="Isosceles Triangle 575">
                  <a:extLst>
                    <a:ext uri="{FF2B5EF4-FFF2-40B4-BE49-F238E27FC236}">
                      <a16:creationId xmlns:a16="http://schemas.microsoft.com/office/drawing/2014/main" id="{DC7CB661-130A-8DEF-D9EB-22103DCC97B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8056947">
                  <a:off x="2200031" y="2924100"/>
                  <a:ext cx="76282" cy="73736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77" name="Isosceles Triangle 576">
                  <a:extLst>
                    <a:ext uri="{FF2B5EF4-FFF2-40B4-BE49-F238E27FC236}">
                      <a16:creationId xmlns:a16="http://schemas.microsoft.com/office/drawing/2014/main" id="{9330795E-A48B-7ACE-13F6-5FC2DAE76CF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192654">
                  <a:off x="1165320" y="1938447"/>
                  <a:ext cx="73736" cy="72648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578" name="Hexagon 577">
                  <a:extLst>
                    <a:ext uri="{FF2B5EF4-FFF2-40B4-BE49-F238E27FC236}">
                      <a16:creationId xmlns:a16="http://schemas.microsoft.com/office/drawing/2014/main" id="{362A8F69-F2BC-5DA1-26A5-5729A7F71AF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2661" y="1927548"/>
                  <a:ext cx="136412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79" name="Hexagon 578">
                  <a:extLst>
                    <a:ext uri="{FF2B5EF4-FFF2-40B4-BE49-F238E27FC236}">
                      <a16:creationId xmlns:a16="http://schemas.microsoft.com/office/drawing/2014/main" id="{C665F95D-BE3B-57B2-5F4B-3094DE8DED2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19676" y="1927548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80" name="Hexagon 579">
                  <a:extLst>
                    <a:ext uri="{FF2B5EF4-FFF2-40B4-BE49-F238E27FC236}">
                      <a16:creationId xmlns:a16="http://schemas.microsoft.com/office/drawing/2014/main" id="{8152984F-9C8D-7D71-4D40-AFA35206813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25678" y="1985667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81" name="Hexagon 580">
                  <a:extLst>
                    <a:ext uri="{FF2B5EF4-FFF2-40B4-BE49-F238E27FC236}">
                      <a16:creationId xmlns:a16="http://schemas.microsoft.com/office/drawing/2014/main" id="{71B4968A-068E-822F-3F56-08A49209B19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198500" y="2341643"/>
                  <a:ext cx="140098" cy="134400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82" name="Hexagon 581">
                  <a:extLst>
                    <a:ext uri="{FF2B5EF4-FFF2-40B4-BE49-F238E27FC236}">
                      <a16:creationId xmlns:a16="http://schemas.microsoft.com/office/drawing/2014/main" id="{73750E3A-D32D-D87E-ABDF-12052D7C81E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390212" y="2588646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83" name="Hexagon 582">
                  <a:extLst>
                    <a:ext uri="{FF2B5EF4-FFF2-40B4-BE49-F238E27FC236}">
                      <a16:creationId xmlns:a16="http://schemas.microsoft.com/office/drawing/2014/main" id="{E80A07D4-8137-E57A-162E-0CC8651DFC9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386527" y="1960241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84" name="Hexagon 583">
                  <a:extLst>
                    <a:ext uri="{FF2B5EF4-FFF2-40B4-BE49-F238E27FC236}">
                      <a16:creationId xmlns:a16="http://schemas.microsoft.com/office/drawing/2014/main" id="{B7178F42-5FF9-8AAB-7387-6E740803ED8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869494" y="2977315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85" name="Hexagon 584">
                  <a:extLst>
                    <a:ext uri="{FF2B5EF4-FFF2-40B4-BE49-F238E27FC236}">
                      <a16:creationId xmlns:a16="http://schemas.microsoft.com/office/drawing/2014/main" id="{EBB52327-D425-3813-9351-24C36FE0A52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25678" y="2966416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86" name="Hexagon 585">
                  <a:extLst>
                    <a:ext uri="{FF2B5EF4-FFF2-40B4-BE49-F238E27FC236}">
                      <a16:creationId xmlns:a16="http://schemas.microsoft.com/office/drawing/2014/main" id="{30C3D9BB-8DA5-C8D4-C454-A76900B74F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154258" y="2991844"/>
                  <a:ext cx="140098" cy="13439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87" name="Hexagon 586">
                  <a:extLst>
                    <a:ext uri="{FF2B5EF4-FFF2-40B4-BE49-F238E27FC236}">
                      <a16:creationId xmlns:a16="http://schemas.microsoft.com/office/drawing/2014/main" id="{FF0D7EF7-7FED-C954-E8FA-9E06EBA5D82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308222" y="2247200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88" name="Hexagon 587">
                  <a:extLst>
                    <a:ext uri="{FF2B5EF4-FFF2-40B4-BE49-F238E27FC236}">
                      <a16:creationId xmlns:a16="http://schemas.microsoft.com/office/drawing/2014/main" id="{FDDC6D2D-6780-94D0-EFC6-AC448ADCC8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149689" y="1876695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89" name="Hexagon 588">
                  <a:extLst>
                    <a:ext uri="{FF2B5EF4-FFF2-40B4-BE49-F238E27FC236}">
                      <a16:creationId xmlns:a16="http://schemas.microsoft.com/office/drawing/2014/main" id="{7E15CE40-0548-5442-458D-D4FE795D4B8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363523" y="2334378"/>
                  <a:ext cx="136412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90" name="Hexagon 589">
                  <a:extLst>
                    <a:ext uri="{FF2B5EF4-FFF2-40B4-BE49-F238E27FC236}">
                      <a16:creationId xmlns:a16="http://schemas.microsoft.com/office/drawing/2014/main" id="{16281385-E83B-CA9C-D68D-4C72A88BB8E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957977" y="2141861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91" name="Hexagon 590">
                  <a:extLst>
                    <a:ext uri="{FF2B5EF4-FFF2-40B4-BE49-F238E27FC236}">
                      <a16:creationId xmlns:a16="http://schemas.microsoft.com/office/drawing/2014/main" id="{3D8F4348-23F6-17C6-E948-44317633814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547862" y="2199980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92" name="Hexagon 591">
                  <a:extLst>
                    <a:ext uri="{FF2B5EF4-FFF2-40B4-BE49-F238E27FC236}">
                      <a16:creationId xmlns:a16="http://schemas.microsoft.com/office/drawing/2014/main" id="{C97D0A36-649A-702B-CFAD-8C39B314268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061" y="2120067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93" name="Hexagon 592">
                  <a:extLst>
                    <a:ext uri="{FF2B5EF4-FFF2-40B4-BE49-F238E27FC236}">
                      <a16:creationId xmlns:a16="http://schemas.microsoft.com/office/drawing/2014/main" id="{0DF6C24F-F197-50FC-931B-1FE9CFBC001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005022" y="2301687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94" name="Hexagon 593">
                  <a:extLst>
                    <a:ext uri="{FF2B5EF4-FFF2-40B4-BE49-F238E27FC236}">
                      <a16:creationId xmlns:a16="http://schemas.microsoft.com/office/drawing/2014/main" id="{17EC9D37-0230-D06D-D924-4070A355D3E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743262" y="2508733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95" name="Hexagon 594">
                  <a:extLst>
                    <a:ext uri="{FF2B5EF4-FFF2-40B4-BE49-F238E27FC236}">
                      <a16:creationId xmlns:a16="http://schemas.microsoft.com/office/drawing/2014/main" id="{E717217A-330C-1A22-540C-571C2AE7D43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064011" y="2755737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96" name="Hexagon 595">
                  <a:extLst>
                    <a:ext uri="{FF2B5EF4-FFF2-40B4-BE49-F238E27FC236}">
                      <a16:creationId xmlns:a16="http://schemas.microsoft.com/office/drawing/2014/main" id="{369195B5-5069-496E-4CD7-184435DD502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218856" y="2410659"/>
                  <a:ext cx="136412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97" name="Hexagon 596">
                  <a:extLst>
                    <a:ext uri="{FF2B5EF4-FFF2-40B4-BE49-F238E27FC236}">
                      <a16:creationId xmlns:a16="http://schemas.microsoft.com/office/drawing/2014/main" id="{5C463436-5490-89C8-5A54-ECAD5E8D39C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40521" y="2145493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98" name="Hexagon 597">
                  <a:extLst>
                    <a:ext uri="{FF2B5EF4-FFF2-40B4-BE49-F238E27FC236}">
                      <a16:creationId xmlns:a16="http://schemas.microsoft.com/office/drawing/2014/main" id="{BDBF5969-E721-F189-ECB2-B7E0A15A65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532233" y="2661294"/>
                  <a:ext cx="136410" cy="134400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599" name="Hexagon 598">
                  <a:extLst>
                    <a:ext uri="{FF2B5EF4-FFF2-40B4-BE49-F238E27FC236}">
                      <a16:creationId xmlns:a16="http://schemas.microsoft.com/office/drawing/2014/main" id="{1453161C-0C13-E4C2-2639-42BA983B83D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53440" y="2537792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00" name="Hexagon 599">
                  <a:extLst>
                    <a:ext uri="{FF2B5EF4-FFF2-40B4-BE49-F238E27FC236}">
                      <a16:creationId xmlns:a16="http://schemas.microsoft.com/office/drawing/2014/main" id="{0CA3AA88-C76B-C607-6EC6-0F62398623D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26262" y="2279893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01" name="Hexagon 600">
                  <a:extLst>
                    <a:ext uri="{FF2B5EF4-FFF2-40B4-BE49-F238E27FC236}">
                      <a16:creationId xmlns:a16="http://schemas.microsoft.com/office/drawing/2014/main" id="{1B55BEBF-A61E-85B9-0A95-EA008FA9239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3994" y="1992932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02" name="Hexagon 601">
                  <a:extLst>
                    <a:ext uri="{FF2B5EF4-FFF2-40B4-BE49-F238E27FC236}">
                      <a16:creationId xmlns:a16="http://schemas.microsoft.com/office/drawing/2014/main" id="{5FDCE25D-8D57-C7EE-BBDC-6059DAC3888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27506" y="2417924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603" name="Hexagon 602">
                  <a:extLst>
                    <a:ext uri="{FF2B5EF4-FFF2-40B4-BE49-F238E27FC236}">
                      <a16:creationId xmlns:a16="http://schemas.microsoft.com/office/drawing/2014/main" id="{EB4D55C4-04D3-2C4A-00CD-FFF9103259A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61144" y="2784796"/>
                  <a:ext cx="136412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604" name="Hexagon 603">
                  <a:extLst>
                    <a:ext uri="{FF2B5EF4-FFF2-40B4-BE49-F238E27FC236}">
                      <a16:creationId xmlns:a16="http://schemas.microsoft.com/office/drawing/2014/main" id="{91D2C019-2EBD-49BA-A45B-8731F34A8D0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12303" y="2882872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605" name="Hexagon 604">
                  <a:extLst>
                    <a:ext uri="{FF2B5EF4-FFF2-40B4-BE49-F238E27FC236}">
                      <a16:creationId xmlns:a16="http://schemas.microsoft.com/office/drawing/2014/main" id="{52EDA812-6A25-0C95-9BD2-D0704697735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44569" y="2512367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606" name="Hexagon 605">
                  <a:extLst>
                    <a:ext uri="{FF2B5EF4-FFF2-40B4-BE49-F238E27FC236}">
                      <a16:creationId xmlns:a16="http://schemas.microsoft.com/office/drawing/2014/main" id="{D55E55E9-3C39-DD5B-004C-6A6C7B6EA71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88354" y="2461513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607" name="Hexagon 606">
                  <a:extLst>
                    <a:ext uri="{FF2B5EF4-FFF2-40B4-BE49-F238E27FC236}">
                      <a16:creationId xmlns:a16="http://schemas.microsoft.com/office/drawing/2014/main" id="{55E174F0-8140-A542-401B-4BEFC5B5A0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095270" y="2603176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608" name="Hexagon 607">
                  <a:extLst>
                    <a:ext uri="{FF2B5EF4-FFF2-40B4-BE49-F238E27FC236}">
                      <a16:creationId xmlns:a16="http://schemas.microsoft.com/office/drawing/2014/main" id="{B857D5A9-73D0-FCF5-5E0D-E2F5B58E529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2809" y="2112802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609" name="Hexagon 608">
                  <a:extLst>
                    <a:ext uri="{FF2B5EF4-FFF2-40B4-BE49-F238E27FC236}">
                      <a16:creationId xmlns:a16="http://schemas.microsoft.com/office/drawing/2014/main" id="{9D27763B-4721-9027-CC3B-5B9632C578D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41339" y="2116433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610" name="Hexagon 609">
                  <a:extLst>
                    <a:ext uri="{FF2B5EF4-FFF2-40B4-BE49-F238E27FC236}">
                      <a16:creationId xmlns:a16="http://schemas.microsoft.com/office/drawing/2014/main" id="{1B1948A2-0319-D502-1D83-A2312BE4B1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10931" y="2105537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611" name="Hexagon 610">
                  <a:extLst>
                    <a:ext uri="{FF2B5EF4-FFF2-40B4-BE49-F238E27FC236}">
                      <a16:creationId xmlns:a16="http://schemas.microsoft.com/office/drawing/2014/main" id="{350A4202-D3D7-8D72-85C8-ABF9FC01623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5337" y="2065580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612" name="Hexagon 611">
                  <a:extLst>
                    <a:ext uri="{FF2B5EF4-FFF2-40B4-BE49-F238E27FC236}">
                      <a16:creationId xmlns:a16="http://schemas.microsoft.com/office/drawing/2014/main" id="{F9DD61C6-C817-0969-441E-B0C162A0D66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209561" y="2494204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613" name="Hexagon 612">
                  <a:extLst>
                    <a:ext uri="{FF2B5EF4-FFF2-40B4-BE49-F238E27FC236}">
                      <a16:creationId xmlns:a16="http://schemas.microsoft.com/office/drawing/2014/main" id="{BB581965-44CE-0544-AB04-29CE6730AB0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283297" y="1854900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614" name="Hexagon 613">
                  <a:extLst>
                    <a:ext uri="{FF2B5EF4-FFF2-40B4-BE49-F238E27FC236}">
                      <a16:creationId xmlns:a16="http://schemas.microsoft.com/office/drawing/2014/main" id="{2E510A19-F62F-23B5-3E5F-9BDD78C0D3D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452889" y="1844004"/>
                  <a:ext cx="136410" cy="13439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615" name="Hexagon 614">
                  <a:extLst>
                    <a:ext uri="{FF2B5EF4-FFF2-40B4-BE49-F238E27FC236}">
                      <a16:creationId xmlns:a16="http://schemas.microsoft.com/office/drawing/2014/main" id="{F6A7DB5C-E2A1-FC9E-5B70-2A14ABABC63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475010" y="2054684"/>
                  <a:ext cx="136410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616" name="Hexagon 615">
                  <a:extLst>
                    <a:ext uri="{FF2B5EF4-FFF2-40B4-BE49-F238E27FC236}">
                      <a16:creationId xmlns:a16="http://schemas.microsoft.com/office/drawing/2014/main" id="{64498116-AF80-5FD1-9768-8DC5D7CE4E6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497130" y="2254465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617" name="Hexagon 616">
                  <a:extLst>
                    <a:ext uri="{FF2B5EF4-FFF2-40B4-BE49-F238E27FC236}">
                      <a16:creationId xmlns:a16="http://schemas.microsoft.com/office/drawing/2014/main" id="{08A3753F-BFE4-ECD8-FC35-2FB4DFCE216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714649" y="2494204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618" name="Hexagon 617">
                  <a:extLst>
                    <a:ext uri="{FF2B5EF4-FFF2-40B4-BE49-F238E27FC236}">
                      <a16:creationId xmlns:a16="http://schemas.microsoft.com/office/drawing/2014/main" id="{0D86F0A2-832F-E1E9-4D35-4BCD00428E0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710964" y="3006374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619" name="Hexagon 618">
                  <a:extLst>
                    <a:ext uri="{FF2B5EF4-FFF2-40B4-BE49-F238E27FC236}">
                      <a16:creationId xmlns:a16="http://schemas.microsoft.com/office/drawing/2014/main" id="{B35873D8-453A-362E-11E8-834840C2F79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407764" y="2218141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620" name="Hexagon 619">
                  <a:extLst>
                    <a:ext uri="{FF2B5EF4-FFF2-40B4-BE49-F238E27FC236}">
                      <a16:creationId xmlns:a16="http://schemas.microsoft.com/office/drawing/2014/main" id="{719EF254-BD4B-4ED5-9DED-F170245ED9D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233603" y="1971137"/>
                  <a:ext cx="136412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621" name="Hexagon 620">
                  <a:extLst>
                    <a:ext uri="{FF2B5EF4-FFF2-40B4-BE49-F238E27FC236}">
                      <a16:creationId xmlns:a16="http://schemas.microsoft.com/office/drawing/2014/main" id="{01E25524-44DD-8586-F316-C4E64B1A47D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40521" y="2806590"/>
                  <a:ext cx="136410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622" name="Hexagon 621">
                  <a:extLst>
                    <a:ext uri="{FF2B5EF4-FFF2-40B4-BE49-F238E27FC236}">
                      <a16:creationId xmlns:a16="http://schemas.microsoft.com/office/drawing/2014/main" id="{7B1B898C-9E57-8BFC-42BB-013A5951C27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0015" y="2962785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623" name="Hexagon 622">
                  <a:extLst>
                    <a:ext uri="{FF2B5EF4-FFF2-40B4-BE49-F238E27FC236}">
                      <a16:creationId xmlns:a16="http://schemas.microsoft.com/office/drawing/2014/main" id="{C4CAF0A7-9A7D-5ED1-6BB5-0084BF7EC9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491678" y="2788430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624" name="Hexagon 623">
                  <a:extLst>
                    <a:ext uri="{FF2B5EF4-FFF2-40B4-BE49-F238E27FC236}">
                      <a16:creationId xmlns:a16="http://schemas.microsoft.com/office/drawing/2014/main" id="{38DAAD54-0DE7-DF4C-86C2-D6EB6532A42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8693" y="2795694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625" name="Hexagon 624">
                  <a:extLst>
                    <a:ext uri="{FF2B5EF4-FFF2-40B4-BE49-F238E27FC236}">
                      <a16:creationId xmlns:a16="http://schemas.microsoft.com/office/drawing/2014/main" id="{F385AEED-5306-C97A-9AB9-8783A6E767D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565413" y="2962785"/>
                  <a:ext cx="140098" cy="13439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626" name="Hexagon 625">
                  <a:extLst>
                    <a:ext uri="{FF2B5EF4-FFF2-40B4-BE49-F238E27FC236}">
                      <a16:creationId xmlns:a16="http://schemas.microsoft.com/office/drawing/2014/main" id="{476AF059-8F5E-78A6-30AF-21ACED667E5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66815" y="2846548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627" name="Hexagon 626">
                  <a:extLst>
                    <a:ext uri="{FF2B5EF4-FFF2-40B4-BE49-F238E27FC236}">
                      <a16:creationId xmlns:a16="http://schemas.microsoft.com/office/drawing/2014/main" id="{91E3E728-AD01-5D98-172F-1BE5DF1762C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229034" y="2901033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628" name="Hexagon 627">
                  <a:extLst>
                    <a:ext uri="{FF2B5EF4-FFF2-40B4-BE49-F238E27FC236}">
                      <a16:creationId xmlns:a16="http://schemas.microsoft.com/office/drawing/2014/main" id="{AE921DAD-D15E-B8CA-A3D0-143ABD27258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87566" y="2955520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629" name="Hexagon 628">
                  <a:extLst>
                    <a:ext uri="{FF2B5EF4-FFF2-40B4-BE49-F238E27FC236}">
                      <a16:creationId xmlns:a16="http://schemas.microsoft.com/office/drawing/2014/main" id="{7791A89C-DBD5-F396-4810-CA0C702AEDF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36865" y="2305319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630" name="Hexagon 629">
                  <a:extLst>
                    <a:ext uri="{FF2B5EF4-FFF2-40B4-BE49-F238E27FC236}">
                      <a16:creationId xmlns:a16="http://schemas.microsoft.com/office/drawing/2014/main" id="{52BB3095-EF4D-2D14-6082-F6C2BF2DE9D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3390" y="2196346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631" name="Hexagon 630">
                  <a:extLst>
                    <a:ext uri="{FF2B5EF4-FFF2-40B4-BE49-F238E27FC236}">
                      <a16:creationId xmlns:a16="http://schemas.microsoft.com/office/drawing/2014/main" id="{AF9144AB-9810-23BE-5ACD-E7BD0636AEE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58072" y="2047419"/>
                  <a:ext cx="140098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632" name="Hexagon 631">
                  <a:extLst>
                    <a:ext uri="{FF2B5EF4-FFF2-40B4-BE49-F238E27FC236}">
                      <a16:creationId xmlns:a16="http://schemas.microsoft.com/office/drawing/2014/main" id="{451B69A1-D561-D37D-C36F-E530B492114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229034" y="2614074"/>
                  <a:ext cx="136412" cy="1307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633" name="Hexagon 632">
                  <a:extLst>
                    <a:ext uri="{FF2B5EF4-FFF2-40B4-BE49-F238E27FC236}">
                      <a16:creationId xmlns:a16="http://schemas.microsoft.com/office/drawing/2014/main" id="{3183AA90-2EF8-3C89-A2C1-1BFBD77B00C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554531" y="1868478"/>
                  <a:ext cx="141665" cy="12903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34" name="Hexagon 633">
                  <a:extLst>
                    <a:ext uri="{FF2B5EF4-FFF2-40B4-BE49-F238E27FC236}">
                      <a16:creationId xmlns:a16="http://schemas.microsoft.com/office/drawing/2014/main" id="{14D211F3-909E-05E6-3D8C-28E9430B194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727811" y="1828523"/>
                  <a:ext cx="141663" cy="12903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35" name="Hexagon 634">
                  <a:extLst>
                    <a:ext uri="{FF2B5EF4-FFF2-40B4-BE49-F238E27FC236}">
                      <a16:creationId xmlns:a16="http://schemas.microsoft.com/office/drawing/2014/main" id="{1F05FB3F-35BA-596A-CC10-1794D9FC74F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934241" y="1839394"/>
                  <a:ext cx="138031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36" name="Hexagon 635">
                  <a:extLst>
                    <a:ext uri="{FF2B5EF4-FFF2-40B4-BE49-F238E27FC236}">
                      <a16:creationId xmlns:a16="http://schemas.microsoft.com/office/drawing/2014/main" id="{0B09D74F-4EE2-78AF-FD9D-071F6B8DF41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672481" y="2162677"/>
                  <a:ext cx="138031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37" name="Hexagon 636">
                  <a:extLst>
                    <a:ext uri="{FF2B5EF4-FFF2-40B4-BE49-F238E27FC236}">
                      <a16:creationId xmlns:a16="http://schemas.microsoft.com/office/drawing/2014/main" id="{FEBB82C2-C683-B18F-E2AC-A6EC26F618B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683567" y="2311634"/>
                  <a:ext cx="141665" cy="12903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38" name="Hexagon 637">
                  <a:extLst>
                    <a:ext uri="{FF2B5EF4-FFF2-40B4-BE49-F238E27FC236}">
                      <a16:creationId xmlns:a16="http://schemas.microsoft.com/office/drawing/2014/main" id="{94B63663-AD23-909B-E13D-DFE19FCE65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120424" y="1852134"/>
                  <a:ext cx="138031" cy="12903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39" name="Hexagon 638">
                  <a:extLst>
                    <a:ext uri="{FF2B5EF4-FFF2-40B4-BE49-F238E27FC236}">
                      <a16:creationId xmlns:a16="http://schemas.microsoft.com/office/drawing/2014/main" id="{4091910B-7F0A-77A1-E1AD-FD66DEC1F3F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855003" y="2164494"/>
                  <a:ext cx="141665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40" name="Hexagon 639">
                  <a:extLst>
                    <a:ext uri="{FF2B5EF4-FFF2-40B4-BE49-F238E27FC236}">
                      <a16:creationId xmlns:a16="http://schemas.microsoft.com/office/drawing/2014/main" id="{37217AD7-3C36-37B5-12D3-A9C5F2781C5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635613" y="2674847"/>
                  <a:ext cx="138031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41" name="Hexagon 640">
                  <a:extLst>
                    <a:ext uri="{FF2B5EF4-FFF2-40B4-BE49-F238E27FC236}">
                      <a16:creationId xmlns:a16="http://schemas.microsoft.com/office/drawing/2014/main" id="{99701432-8DC2-8D07-E450-DCFCEEBBB3F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098330" y="2026462"/>
                  <a:ext cx="141665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42" name="Hexagon 641">
                  <a:extLst>
                    <a:ext uri="{FF2B5EF4-FFF2-40B4-BE49-F238E27FC236}">
                      <a16:creationId xmlns:a16="http://schemas.microsoft.com/office/drawing/2014/main" id="{9C47754E-98EA-188B-AA54-757F9CA74AC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035654" y="2193553"/>
                  <a:ext cx="141665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43" name="Hexagon 642">
                  <a:extLst>
                    <a:ext uri="{FF2B5EF4-FFF2-40B4-BE49-F238E27FC236}">
                      <a16:creationId xmlns:a16="http://schemas.microsoft.com/office/drawing/2014/main" id="{2FEC9051-DA96-B25C-610C-A1FB7B06818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247618" y="2122722"/>
                  <a:ext cx="138031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44" name="Hexagon 643">
                  <a:extLst>
                    <a:ext uri="{FF2B5EF4-FFF2-40B4-BE49-F238E27FC236}">
                      <a16:creationId xmlns:a16="http://schemas.microsoft.com/office/drawing/2014/main" id="{388DFD92-0F64-12AD-9F62-D6709409925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422769" y="2110007"/>
                  <a:ext cx="141663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45" name="Hexagon 644">
                  <a:extLst>
                    <a:ext uri="{FF2B5EF4-FFF2-40B4-BE49-F238E27FC236}">
                      <a16:creationId xmlns:a16="http://schemas.microsoft.com/office/drawing/2014/main" id="{8623E2EA-32CA-BD8F-F37C-4405241C41C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638417" y="2060970"/>
                  <a:ext cx="138031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46" name="Hexagon 645">
                  <a:extLst>
                    <a:ext uri="{FF2B5EF4-FFF2-40B4-BE49-F238E27FC236}">
                      <a16:creationId xmlns:a16="http://schemas.microsoft.com/office/drawing/2014/main" id="{12082BE2-FFA3-7AD8-640B-FE908042023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784928" y="2662159"/>
                  <a:ext cx="138031" cy="12903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47" name="Hexagon 646">
                  <a:extLst>
                    <a:ext uri="{FF2B5EF4-FFF2-40B4-BE49-F238E27FC236}">
                      <a16:creationId xmlns:a16="http://schemas.microsoft.com/office/drawing/2014/main" id="{CD1C8547-EA84-EA01-CB67-637F3367418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760993" y="2831065"/>
                  <a:ext cx="141663" cy="12903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48" name="Hexagon 647">
                  <a:extLst>
                    <a:ext uri="{FF2B5EF4-FFF2-40B4-BE49-F238E27FC236}">
                      <a16:creationId xmlns:a16="http://schemas.microsoft.com/office/drawing/2014/main" id="{8B144056-11F6-BC1C-DFC1-0D44FEABC6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037498" y="2362488"/>
                  <a:ext cx="141665" cy="12903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49" name="Hexagon 648">
                  <a:extLst>
                    <a:ext uri="{FF2B5EF4-FFF2-40B4-BE49-F238E27FC236}">
                      <a16:creationId xmlns:a16="http://schemas.microsoft.com/office/drawing/2014/main" id="{A60868E9-5ABB-C66B-1257-84CD3DA637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634729" y="2395151"/>
                  <a:ext cx="138031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50" name="Hexagon 649">
                  <a:extLst>
                    <a:ext uri="{FF2B5EF4-FFF2-40B4-BE49-F238E27FC236}">
                      <a16:creationId xmlns:a16="http://schemas.microsoft.com/office/drawing/2014/main" id="{34B4BE5B-8C88-33B2-9226-9FE38BB814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908464" y="2700298"/>
                  <a:ext cx="141663" cy="12903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51" name="Hexagon 650">
                  <a:extLst>
                    <a:ext uri="{FF2B5EF4-FFF2-40B4-BE49-F238E27FC236}">
                      <a16:creationId xmlns:a16="http://schemas.microsoft.com/office/drawing/2014/main" id="{6D417EB7-1358-22BA-C3C5-72DA97A539F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969294" y="2865547"/>
                  <a:ext cx="141663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52" name="Hexagon 651">
                  <a:extLst>
                    <a:ext uri="{FF2B5EF4-FFF2-40B4-BE49-F238E27FC236}">
                      <a16:creationId xmlns:a16="http://schemas.microsoft.com/office/drawing/2014/main" id="{4C9E5FF9-7CDF-8FC4-477E-DD162E81A6B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514911" y="2531393"/>
                  <a:ext cx="138031" cy="12903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53" name="Hexagon 652">
                  <a:extLst>
                    <a:ext uri="{FF2B5EF4-FFF2-40B4-BE49-F238E27FC236}">
                      <a16:creationId xmlns:a16="http://schemas.microsoft.com/office/drawing/2014/main" id="{E02BE89E-3766-E47C-058F-6CFB3AF4981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433829" y="2785634"/>
                  <a:ext cx="141663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54" name="Hexagon 653">
                  <a:extLst>
                    <a:ext uri="{FF2B5EF4-FFF2-40B4-BE49-F238E27FC236}">
                      <a16:creationId xmlns:a16="http://schemas.microsoft.com/office/drawing/2014/main" id="{2E76A280-1E23-B5E4-679E-542536D0231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6128758" y="2282548"/>
                  <a:ext cx="138031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55" name="Hexagon 654">
                  <a:extLst>
                    <a:ext uri="{FF2B5EF4-FFF2-40B4-BE49-F238E27FC236}">
                      <a16:creationId xmlns:a16="http://schemas.microsoft.com/office/drawing/2014/main" id="{8327B1F0-A767-D7E5-BD6E-CA7D9347525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944419" y="2424210"/>
                  <a:ext cx="138031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56" name="Hexagon 655">
                  <a:extLst>
                    <a:ext uri="{FF2B5EF4-FFF2-40B4-BE49-F238E27FC236}">
                      <a16:creationId xmlns:a16="http://schemas.microsoft.com/office/drawing/2014/main" id="{B149FB3A-FA29-317A-B841-491BD2C06B2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977628" y="2594959"/>
                  <a:ext cx="141665" cy="12903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57" name="Hexagon 656">
                  <a:extLst>
                    <a:ext uri="{FF2B5EF4-FFF2-40B4-BE49-F238E27FC236}">
                      <a16:creationId xmlns:a16="http://schemas.microsoft.com/office/drawing/2014/main" id="{CE01039C-A482-9B55-60DA-E8EEED32C98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881745" y="2729332"/>
                  <a:ext cx="138031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58" name="Hexagon 657">
                  <a:extLst>
                    <a:ext uri="{FF2B5EF4-FFF2-40B4-BE49-F238E27FC236}">
                      <a16:creationId xmlns:a16="http://schemas.microsoft.com/office/drawing/2014/main" id="{7985C78E-0DCE-3EF9-481B-2757D769A1D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667939" y="2885552"/>
                  <a:ext cx="141665" cy="12903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59" name="Hexagon 658">
                  <a:extLst>
                    <a:ext uri="{FF2B5EF4-FFF2-40B4-BE49-F238E27FC236}">
                      <a16:creationId xmlns:a16="http://schemas.microsoft.com/office/drawing/2014/main" id="{321A7D64-A6E8-97E0-2122-A325A68E620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6112194" y="2665766"/>
                  <a:ext cx="141665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60" name="Hexagon 659">
                  <a:extLst>
                    <a:ext uri="{FF2B5EF4-FFF2-40B4-BE49-F238E27FC236}">
                      <a16:creationId xmlns:a16="http://schemas.microsoft.com/office/drawing/2014/main" id="{E3F09BB4-0B59-B52E-960C-E56216233C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6108481" y="2429688"/>
                  <a:ext cx="138031" cy="12903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61" name="Hexagon 660">
                  <a:extLst>
                    <a:ext uri="{FF2B5EF4-FFF2-40B4-BE49-F238E27FC236}">
                      <a16:creationId xmlns:a16="http://schemas.microsoft.com/office/drawing/2014/main" id="{D64623C1-AFD2-E3B4-CAEF-F24354A012F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6010781" y="2002851"/>
                  <a:ext cx="138031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62" name="Hexagon 661">
                  <a:extLst>
                    <a:ext uri="{FF2B5EF4-FFF2-40B4-BE49-F238E27FC236}">
                      <a16:creationId xmlns:a16="http://schemas.microsoft.com/office/drawing/2014/main" id="{C13208A2-7CEC-D526-F787-86B7C804EF4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935231" y="1848473"/>
                  <a:ext cx="141663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63" name="Hexagon 662">
                  <a:extLst>
                    <a:ext uri="{FF2B5EF4-FFF2-40B4-BE49-F238E27FC236}">
                      <a16:creationId xmlns:a16="http://schemas.microsoft.com/office/drawing/2014/main" id="{79520489-8081-EE77-9FE9-55049A6B18E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6016340" y="2872812"/>
                  <a:ext cx="141663" cy="13272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664" name="Isosceles Triangle 663">
                  <a:extLst>
                    <a:ext uri="{FF2B5EF4-FFF2-40B4-BE49-F238E27FC236}">
                      <a16:creationId xmlns:a16="http://schemas.microsoft.com/office/drawing/2014/main" id="{C40CB551-A36F-042D-C61F-C2B36A220EA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7874395">
                  <a:off x="3453537" y="2499110"/>
                  <a:ext cx="76279" cy="73736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665" name="Isosceles Triangle 664">
                  <a:extLst>
                    <a:ext uri="{FF2B5EF4-FFF2-40B4-BE49-F238E27FC236}">
                      <a16:creationId xmlns:a16="http://schemas.microsoft.com/office/drawing/2014/main" id="{C2940801-064F-010C-1706-E7E95C1135E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171402">
                  <a:off x="2916540" y="2664928"/>
                  <a:ext cx="73736" cy="72648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666" name="Isosceles Triangle 665">
                  <a:extLst>
                    <a:ext uri="{FF2B5EF4-FFF2-40B4-BE49-F238E27FC236}">
                      <a16:creationId xmlns:a16="http://schemas.microsoft.com/office/drawing/2014/main" id="{B629AB81-FA57-A74A-D213-318AA0A76D0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>
                  <a:off x="3701825" y="3042698"/>
                  <a:ext cx="77421" cy="72648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667" name="Isosceles Triangle 666">
                  <a:extLst>
                    <a:ext uri="{FF2B5EF4-FFF2-40B4-BE49-F238E27FC236}">
                      <a16:creationId xmlns:a16="http://schemas.microsoft.com/office/drawing/2014/main" id="{D68A17EA-5197-CF30-691C-7C3A50E9E36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1834738">
                  <a:off x="3244664" y="3053594"/>
                  <a:ext cx="73736" cy="72648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668" name="Isosceles Triangle 667">
                  <a:extLst>
                    <a:ext uri="{FF2B5EF4-FFF2-40B4-BE49-F238E27FC236}">
                      <a16:creationId xmlns:a16="http://schemas.microsoft.com/office/drawing/2014/main" id="{3CA20E9D-BD1B-3DE8-C23A-D4AB48790F1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>
                  <a:off x="4641953" y="3013639"/>
                  <a:ext cx="77424" cy="72648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669" name="Isosceles Triangle 668">
                  <a:extLst>
                    <a:ext uri="{FF2B5EF4-FFF2-40B4-BE49-F238E27FC236}">
                      <a16:creationId xmlns:a16="http://schemas.microsoft.com/office/drawing/2014/main" id="{A478E312-AE31-704A-A46D-AF6314CAEAF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>
                  <a:off x="4903716" y="3006374"/>
                  <a:ext cx="73736" cy="72648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670" name="Isosceles Triangle 669">
                  <a:extLst>
                    <a:ext uri="{FF2B5EF4-FFF2-40B4-BE49-F238E27FC236}">
                      <a16:creationId xmlns:a16="http://schemas.microsoft.com/office/drawing/2014/main" id="{C27C14E5-D439-F95F-AA67-B79DC765982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8573648">
                  <a:off x="5364562" y="2999109"/>
                  <a:ext cx="77424" cy="72648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671" name="Isosceles Triangle 670">
                  <a:extLst>
                    <a:ext uri="{FF2B5EF4-FFF2-40B4-BE49-F238E27FC236}">
                      <a16:creationId xmlns:a16="http://schemas.microsoft.com/office/drawing/2014/main" id="{670BB45F-3FD3-6AE4-51D5-4DE2648F33D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7874395">
                  <a:off x="2528156" y="2727951"/>
                  <a:ext cx="76282" cy="73736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672" name="Partial Circle 671">
                  <a:extLst>
                    <a:ext uri="{FF2B5EF4-FFF2-40B4-BE49-F238E27FC236}">
                      <a16:creationId xmlns:a16="http://schemas.microsoft.com/office/drawing/2014/main" id="{1E011027-0FBB-3231-A365-36E4D75A127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454807">
                  <a:off x="5865964" y="2316217"/>
                  <a:ext cx="188027" cy="185252"/>
                </a:xfrm>
                <a:prstGeom prst="pi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469" name="TextBox 959">
                <a:extLst>
                  <a:ext uri="{FF2B5EF4-FFF2-40B4-BE49-F238E27FC236}">
                    <a16:creationId xmlns:a16="http://schemas.microsoft.com/office/drawing/2014/main" id="{600AB43F-BA6C-E8DC-D690-14873E25FC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96049" y="1471773"/>
                <a:ext cx="1334125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en-IN" altLang="en-US" sz="1400" i="1"/>
                  <a:t>fah1-2</a:t>
                </a:r>
              </a:p>
            </p:txBody>
          </p:sp>
          <p:sp>
            <p:nvSpPr>
              <p:cNvPr id="470" name="Partial Circle 469">
                <a:extLst>
                  <a:ext uri="{FF2B5EF4-FFF2-40B4-BE49-F238E27FC236}">
                    <a16:creationId xmlns:a16="http://schemas.microsoft.com/office/drawing/2014/main" id="{B834862E-AAAF-0E37-C49E-596B46A67E2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1241302">
                <a:off x="4699983" y="996307"/>
                <a:ext cx="82549" cy="80944"/>
              </a:xfrm>
              <a:prstGeom prst="pi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71" name="Partial Circle 470">
                <a:extLst>
                  <a:ext uri="{FF2B5EF4-FFF2-40B4-BE49-F238E27FC236}">
                    <a16:creationId xmlns:a16="http://schemas.microsoft.com/office/drawing/2014/main" id="{3B273D12-7EC1-129C-C770-A7C77728DB1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7229743">
                <a:off x="4131672" y="848695"/>
                <a:ext cx="82530" cy="79374"/>
              </a:xfrm>
              <a:prstGeom prst="pi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72" name="Partial Circle 471">
                <a:extLst>
                  <a:ext uri="{FF2B5EF4-FFF2-40B4-BE49-F238E27FC236}">
                    <a16:creationId xmlns:a16="http://schemas.microsoft.com/office/drawing/2014/main" id="{E0429587-DF92-D61F-AFAF-BBFFE6536F1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3728704">
                <a:off x="5846158" y="1053434"/>
                <a:ext cx="82530" cy="79374"/>
              </a:xfrm>
              <a:prstGeom prst="pi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93">
              <a:extLst>
                <a:ext uri="{FF2B5EF4-FFF2-40B4-BE49-F238E27FC236}">
                  <a16:creationId xmlns:a16="http://schemas.microsoft.com/office/drawing/2014/main" id="{46BB7277-5272-AA03-CCE8-0B1AE202F8D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71" y="2208762"/>
              <a:ext cx="3564000" cy="1262685"/>
              <a:chOff x="139152" y="2049246"/>
              <a:chExt cx="3564000" cy="1262685"/>
            </a:xfrm>
          </p:grpSpPr>
          <p:grpSp>
            <p:nvGrpSpPr>
              <p:cNvPr id="248" name="Group 486">
                <a:extLst>
                  <a:ext uri="{FF2B5EF4-FFF2-40B4-BE49-F238E27FC236}">
                    <a16:creationId xmlns:a16="http://schemas.microsoft.com/office/drawing/2014/main" id="{5EB7A064-0B94-66BF-3846-8BDB49E6720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9152" y="2049246"/>
                <a:ext cx="3564000" cy="1000800"/>
                <a:chOff x="-866973" y="1301832"/>
                <a:chExt cx="8278991" cy="2286857"/>
              </a:xfrm>
            </p:grpSpPr>
            <p:sp>
              <p:nvSpPr>
                <p:cNvPr id="256" name="Minus Sign 255">
                  <a:extLst>
                    <a:ext uri="{FF2B5EF4-FFF2-40B4-BE49-F238E27FC236}">
                      <a16:creationId xmlns:a16="http://schemas.microsoft.com/office/drawing/2014/main" id="{0A5692AD-03A4-A759-0B4E-0036410E266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-808019" y="1300288"/>
                  <a:ext cx="8219779" cy="790603"/>
                </a:xfrm>
                <a:prstGeom prst="mathMinus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257" name="Minus Sign 256">
                  <a:extLst>
                    <a:ext uri="{FF2B5EF4-FFF2-40B4-BE49-F238E27FC236}">
                      <a16:creationId xmlns:a16="http://schemas.microsoft.com/office/drawing/2014/main" id="{6C9978CC-5905-9B73-D1B9-1D510435927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-867022" y="2798081"/>
                  <a:ext cx="8278782" cy="790603"/>
                </a:xfrm>
                <a:prstGeom prst="mathMinus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mc:AlternateContent xmlns:mc="http://schemas.openxmlformats.org/markup-compatibility/2006" xmlns:p14="http://schemas.microsoft.com/office/powerpoint/2010/main">
              <mc:Choice Requires="p14">
                <p:contentPart p14:bwMode="auto" r:id="rId26">
                  <p14:nvContentPartPr>
                    <p14:cNvPr id="258" name="Ink 257">
                      <a:extLst>
                        <a:ext uri="{FF2B5EF4-FFF2-40B4-BE49-F238E27FC236}">
                          <a16:creationId xmlns:a16="http://schemas.microsoft.com/office/drawing/2014/main" id="{91649E5C-ADB4-8B55-615B-A3C13710E081}"/>
                        </a:ext>
                      </a:extLst>
                    </p14:cNvPr>
                    <p14:cNvContentPartPr>
                      <a14:cpLocks xmlns:a14="http://schemas.microsoft.com/office/drawing/2010/main" noChangeAspect="1"/>
                    </p14:cNvContentPartPr>
                    <p14:nvPr/>
                  </p14:nvContentPartPr>
                  <p14:xfrm>
                    <a:off x="338331" y="1837877"/>
                    <a:ext cx="2599920" cy="1277640"/>
                  </p14:xfrm>
                </p:contentPart>
              </mc:Choice>
              <mc:Fallback xmlns="">
                <p:pic>
                  <p:nvPicPr>
                    <p:cNvPr id="258" name="Ink 257">
                      <a:extLst>
                        <a:ext uri="{FF2B5EF4-FFF2-40B4-BE49-F238E27FC236}">
                          <a16:creationId xmlns:a16="http://schemas.microsoft.com/office/drawing/2014/main" id="{91649E5C-ADB4-8B55-615B-A3C13710E08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3"/>
                    <a:stretch>
                      <a:fillRect/>
                    </a:stretch>
                  </p:blipFill>
                  <p:spPr>
                    <a:xfrm>
                      <a:off x="324119" y="1823891"/>
                      <a:ext cx="2628344" cy="1305612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27">
                  <p14:nvContentPartPr>
                    <p14:cNvPr id="259" name="Ink 258">
                      <a:extLst>
                        <a:ext uri="{FF2B5EF4-FFF2-40B4-BE49-F238E27FC236}">
                          <a16:creationId xmlns:a16="http://schemas.microsoft.com/office/drawing/2014/main" id="{E66E8D37-DA16-5EF1-109C-C7A8235DE7E1}"/>
                        </a:ext>
                      </a:extLst>
                    </p14:cNvPr>
                    <p14:cNvContentPartPr>
                      <a14:cpLocks xmlns:a14="http://schemas.microsoft.com/office/drawing/2010/main" noChangeAspect="1"/>
                    </p14:cNvContentPartPr>
                    <p14:nvPr/>
                  </p14:nvContentPartPr>
                  <p14:xfrm>
                    <a:off x="839091" y="1804757"/>
                    <a:ext cx="3518640" cy="1342080"/>
                  </p14:xfrm>
                </p:contentPart>
              </mc:Choice>
              <mc:Fallback xmlns="">
                <p:pic>
                  <p:nvPicPr>
                    <p:cNvPr id="259" name="Ink 258">
                      <a:extLst>
                        <a:ext uri="{FF2B5EF4-FFF2-40B4-BE49-F238E27FC236}">
                          <a16:creationId xmlns:a16="http://schemas.microsoft.com/office/drawing/2014/main" id="{E66E8D37-DA16-5EF1-109C-C7A8235DE7E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5"/>
                    <a:stretch>
                      <a:fillRect/>
                    </a:stretch>
                  </p:blipFill>
                  <p:spPr>
                    <a:xfrm>
                      <a:off x="824876" y="1790777"/>
                      <a:ext cx="3547070" cy="137004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28">
                  <p14:nvContentPartPr>
                    <p14:cNvPr id="260" name="Ink 259">
                      <a:extLst>
                        <a:ext uri="{FF2B5EF4-FFF2-40B4-BE49-F238E27FC236}">
                          <a16:creationId xmlns:a16="http://schemas.microsoft.com/office/drawing/2014/main" id="{CC9B0482-D790-D719-1B9B-F9B17846FE04}"/>
                        </a:ext>
                      </a:extLst>
                    </p14:cNvPr>
                    <p14:cNvContentPartPr>
                      <a14:cpLocks xmlns:a14="http://schemas.microsoft.com/office/drawing/2010/main" noChangeAspect="1"/>
                    </p14:cNvContentPartPr>
                    <p14:nvPr/>
                  </p14:nvContentPartPr>
                  <p14:xfrm>
                    <a:off x="1615251" y="1805477"/>
                    <a:ext cx="2551320" cy="1362960"/>
                  </p14:xfrm>
                </p:contentPart>
              </mc:Choice>
              <mc:Fallback xmlns="">
                <p:pic>
                  <p:nvPicPr>
                    <p:cNvPr id="260" name="Ink 259">
                      <a:extLst>
                        <a:ext uri="{FF2B5EF4-FFF2-40B4-BE49-F238E27FC236}">
                          <a16:creationId xmlns:a16="http://schemas.microsoft.com/office/drawing/2014/main" id="{CC9B0482-D790-D719-1B9B-F9B17846FE04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7"/>
                    <a:stretch>
                      <a:fillRect/>
                    </a:stretch>
                  </p:blipFill>
                  <p:spPr>
                    <a:xfrm>
                      <a:off x="1601035" y="1791494"/>
                      <a:ext cx="2579752" cy="1390927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29">
                  <p14:nvContentPartPr>
                    <p14:cNvPr id="261" name="Ink 260">
                      <a:extLst>
                        <a:ext uri="{FF2B5EF4-FFF2-40B4-BE49-F238E27FC236}">
                          <a16:creationId xmlns:a16="http://schemas.microsoft.com/office/drawing/2014/main" id="{DA6FD596-1069-2231-CB7D-F02F63AED381}"/>
                        </a:ext>
                      </a:extLst>
                    </p14:cNvPr>
                    <p14:cNvContentPartPr>
                      <a14:cpLocks xmlns:a14="http://schemas.microsoft.com/office/drawing/2010/main" noChangeAspect="1"/>
                    </p14:cNvContentPartPr>
                    <p14:nvPr/>
                  </p14:nvContentPartPr>
                  <p14:xfrm>
                    <a:off x="4602171" y="2041637"/>
                    <a:ext cx="1677960" cy="1073160"/>
                  </p14:xfrm>
                </p:contentPart>
              </mc:Choice>
              <mc:Fallback xmlns="">
                <p:pic>
                  <p:nvPicPr>
                    <p:cNvPr id="261" name="Ink 260">
                      <a:extLst>
                        <a:ext uri="{FF2B5EF4-FFF2-40B4-BE49-F238E27FC236}">
                          <a16:creationId xmlns:a16="http://schemas.microsoft.com/office/drawing/2014/main" id="{DA6FD596-1069-2231-CB7D-F02F63AED38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9"/>
                    <a:stretch>
                      <a:fillRect/>
                    </a:stretch>
                  </p:blipFill>
                  <p:spPr>
                    <a:xfrm>
                      <a:off x="4587958" y="2027657"/>
                      <a:ext cx="1706386" cy="110112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30">
                  <p14:nvContentPartPr>
                    <p14:cNvPr id="262" name="Ink 261">
                      <a:extLst>
                        <a:ext uri="{FF2B5EF4-FFF2-40B4-BE49-F238E27FC236}">
                          <a16:creationId xmlns:a16="http://schemas.microsoft.com/office/drawing/2014/main" id="{6C9A7851-5ADF-EF68-5430-D09BABC05FCF}"/>
                        </a:ext>
                      </a:extLst>
                    </p14:cNvPr>
                    <p14:cNvContentPartPr>
                      <a14:cpLocks xmlns:a14="http://schemas.microsoft.com/office/drawing/2010/main" noChangeAspect="1"/>
                    </p14:cNvContentPartPr>
                    <p14:nvPr/>
                  </p14:nvContentPartPr>
                  <p14:xfrm>
                    <a:off x="1869411" y="1720517"/>
                    <a:ext cx="3308040" cy="1404000"/>
                  </p14:xfrm>
                </p:contentPart>
              </mc:Choice>
              <mc:Fallback xmlns="">
                <p:pic>
                  <p:nvPicPr>
                    <p:cNvPr id="262" name="Ink 261">
                      <a:extLst>
                        <a:ext uri="{FF2B5EF4-FFF2-40B4-BE49-F238E27FC236}">
                          <a16:creationId xmlns:a16="http://schemas.microsoft.com/office/drawing/2014/main" id="{6C9A7851-5ADF-EF68-5430-D09BABC05FCF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1855195" y="1706543"/>
                      <a:ext cx="3336471" cy="1431948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31">
                  <p14:nvContentPartPr>
                    <p14:cNvPr id="263" name="Ink 262">
                      <a:extLst>
                        <a:ext uri="{FF2B5EF4-FFF2-40B4-BE49-F238E27FC236}">
                          <a16:creationId xmlns:a16="http://schemas.microsoft.com/office/drawing/2014/main" id="{E2C49B45-ACA1-C4A3-00C2-19C9436367BE}"/>
                        </a:ext>
                      </a:extLst>
                    </p14:cNvPr>
                    <p14:cNvContentPartPr>
                      <a14:cpLocks xmlns:a14="http://schemas.microsoft.com/office/drawing/2010/main" noChangeAspect="1"/>
                    </p14:cNvContentPartPr>
                    <p14:nvPr/>
                  </p14:nvContentPartPr>
                  <p14:xfrm>
                    <a:off x="2263971" y="1774157"/>
                    <a:ext cx="3986640" cy="1340280"/>
                  </p14:xfrm>
                </p:contentPart>
              </mc:Choice>
              <mc:Fallback xmlns="">
                <p:pic>
                  <p:nvPicPr>
                    <p:cNvPr id="263" name="Ink 262">
                      <a:extLst>
                        <a:ext uri="{FF2B5EF4-FFF2-40B4-BE49-F238E27FC236}">
                          <a16:creationId xmlns:a16="http://schemas.microsoft.com/office/drawing/2014/main" id="{E2C49B45-ACA1-C4A3-00C2-19C9436367BE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3"/>
                    <a:stretch>
                      <a:fillRect/>
                    </a:stretch>
                  </p:blipFill>
                  <p:spPr>
                    <a:xfrm>
                      <a:off x="2249757" y="1760179"/>
                      <a:ext cx="4015068" cy="1368237"/>
                    </a:xfrm>
                    <a:prstGeom prst="rect">
                      <a:avLst/>
                    </a:prstGeom>
                  </p:spPr>
                </p:pic>
              </mc:Fallback>
            </mc:AlternateContent>
            <p:sp>
              <p:nvSpPr>
                <p:cNvPr id="264" name="Hexagon 263">
                  <a:extLst>
                    <a:ext uri="{FF2B5EF4-FFF2-40B4-BE49-F238E27FC236}">
                      <a16:creationId xmlns:a16="http://schemas.microsoft.com/office/drawing/2014/main" id="{9832B08F-E21E-7588-9514-09CEB757BF3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009995" y="2156170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265" name="Hexagon 264">
                  <a:extLst>
                    <a:ext uri="{FF2B5EF4-FFF2-40B4-BE49-F238E27FC236}">
                      <a16:creationId xmlns:a16="http://schemas.microsoft.com/office/drawing/2014/main" id="{0F2816CF-94F4-5FFB-B35D-54006EE1240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618456" y="2373768"/>
                  <a:ext cx="136444" cy="134184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266" name="Hexagon 265">
                  <a:extLst>
                    <a:ext uri="{FF2B5EF4-FFF2-40B4-BE49-F238E27FC236}">
                      <a16:creationId xmlns:a16="http://schemas.microsoft.com/office/drawing/2014/main" id="{6FCE2EAB-4FEB-0894-2BFE-B1E5AE4D88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784402" y="1927692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267" name="Hexagon 266">
                  <a:extLst>
                    <a:ext uri="{FF2B5EF4-FFF2-40B4-BE49-F238E27FC236}">
                      <a16:creationId xmlns:a16="http://schemas.microsoft.com/office/drawing/2014/main" id="{184FB5E1-A721-42CE-2D0A-56726C21E89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533641" y="2870613"/>
                  <a:ext cx="140131" cy="134186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268" name="Hexagon 267">
                  <a:extLst>
                    <a:ext uri="{FF2B5EF4-FFF2-40B4-BE49-F238E27FC236}">
                      <a16:creationId xmlns:a16="http://schemas.microsoft.com/office/drawing/2014/main" id="{54AF3A9B-1725-903B-F6EC-C8E4A9FDB29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108915" y="2420912"/>
                  <a:ext cx="136442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269" name="Hexagon 268">
                  <a:extLst>
                    <a:ext uri="{FF2B5EF4-FFF2-40B4-BE49-F238E27FC236}">
                      <a16:creationId xmlns:a16="http://schemas.microsoft.com/office/drawing/2014/main" id="{3E732213-6BCA-9B98-D90B-1615730B0C9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344925" y="2671150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270" name="Hexagon 269">
                  <a:extLst>
                    <a:ext uri="{FF2B5EF4-FFF2-40B4-BE49-F238E27FC236}">
                      <a16:creationId xmlns:a16="http://schemas.microsoft.com/office/drawing/2014/main" id="{2019C677-86EB-6B2B-BE03-077CED853F4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462930" y="2025612"/>
                  <a:ext cx="136442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271" name="Hexagon 270">
                  <a:extLst>
                    <a:ext uri="{FF2B5EF4-FFF2-40B4-BE49-F238E27FC236}">
                      <a16:creationId xmlns:a16="http://schemas.microsoft.com/office/drawing/2014/main" id="{0A37E955-78D9-26C1-9AC0-29EF8815950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030829" y="2910507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272" name="Hexagon 271">
                  <a:extLst>
                    <a:ext uri="{FF2B5EF4-FFF2-40B4-BE49-F238E27FC236}">
                      <a16:creationId xmlns:a16="http://schemas.microsoft.com/office/drawing/2014/main" id="{4C341217-D31A-0C53-45BF-F32D3A1F61A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975513" y="2565977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273" name="Hexagon 272">
                  <a:extLst>
                    <a:ext uri="{FF2B5EF4-FFF2-40B4-BE49-F238E27FC236}">
                      <a16:creationId xmlns:a16="http://schemas.microsoft.com/office/drawing/2014/main" id="{3D3E3574-1B7F-5CC6-D43B-8ABC7AF2CCF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244712" y="2337501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274" name="Hexagon 273">
                  <a:extLst>
                    <a:ext uri="{FF2B5EF4-FFF2-40B4-BE49-F238E27FC236}">
                      <a16:creationId xmlns:a16="http://schemas.microsoft.com/office/drawing/2014/main" id="{A161E62A-3A70-AA73-EF25-4A9B461A7DC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513910" y="1837028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275" name="Hexagon 274">
                  <a:extLst>
                    <a:ext uri="{FF2B5EF4-FFF2-40B4-BE49-F238E27FC236}">
                      <a16:creationId xmlns:a16="http://schemas.microsoft.com/office/drawing/2014/main" id="{CF5B11D7-0458-FBE7-35B6-285B32AE68F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0117" y="2576858"/>
                  <a:ext cx="136442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276" name="Hexagon 275">
                  <a:extLst>
                    <a:ext uri="{FF2B5EF4-FFF2-40B4-BE49-F238E27FC236}">
                      <a16:creationId xmlns:a16="http://schemas.microsoft.com/office/drawing/2014/main" id="{250D1D32-58E9-7060-7E0C-8011B625DFE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9749" y="2130783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277" name="Hexagon 276">
                  <a:extLst>
                    <a:ext uri="{FF2B5EF4-FFF2-40B4-BE49-F238E27FC236}">
                      <a16:creationId xmlns:a16="http://schemas.microsoft.com/office/drawing/2014/main" id="{5D83C23E-3D3E-DE82-FC10-738C59CDC93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64670" y="2968533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278" name="Hexagon 277">
                  <a:extLst>
                    <a:ext uri="{FF2B5EF4-FFF2-40B4-BE49-F238E27FC236}">
                      <a16:creationId xmlns:a16="http://schemas.microsoft.com/office/drawing/2014/main" id="{2226641F-2B62-C2BA-8409-91ACD270EEE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870966" y="2333874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279" name="Hexagon 278">
                  <a:extLst>
                    <a:ext uri="{FF2B5EF4-FFF2-40B4-BE49-F238E27FC236}">
                      <a16:creationId xmlns:a16="http://schemas.microsoft.com/office/drawing/2014/main" id="{9472CFA0-A868-32F3-AF6C-2EFA27A7A00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48195" y="2076385"/>
                  <a:ext cx="136442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280" name="Hexagon 279">
                  <a:extLst>
                    <a:ext uri="{FF2B5EF4-FFF2-40B4-BE49-F238E27FC236}">
                      <a16:creationId xmlns:a16="http://schemas.microsoft.com/office/drawing/2014/main" id="{56462C4C-DBFE-42FF-B66B-129BFB24F3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911531" y="2003852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281" name="Hexagon 280">
                  <a:extLst>
                    <a:ext uri="{FF2B5EF4-FFF2-40B4-BE49-F238E27FC236}">
                      <a16:creationId xmlns:a16="http://schemas.microsoft.com/office/drawing/2014/main" id="{A9525C26-FAA2-DA31-4C38-F114F082D51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82659" y="2257716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282" name="Hexagon 281">
                  <a:extLst>
                    <a:ext uri="{FF2B5EF4-FFF2-40B4-BE49-F238E27FC236}">
                      <a16:creationId xmlns:a16="http://schemas.microsoft.com/office/drawing/2014/main" id="{DA5975F8-42D0-7A7D-6F13-57AD398C6A4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22790" y="2257716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283" name="Hexagon 282">
                  <a:extLst>
                    <a:ext uri="{FF2B5EF4-FFF2-40B4-BE49-F238E27FC236}">
                      <a16:creationId xmlns:a16="http://schemas.microsoft.com/office/drawing/2014/main" id="{BAA1B8DF-81EE-943E-9A66-7D6F509FB43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77671" y="2264969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284" name="Hexagon 283">
                  <a:extLst>
                    <a:ext uri="{FF2B5EF4-FFF2-40B4-BE49-F238E27FC236}">
                      <a16:creationId xmlns:a16="http://schemas.microsoft.com/office/drawing/2014/main" id="{26A05FCD-8005-3C34-8758-44DA8BFC9A6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17802" y="2264969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285" name="Hexagon 284">
                  <a:extLst>
                    <a:ext uri="{FF2B5EF4-FFF2-40B4-BE49-F238E27FC236}">
                      <a16:creationId xmlns:a16="http://schemas.microsoft.com/office/drawing/2014/main" id="{033F46F5-1838-5B9A-7201-130034249CD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057933" y="2264969"/>
                  <a:ext cx="136444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286" name="Hexagon 285">
                  <a:extLst>
                    <a:ext uri="{FF2B5EF4-FFF2-40B4-BE49-F238E27FC236}">
                      <a16:creationId xmlns:a16="http://schemas.microsoft.com/office/drawing/2014/main" id="{FEB6195F-AAD3-C61F-2317-233C30B1431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03918" y="2402780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grpSp>
              <p:nvGrpSpPr>
                <p:cNvPr id="287" name="Group 519">
                  <a:extLst>
                    <a:ext uri="{FF2B5EF4-FFF2-40B4-BE49-F238E27FC236}">
                      <a16:creationId xmlns:a16="http://schemas.microsoft.com/office/drawing/2014/main" id="{B0D1092A-97F3-D830-C3DF-11FAD7DF597E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 rot="3417235">
                  <a:off x="1455831" y="2227746"/>
                  <a:ext cx="711679" cy="277978"/>
                  <a:chOff x="2415488" y="6193102"/>
                  <a:chExt cx="711679" cy="277978"/>
                </a:xfrm>
              </p:grpSpPr>
              <p:sp>
                <p:nvSpPr>
                  <p:cNvPr id="462" name="Hexagon 461">
                    <a:extLst>
                      <a:ext uri="{FF2B5EF4-FFF2-40B4-BE49-F238E27FC236}">
                        <a16:creationId xmlns:a16="http://schemas.microsoft.com/office/drawing/2014/main" id="{DE9AFBAD-7096-6586-C2BD-466B664424D4}"/>
                      </a:ext>
                    </a:extLst>
                  </p:cNvPr>
                  <p:cNvSpPr/>
                  <p:nvPr/>
                </p:nvSpPr>
                <p:spPr>
                  <a:xfrm>
                    <a:off x="2411932" y="6193715"/>
                    <a:ext cx="137812" cy="129069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463" name="Hexagon 462">
                    <a:extLst>
                      <a:ext uri="{FF2B5EF4-FFF2-40B4-BE49-F238E27FC236}">
                        <a16:creationId xmlns:a16="http://schemas.microsoft.com/office/drawing/2014/main" id="{10BF30C4-6B25-4A85-D754-3C8576FF3B1D}"/>
                      </a:ext>
                    </a:extLst>
                  </p:cNvPr>
                  <p:cNvSpPr/>
                  <p:nvPr/>
                </p:nvSpPr>
                <p:spPr>
                  <a:xfrm>
                    <a:off x="2550448" y="6194160"/>
                    <a:ext cx="141439" cy="129067"/>
                  </a:xfrm>
                  <a:prstGeom prst="hexagon">
                    <a:avLst/>
                  </a:prstGeom>
                  <a:solidFill>
                    <a:schemeClr val="accent6">
                      <a:lumMod val="40000"/>
                      <a:lumOff val="60000"/>
                    </a:schemeClr>
                  </a:solidFill>
                  <a:ln>
                    <a:solidFill>
                      <a:schemeClr val="accent6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464" name="Hexagon 463">
                    <a:extLst>
                      <a:ext uri="{FF2B5EF4-FFF2-40B4-BE49-F238E27FC236}">
                        <a16:creationId xmlns:a16="http://schemas.microsoft.com/office/drawing/2014/main" id="{A52366D2-F2F4-7A61-3B75-88E75CB8716C}"/>
                      </a:ext>
                    </a:extLst>
                  </p:cNvPr>
                  <p:cNvSpPr/>
                  <p:nvPr/>
                </p:nvSpPr>
                <p:spPr>
                  <a:xfrm>
                    <a:off x="2707718" y="6196164"/>
                    <a:ext cx="137812" cy="132755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465" name="Hexagon 464">
                    <a:extLst>
                      <a:ext uri="{FF2B5EF4-FFF2-40B4-BE49-F238E27FC236}">
                        <a16:creationId xmlns:a16="http://schemas.microsoft.com/office/drawing/2014/main" id="{998E3007-8755-2EF0-0DA2-D9FD43F5C2B3}"/>
                      </a:ext>
                    </a:extLst>
                  </p:cNvPr>
                  <p:cNvSpPr/>
                  <p:nvPr/>
                </p:nvSpPr>
                <p:spPr>
                  <a:xfrm>
                    <a:off x="2846233" y="6196605"/>
                    <a:ext cx="141437" cy="132755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466" name="Hexagon 465">
                    <a:extLst>
                      <a:ext uri="{FF2B5EF4-FFF2-40B4-BE49-F238E27FC236}">
                        <a16:creationId xmlns:a16="http://schemas.microsoft.com/office/drawing/2014/main" id="{93D5DEF1-02A3-F4CE-AA22-72F7AB4EFCCC}"/>
                      </a:ext>
                    </a:extLst>
                  </p:cNvPr>
                  <p:cNvSpPr/>
                  <p:nvPr/>
                </p:nvSpPr>
                <p:spPr>
                  <a:xfrm>
                    <a:off x="2988375" y="6197047"/>
                    <a:ext cx="137812" cy="132755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467" name="Hexagon 466">
                    <a:extLst>
                      <a:ext uri="{FF2B5EF4-FFF2-40B4-BE49-F238E27FC236}">
                        <a16:creationId xmlns:a16="http://schemas.microsoft.com/office/drawing/2014/main" id="{DFB517F1-8A5B-6549-7792-AD1A093B9ED5}"/>
                      </a:ext>
                    </a:extLst>
                  </p:cNvPr>
                  <p:cNvSpPr/>
                  <p:nvPr/>
                </p:nvSpPr>
                <p:spPr>
                  <a:xfrm>
                    <a:off x="2630515" y="6339508"/>
                    <a:ext cx="141439" cy="129069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</p:grpSp>
            <p:grpSp>
              <p:nvGrpSpPr>
                <p:cNvPr id="288" name="Group 520">
                  <a:extLst>
                    <a:ext uri="{FF2B5EF4-FFF2-40B4-BE49-F238E27FC236}">
                      <a16:creationId xmlns:a16="http://schemas.microsoft.com/office/drawing/2014/main" id="{A083E8B9-5CB5-B292-6900-84FA05A96B34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 rot="-4101739">
                  <a:off x="5274029" y="1842859"/>
                  <a:ext cx="683434" cy="711679"/>
                  <a:chOff x="2186691" y="6069068"/>
                  <a:chExt cx="683434" cy="711679"/>
                </a:xfrm>
              </p:grpSpPr>
              <p:grpSp>
                <p:nvGrpSpPr>
                  <p:cNvPr id="454" name="Group 706">
                    <a:extLst>
                      <a:ext uri="{FF2B5EF4-FFF2-40B4-BE49-F238E27FC236}">
                        <a16:creationId xmlns:a16="http://schemas.microsoft.com/office/drawing/2014/main" id="{D29DD159-C30A-CE31-8940-6E7C6FBD42B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 rot="3417235">
                    <a:off x="1969840" y="6285919"/>
                    <a:ext cx="711679" cy="277978"/>
                    <a:chOff x="2415488" y="6193102"/>
                    <a:chExt cx="711679" cy="277978"/>
                  </a:xfrm>
                </p:grpSpPr>
                <p:sp>
                  <p:nvSpPr>
                    <p:cNvPr id="456" name="Hexagon 455">
                      <a:extLst>
                        <a:ext uri="{FF2B5EF4-FFF2-40B4-BE49-F238E27FC236}">
                          <a16:creationId xmlns:a16="http://schemas.microsoft.com/office/drawing/2014/main" id="{9726913E-C435-0AC1-AB27-C6FBB570EE3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411336" y="6188233"/>
                      <a:ext cx="140131" cy="130558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/>
                    </a:p>
                  </p:txBody>
                </p:sp>
                <p:sp>
                  <p:nvSpPr>
                    <p:cNvPr id="457" name="Hexagon 456">
                      <a:extLst>
                        <a:ext uri="{FF2B5EF4-FFF2-40B4-BE49-F238E27FC236}">
                          <a16:creationId xmlns:a16="http://schemas.microsoft.com/office/drawing/2014/main" id="{23BFF0FD-2385-E94F-C599-9F98C9F5037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50189" y="6189889"/>
                      <a:ext cx="140131" cy="130558"/>
                    </a:xfrm>
                    <a:prstGeom prst="hexagon">
                      <a:avLst/>
                    </a:prstGeom>
                    <a:solidFill>
                      <a:schemeClr val="accent6">
                        <a:lumMod val="40000"/>
                        <a:lumOff val="60000"/>
                      </a:schemeClr>
                    </a:solidFill>
                    <a:ln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 dirty="0"/>
                    </a:p>
                  </p:txBody>
                </p:sp>
                <p:sp>
                  <p:nvSpPr>
                    <p:cNvPr id="458" name="Hexagon 457">
                      <a:extLst>
                        <a:ext uri="{FF2B5EF4-FFF2-40B4-BE49-F238E27FC236}">
                          <a16:creationId xmlns:a16="http://schemas.microsoft.com/office/drawing/2014/main" id="{3BA18D5C-AF24-0133-3031-9D178D5E9D1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02408" y="6197935"/>
                      <a:ext cx="140131" cy="134186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/>
                    </a:p>
                  </p:txBody>
                </p:sp>
                <p:sp>
                  <p:nvSpPr>
                    <p:cNvPr id="459" name="Hexagon 458">
                      <a:extLst>
                        <a:ext uri="{FF2B5EF4-FFF2-40B4-BE49-F238E27FC236}">
                          <a16:creationId xmlns:a16="http://schemas.microsoft.com/office/drawing/2014/main" id="{EE28020B-5729-1A71-FCDC-393E71A4CE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841990" y="6196037"/>
                      <a:ext cx="140131" cy="134186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/>
                    </a:p>
                  </p:txBody>
                </p:sp>
                <p:sp>
                  <p:nvSpPr>
                    <p:cNvPr id="460" name="Hexagon 459">
                      <a:extLst>
                        <a:ext uri="{FF2B5EF4-FFF2-40B4-BE49-F238E27FC236}">
                          <a16:creationId xmlns:a16="http://schemas.microsoft.com/office/drawing/2014/main" id="{40D4AD4A-D0E8-34AF-4B57-2A65F6717D9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80844" y="6197696"/>
                      <a:ext cx="140131" cy="134184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 dirty="0"/>
                    </a:p>
                  </p:txBody>
                </p:sp>
                <p:sp>
                  <p:nvSpPr>
                    <p:cNvPr id="461" name="Hexagon 460">
                      <a:extLst>
                        <a:ext uri="{FF2B5EF4-FFF2-40B4-BE49-F238E27FC236}">
                          <a16:creationId xmlns:a16="http://schemas.microsoft.com/office/drawing/2014/main" id="{A96E0CD3-B8E9-61AF-1698-C5A51E86958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28760" y="6338671"/>
                      <a:ext cx="140131" cy="130558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/>
                    </a:p>
                  </p:txBody>
                </p:sp>
              </p:grpSp>
              <p:sp>
                <p:nvSpPr>
                  <p:cNvPr id="455" name="Hexagon 454">
                    <a:extLst>
                      <a:ext uri="{FF2B5EF4-FFF2-40B4-BE49-F238E27FC236}">
                        <a16:creationId xmlns:a16="http://schemas.microsoft.com/office/drawing/2014/main" id="{78EF2138-07EC-7707-CCFD-889BE0972B6F}"/>
                      </a:ext>
                    </a:extLst>
                  </p:cNvPr>
                  <p:cNvSpPr/>
                  <p:nvPr/>
                </p:nvSpPr>
                <p:spPr>
                  <a:xfrm rot="8817235">
                    <a:off x="2730161" y="6506489"/>
                    <a:ext cx="141439" cy="129067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</p:grpSp>
            <p:sp>
              <p:nvSpPr>
                <p:cNvPr id="289" name="Hexagon 288">
                  <a:extLst>
                    <a:ext uri="{FF2B5EF4-FFF2-40B4-BE49-F238E27FC236}">
                      <a16:creationId xmlns:a16="http://schemas.microsoft.com/office/drawing/2014/main" id="{3268BD12-1380-D4E2-7401-64D6A65E720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2279735" y="1904866"/>
                  <a:ext cx="141439" cy="1290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290" name="Hexagon 289">
                  <a:extLst>
                    <a:ext uri="{FF2B5EF4-FFF2-40B4-BE49-F238E27FC236}">
                      <a16:creationId xmlns:a16="http://schemas.microsoft.com/office/drawing/2014/main" id="{21976C1E-CFD1-097A-CA77-FFC59C39306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2357177" y="2020916"/>
                  <a:ext cx="141439" cy="129069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grpSp>
              <p:nvGrpSpPr>
                <p:cNvPr id="291" name="Group 523">
                  <a:extLst>
                    <a:ext uri="{FF2B5EF4-FFF2-40B4-BE49-F238E27FC236}">
                      <a16:creationId xmlns:a16="http://schemas.microsoft.com/office/drawing/2014/main" id="{0B371E1A-9C8C-BDDA-E8BA-B3FD50F9CC70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 rot="8528431">
                  <a:off x="3926035" y="2533143"/>
                  <a:ext cx="683433" cy="711679"/>
                  <a:chOff x="2186691" y="6069068"/>
                  <a:chExt cx="683433" cy="711679"/>
                </a:xfrm>
              </p:grpSpPr>
              <p:grpSp>
                <p:nvGrpSpPr>
                  <p:cNvPr id="444" name="Group 696">
                    <a:extLst>
                      <a:ext uri="{FF2B5EF4-FFF2-40B4-BE49-F238E27FC236}">
                        <a16:creationId xmlns:a16="http://schemas.microsoft.com/office/drawing/2014/main" id="{A0499869-3551-0246-4F59-E279F79DF91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 rot="3417235">
                    <a:off x="1969840" y="6285919"/>
                    <a:ext cx="711679" cy="277978"/>
                    <a:chOff x="2415488" y="6193102"/>
                    <a:chExt cx="711679" cy="277978"/>
                  </a:xfrm>
                </p:grpSpPr>
                <p:sp>
                  <p:nvSpPr>
                    <p:cNvPr id="448" name="Hexagon 447">
                      <a:extLst>
                        <a:ext uri="{FF2B5EF4-FFF2-40B4-BE49-F238E27FC236}">
                          <a16:creationId xmlns:a16="http://schemas.microsoft.com/office/drawing/2014/main" id="{742C0C15-6DC7-BC82-AFF4-44BA8A311C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417563" y="6199345"/>
                      <a:ext cx="137812" cy="129067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/>
                    </a:p>
                  </p:txBody>
                </p:sp>
                <p:sp>
                  <p:nvSpPr>
                    <p:cNvPr id="449" name="Hexagon 448">
                      <a:extLst>
                        <a:ext uri="{FF2B5EF4-FFF2-40B4-BE49-F238E27FC236}">
                          <a16:creationId xmlns:a16="http://schemas.microsoft.com/office/drawing/2014/main" id="{F7CC6B94-6D7C-3E02-2A73-A76C9F779D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59690" y="6199408"/>
                      <a:ext cx="141437" cy="129069"/>
                    </a:xfrm>
                    <a:prstGeom prst="hexagon">
                      <a:avLst/>
                    </a:prstGeom>
                    <a:solidFill>
                      <a:schemeClr val="accent6">
                        <a:lumMod val="40000"/>
                        <a:lumOff val="60000"/>
                      </a:schemeClr>
                    </a:solidFill>
                    <a:ln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 dirty="0"/>
                    </a:p>
                  </p:txBody>
                </p:sp>
                <p:sp>
                  <p:nvSpPr>
                    <p:cNvPr id="450" name="Hexagon 449">
                      <a:extLst>
                        <a:ext uri="{FF2B5EF4-FFF2-40B4-BE49-F238E27FC236}">
                          <a16:creationId xmlns:a16="http://schemas.microsoft.com/office/drawing/2014/main" id="{E4AD863B-3F56-4621-49E7-6CD972CD3F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10647" y="6201650"/>
                      <a:ext cx="137812" cy="132755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/>
                    </a:p>
                  </p:txBody>
                </p:sp>
                <p:sp>
                  <p:nvSpPr>
                    <p:cNvPr id="451" name="Hexagon 450">
                      <a:extLst>
                        <a:ext uri="{FF2B5EF4-FFF2-40B4-BE49-F238E27FC236}">
                          <a16:creationId xmlns:a16="http://schemas.microsoft.com/office/drawing/2014/main" id="{E6105D64-3DB5-981D-E9B6-971E8933B21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852773" y="6201716"/>
                      <a:ext cx="141437" cy="132755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/>
                    </a:p>
                  </p:txBody>
                </p:sp>
                <p:sp>
                  <p:nvSpPr>
                    <p:cNvPr id="452" name="Hexagon 451">
                      <a:extLst>
                        <a:ext uri="{FF2B5EF4-FFF2-40B4-BE49-F238E27FC236}">
                          <a16:creationId xmlns:a16="http://schemas.microsoft.com/office/drawing/2014/main" id="{6320A78A-65EF-823C-02F7-49DD0B6596C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90485" y="6200708"/>
                      <a:ext cx="137812" cy="132755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 dirty="0"/>
                    </a:p>
                  </p:txBody>
                </p:sp>
                <p:sp>
                  <p:nvSpPr>
                    <p:cNvPr id="453" name="Hexagon 452">
                      <a:extLst>
                        <a:ext uri="{FF2B5EF4-FFF2-40B4-BE49-F238E27FC236}">
                          <a16:creationId xmlns:a16="http://schemas.microsoft.com/office/drawing/2014/main" id="{6509A2FE-2F00-1E95-DDA0-497485D2C16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40493" y="6346573"/>
                      <a:ext cx="141437" cy="129067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/>
                    </a:p>
                  </p:txBody>
                </p:sp>
              </p:grpSp>
              <p:grpSp>
                <p:nvGrpSpPr>
                  <p:cNvPr id="445" name="Group 697">
                    <a:extLst>
                      <a:ext uri="{FF2B5EF4-FFF2-40B4-BE49-F238E27FC236}">
                        <a16:creationId xmlns:a16="http://schemas.microsoft.com/office/drawing/2014/main" id="{693EFED2-C35A-6164-804F-7ED7C282EC8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 rot="5400000">
                    <a:off x="2638049" y="6486109"/>
                    <a:ext cx="207494" cy="256656"/>
                    <a:chOff x="3196292" y="6330795"/>
                    <a:chExt cx="207494" cy="256656"/>
                  </a:xfrm>
                </p:grpSpPr>
                <p:sp>
                  <p:nvSpPr>
                    <p:cNvPr id="446" name="Hexagon 445">
                      <a:extLst>
                        <a:ext uri="{FF2B5EF4-FFF2-40B4-BE49-F238E27FC236}">
                          <a16:creationId xmlns:a16="http://schemas.microsoft.com/office/drawing/2014/main" id="{61043E4E-7A6A-5F9A-D7BF-8F61C8CFC19B}"/>
                        </a:ext>
                      </a:extLst>
                    </p:cNvPr>
                    <p:cNvSpPr/>
                    <p:nvPr/>
                  </p:nvSpPr>
                  <p:spPr>
                    <a:xfrm rot="3417235">
                      <a:off x="3197037" y="6336687"/>
                      <a:ext cx="140131" cy="130559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/>
                    </a:p>
                  </p:txBody>
                </p:sp>
                <p:sp>
                  <p:nvSpPr>
                    <p:cNvPr id="447" name="Hexagon 446">
                      <a:extLst>
                        <a:ext uri="{FF2B5EF4-FFF2-40B4-BE49-F238E27FC236}">
                          <a16:creationId xmlns:a16="http://schemas.microsoft.com/office/drawing/2014/main" id="{FE15DA79-BBD8-095F-E052-CCE46DBC2005}"/>
                        </a:ext>
                      </a:extLst>
                    </p:cNvPr>
                    <p:cNvSpPr/>
                    <p:nvPr/>
                  </p:nvSpPr>
                  <p:spPr>
                    <a:xfrm rot="3417235">
                      <a:off x="3275631" y="6450189"/>
                      <a:ext cx="140131" cy="130559"/>
                    </a:xfrm>
                    <a:prstGeom prst="hexagon">
                      <a:avLst/>
                    </a:prstGeom>
                    <a:solidFill>
                      <a:schemeClr val="accent6">
                        <a:lumMod val="40000"/>
                        <a:lumOff val="60000"/>
                      </a:schemeClr>
                    </a:solidFill>
                    <a:ln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 dirty="0"/>
                    </a:p>
                  </p:txBody>
                </p:sp>
              </p:grpSp>
            </p:grpSp>
            <p:sp>
              <p:nvSpPr>
                <p:cNvPr id="292" name="Hexagon 291">
                  <a:extLst>
                    <a:ext uri="{FF2B5EF4-FFF2-40B4-BE49-F238E27FC236}">
                      <a16:creationId xmlns:a16="http://schemas.microsoft.com/office/drawing/2014/main" id="{171D8643-D92C-4095-F95B-7F9582C84E5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1444453" y="2744426"/>
                  <a:ext cx="137812" cy="129069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293" name="Hexagon 292">
                  <a:extLst>
                    <a:ext uri="{FF2B5EF4-FFF2-40B4-BE49-F238E27FC236}">
                      <a16:creationId xmlns:a16="http://schemas.microsoft.com/office/drawing/2014/main" id="{D78BAC9A-47D3-DFEA-1B72-8B4D84485F6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1291414" y="2757091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294" name="Hexagon 293">
                  <a:extLst>
                    <a:ext uri="{FF2B5EF4-FFF2-40B4-BE49-F238E27FC236}">
                      <a16:creationId xmlns:a16="http://schemas.microsoft.com/office/drawing/2014/main" id="{7FD35FC6-D7B7-B062-275A-0462BCFB431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1143907" y="2771597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295" name="Hexagon 294">
                  <a:extLst>
                    <a:ext uri="{FF2B5EF4-FFF2-40B4-BE49-F238E27FC236}">
                      <a16:creationId xmlns:a16="http://schemas.microsoft.com/office/drawing/2014/main" id="{4BEF7466-673A-F8EC-724D-462C883F9D6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994559" y="2784320"/>
                  <a:ext cx="137812" cy="129069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296" name="Hexagon 295">
                  <a:extLst>
                    <a:ext uri="{FF2B5EF4-FFF2-40B4-BE49-F238E27FC236}">
                      <a16:creationId xmlns:a16="http://schemas.microsoft.com/office/drawing/2014/main" id="{565B0492-EBC0-4014-4AE0-3159F0E710D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907928" y="2659204"/>
                  <a:ext cx="141439" cy="1290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297" name="Hexagon 296">
                  <a:extLst>
                    <a:ext uri="{FF2B5EF4-FFF2-40B4-BE49-F238E27FC236}">
                      <a16:creationId xmlns:a16="http://schemas.microsoft.com/office/drawing/2014/main" id="{CE1A89B5-3400-9989-3568-EE528035A89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760422" y="2673710"/>
                  <a:ext cx="141439" cy="129067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298" name="Hexagon 297">
                  <a:extLst>
                    <a:ext uri="{FF2B5EF4-FFF2-40B4-BE49-F238E27FC236}">
                      <a16:creationId xmlns:a16="http://schemas.microsoft.com/office/drawing/2014/main" id="{1AA31492-4C04-2114-36B4-0DB1EA38105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603696" y="2693625"/>
                  <a:ext cx="141439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299" name="Hexagon 298">
                  <a:extLst>
                    <a:ext uri="{FF2B5EF4-FFF2-40B4-BE49-F238E27FC236}">
                      <a16:creationId xmlns:a16="http://schemas.microsoft.com/office/drawing/2014/main" id="{4E37025E-47B6-E450-2998-0A94FC3006C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33632" y="2570320"/>
                  <a:ext cx="141439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00" name="Hexagon 299">
                  <a:extLst>
                    <a:ext uri="{FF2B5EF4-FFF2-40B4-BE49-F238E27FC236}">
                      <a16:creationId xmlns:a16="http://schemas.microsoft.com/office/drawing/2014/main" id="{74BC123C-D4D7-86D6-57A4-55BE2B8135E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841520" y="2800610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01" name="Hexagon 300">
                  <a:extLst>
                    <a:ext uri="{FF2B5EF4-FFF2-40B4-BE49-F238E27FC236}">
                      <a16:creationId xmlns:a16="http://schemas.microsoft.com/office/drawing/2014/main" id="{0BA0F70B-2149-1194-508C-E361E2F58D4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762269" y="2943861"/>
                  <a:ext cx="141437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02" name="Hexagon 301">
                  <a:extLst>
                    <a:ext uri="{FF2B5EF4-FFF2-40B4-BE49-F238E27FC236}">
                      <a16:creationId xmlns:a16="http://schemas.microsoft.com/office/drawing/2014/main" id="{11663337-821D-E5BD-D900-DB0F03FE6E2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1966286" y="2260273"/>
                  <a:ext cx="141439" cy="129069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03" name="Hexagon 302">
                  <a:extLst>
                    <a:ext uri="{FF2B5EF4-FFF2-40B4-BE49-F238E27FC236}">
                      <a16:creationId xmlns:a16="http://schemas.microsoft.com/office/drawing/2014/main" id="{EA0BD695-B887-D3EB-CA64-29A1999790A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3126051" y="2439762"/>
                  <a:ext cx="141439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04" name="Hexagon 303">
                  <a:extLst>
                    <a:ext uri="{FF2B5EF4-FFF2-40B4-BE49-F238E27FC236}">
                      <a16:creationId xmlns:a16="http://schemas.microsoft.com/office/drawing/2014/main" id="{6401BA58-8839-366F-0812-4CB37F157CE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2163575" y="2737145"/>
                  <a:ext cx="141439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05" name="Hexagon 304">
                  <a:extLst>
                    <a:ext uri="{FF2B5EF4-FFF2-40B4-BE49-F238E27FC236}">
                      <a16:creationId xmlns:a16="http://schemas.microsoft.com/office/drawing/2014/main" id="{125157FB-E95E-34A1-E5C5-3793C382847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3601729" y="1968332"/>
                  <a:ext cx="137812" cy="1290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06" name="Hexagon 305">
                  <a:extLst>
                    <a:ext uri="{FF2B5EF4-FFF2-40B4-BE49-F238E27FC236}">
                      <a16:creationId xmlns:a16="http://schemas.microsoft.com/office/drawing/2014/main" id="{541C8C1C-FD96-FDE9-E45C-9E2CD733694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741243" y="2019074"/>
                  <a:ext cx="141439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07" name="Hexagon 306">
                  <a:extLst>
                    <a:ext uri="{FF2B5EF4-FFF2-40B4-BE49-F238E27FC236}">
                      <a16:creationId xmlns:a16="http://schemas.microsoft.com/office/drawing/2014/main" id="{27D070DB-96CE-179E-B404-249052B46AB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580800" y="2031767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08" name="Hexagon 307">
                  <a:extLst>
                    <a:ext uri="{FF2B5EF4-FFF2-40B4-BE49-F238E27FC236}">
                      <a16:creationId xmlns:a16="http://schemas.microsoft.com/office/drawing/2014/main" id="{69C3DEAB-C146-FE08-81D0-25427C567E4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501549" y="2167764"/>
                  <a:ext cx="141437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09" name="Hexagon 308">
                  <a:extLst>
                    <a:ext uri="{FF2B5EF4-FFF2-40B4-BE49-F238E27FC236}">
                      <a16:creationId xmlns:a16="http://schemas.microsoft.com/office/drawing/2014/main" id="{8B7223BB-69FA-0253-A534-EFEE10C3C98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440669" y="2318271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10" name="Hexagon 309">
                  <a:extLst>
                    <a:ext uri="{FF2B5EF4-FFF2-40B4-BE49-F238E27FC236}">
                      <a16:creationId xmlns:a16="http://schemas.microsoft.com/office/drawing/2014/main" id="{7E09A98A-5B4E-4093-AD6A-01BA3ADE051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247097" y="2178645"/>
                  <a:ext cx="141439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11" name="Hexagon 310">
                  <a:extLst>
                    <a:ext uri="{FF2B5EF4-FFF2-40B4-BE49-F238E27FC236}">
                      <a16:creationId xmlns:a16="http://schemas.microsoft.com/office/drawing/2014/main" id="{719CA5A6-E8D1-CB76-FA35-ED1921EB8A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611529" y="1917529"/>
                  <a:ext cx="141439" cy="132756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12" name="Hexagon 311">
                  <a:extLst>
                    <a:ext uri="{FF2B5EF4-FFF2-40B4-BE49-F238E27FC236}">
                      <a16:creationId xmlns:a16="http://schemas.microsoft.com/office/drawing/2014/main" id="{38B86986-2DC9-6BB8-9518-DB87B8E5867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445555" y="1932066"/>
                  <a:ext cx="137812" cy="1290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13" name="Hexagon 312">
                  <a:extLst>
                    <a:ext uri="{FF2B5EF4-FFF2-40B4-BE49-F238E27FC236}">
                      <a16:creationId xmlns:a16="http://schemas.microsoft.com/office/drawing/2014/main" id="{937A46AA-EC14-BA15-71AB-B7C2AB99EAF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283298" y="1946572"/>
                  <a:ext cx="137812" cy="1290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14" name="Hexagon 313">
                  <a:extLst>
                    <a:ext uri="{FF2B5EF4-FFF2-40B4-BE49-F238E27FC236}">
                      <a16:creationId xmlns:a16="http://schemas.microsoft.com/office/drawing/2014/main" id="{3C9DF33D-F306-6FBD-9735-0D16670652D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139509" y="2845944"/>
                  <a:ext cx="141439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15" name="Hexagon 314">
                  <a:extLst>
                    <a:ext uri="{FF2B5EF4-FFF2-40B4-BE49-F238E27FC236}">
                      <a16:creationId xmlns:a16="http://schemas.microsoft.com/office/drawing/2014/main" id="{2C71E505-9563-E447-9ADA-36CC2775B53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052850" y="2738989"/>
                  <a:ext cx="141439" cy="1290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16" name="Hexagon 315">
                  <a:extLst>
                    <a:ext uri="{FF2B5EF4-FFF2-40B4-BE49-F238E27FC236}">
                      <a16:creationId xmlns:a16="http://schemas.microsoft.com/office/drawing/2014/main" id="{BC7D08DF-B2FF-6B25-EB2F-CFEF4130D7D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3684732" y="2086195"/>
                  <a:ext cx="141439" cy="129069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17" name="Hexagon 316">
                  <a:extLst>
                    <a:ext uri="{FF2B5EF4-FFF2-40B4-BE49-F238E27FC236}">
                      <a16:creationId xmlns:a16="http://schemas.microsoft.com/office/drawing/2014/main" id="{BEC957C6-77A8-7204-8CA0-EF68298CFC9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3837771" y="2610212"/>
                  <a:ext cx="141437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18" name="Hexagon 317">
                  <a:extLst>
                    <a:ext uri="{FF2B5EF4-FFF2-40B4-BE49-F238E27FC236}">
                      <a16:creationId xmlns:a16="http://schemas.microsoft.com/office/drawing/2014/main" id="{EE074F2B-BC6D-4538-B0D9-8411DCE9E1D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3673670" y="2633816"/>
                  <a:ext cx="141437" cy="1290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19" name="Hexagon 318">
                  <a:extLst>
                    <a:ext uri="{FF2B5EF4-FFF2-40B4-BE49-F238E27FC236}">
                      <a16:creationId xmlns:a16="http://schemas.microsoft.com/office/drawing/2014/main" id="{366E7E9D-1A7D-8A1C-9210-DBEE5041478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3203495" y="2893088"/>
                  <a:ext cx="141437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20" name="Hexagon 319">
                  <a:extLst>
                    <a:ext uri="{FF2B5EF4-FFF2-40B4-BE49-F238E27FC236}">
                      <a16:creationId xmlns:a16="http://schemas.microsoft.com/office/drawing/2014/main" id="{9F194396-B8B1-90A9-C0F9-A26636BFBC3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2878982" y="2436134"/>
                  <a:ext cx="141437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21" name="Hexagon 320">
                  <a:extLst>
                    <a:ext uri="{FF2B5EF4-FFF2-40B4-BE49-F238E27FC236}">
                      <a16:creationId xmlns:a16="http://schemas.microsoft.com/office/drawing/2014/main" id="{62BE6165-9495-8918-6AEC-D097ABAF2F9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2792290" y="2405310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22" name="Hexagon 321">
                  <a:extLst>
                    <a:ext uri="{FF2B5EF4-FFF2-40B4-BE49-F238E27FC236}">
                      <a16:creationId xmlns:a16="http://schemas.microsoft.com/office/drawing/2014/main" id="{C6238603-89AE-9D32-2B32-314202D1D98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2587625" y="2903998"/>
                  <a:ext cx="137812" cy="129069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23" name="Hexagon 322">
                  <a:extLst>
                    <a:ext uri="{FF2B5EF4-FFF2-40B4-BE49-F238E27FC236}">
                      <a16:creationId xmlns:a16="http://schemas.microsoft.com/office/drawing/2014/main" id="{FCC609F5-AFA9-AC65-CAE9-75B350CFEF1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3437628" y="1955609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24" name="Isosceles Triangle 323">
                  <a:extLst>
                    <a:ext uri="{FF2B5EF4-FFF2-40B4-BE49-F238E27FC236}">
                      <a16:creationId xmlns:a16="http://schemas.microsoft.com/office/drawing/2014/main" id="{A06FA849-E3AF-01B8-F3D5-2E3D413033E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>
                  <a:off x="1419323" y="3033813"/>
                  <a:ext cx="77442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325" name="Isosceles Triangle 324">
                  <a:extLst>
                    <a:ext uri="{FF2B5EF4-FFF2-40B4-BE49-F238E27FC236}">
                      <a16:creationId xmlns:a16="http://schemas.microsoft.com/office/drawing/2014/main" id="{AA0D52B0-5D0A-3628-ECED-5BCEC3089C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62489" y="1876919"/>
                  <a:ext cx="77440" cy="76160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326" name="Isosceles Triangle 325">
                  <a:extLst>
                    <a:ext uri="{FF2B5EF4-FFF2-40B4-BE49-F238E27FC236}">
                      <a16:creationId xmlns:a16="http://schemas.microsoft.com/office/drawing/2014/main" id="{771E3CEC-D641-6C19-2AA8-C5384B4E2CD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636896" y="1815268"/>
                  <a:ext cx="77440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327" name="Isosceles Triangle 326">
                  <a:extLst>
                    <a:ext uri="{FF2B5EF4-FFF2-40B4-BE49-F238E27FC236}">
                      <a16:creationId xmlns:a16="http://schemas.microsoft.com/office/drawing/2014/main" id="{4B39F2B5-10FB-857F-720B-FBE0F555161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288964" y="1829774"/>
                  <a:ext cx="77440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328" name="Isosceles Triangle 327">
                  <a:extLst>
                    <a:ext uri="{FF2B5EF4-FFF2-40B4-BE49-F238E27FC236}">
                      <a16:creationId xmlns:a16="http://schemas.microsoft.com/office/drawing/2014/main" id="{D8C267D1-2A10-92C2-723A-6391BD02559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454263" y="1866041"/>
                  <a:ext cx="77440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329" name="Isosceles Triangle 328">
                  <a:extLst>
                    <a:ext uri="{FF2B5EF4-FFF2-40B4-BE49-F238E27FC236}">
                      <a16:creationId xmlns:a16="http://schemas.microsoft.com/office/drawing/2014/main" id="{599B401F-5652-230F-F2DD-2DAF629AEB4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>
                  <a:off x="2488742" y="3012053"/>
                  <a:ext cx="77442" cy="76158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330" name="Isosceles Triangle 329">
                  <a:extLst>
                    <a:ext uri="{FF2B5EF4-FFF2-40B4-BE49-F238E27FC236}">
                      <a16:creationId xmlns:a16="http://schemas.microsoft.com/office/drawing/2014/main" id="{EE8FF59E-DE3C-B606-5BE7-427E561AF2E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>
                  <a:off x="4052307" y="3037438"/>
                  <a:ext cx="77442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31" name="Isosceles Triangle 330">
                  <a:extLst>
                    <a:ext uri="{FF2B5EF4-FFF2-40B4-BE49-F238E27FC236}">
                      <a16:creationId xmlns:a16="http://schemas.microsoft.com/office/drawing/2014/main" id="{0771A423-B563-3BD3-8374-EBFB8DA92FD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>
                  <a:off x="5202855" y="3001172"/>
                  <a:ext cx="77442" cy="76160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332" name="Isosceles Triangle 331">
                  <a:extLst>
                    <a:ext uri="{FF2B5EF4-FFF2-40B4-BE49-F238E27FC236}">
                      <a16:creationId xmlns:a16="http://schemas.microsoft.com/office/drawing/2014/main" id="{325DC104-9908-2712-2DA9-5B245E057A6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>
                  <a:off x="2990263" y="2199690"/>
                  <a:ext cx="77442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333" name="Isosceles Triangle 332">
                  <a:extLst>
                    <a:ext uri="{FF2B5EF4-FFF2-40B4-BE49-F238E27FC236}">
                      <a16:creationId xmlns:a16="http://schemas.microsoft.com/office/drawing/2014/main" id="{0F228F70-3115-147A-B1E1-825866221B3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>
                  <a:off x="3517599" y="2283101"/>
                  <a:ext cx="77440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334" name="Isosceles Triangle 333">
                  <a:extLst>
                    <a:ext uri="{FF2B5EF4-FFF2-40B4-BE49-F238E27FC236}">
                      <a16:creationId xmlns:a16="http://schemas.microsoft.com/office/drawing/2014/main" id="{E7A4B151-68A5-9280-1382-4B66D207EBC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>
                  <a:off x="4362070" y="2439047"/>
                  <a:ext cx="73753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35" name="Isosceles Triangle 334">
                  <a:extLst>
                    <a:ext uri="{FF2B5EF4-FFF2-40B4-BE49-F238E27FC236}">
                      <a16:creationId xmlns:a16="http://schemas.microsoft.com/office/drawing/2014/main" id="{B33F97CF-8B28-EBAD-1D78-57A67F51717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>
                  <a:off x="5059038" y="2522458"/>
                  <a:ext cx="77440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336" name="Isosceles Triangle 335">
                  <a:extLst>
                    <a:ext uri="{FF2B5EF4-FFF2-40B4-BE49-F238E27FC236}">
                      <a16:creationId xmlns:a16="http://schemas.microsoft.com/office/drawing/2014/main" id="{EE11A854-E50D-3716-5F7F-93ADEDCE5B9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496428">
                  <a:off x="1375071" y="2246835"/>
                  <a:ext cx="77442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337" name="Isosceles Triangle 336">
                  <a:extLst>
                    <a:ext uri="{FF2B5EF4-FFF2-40B4-BE49-F238E27FC236}">
                      <a16:creationId xmlns:a16="http://schemas.microsoft.com/office/drawing/2014/main" id="{862AD4D9-C7DB-E55A-3054-961CC92754E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496428">
                  <a:off x="2204794" y="2174302"/>
                  <a:ext cx="77440" cy="76160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338" name="Isosceles Triangle 337">
                  <a:extLst>
                    <a:ext uri="{FF2B5EF4-FFF2-40B4-BE49-F238E27FC236}">
                      <a16:creationId xmlns:a16="http://schemas.microsoft.com/office/drawing/2014/main" id="{2D0C3848-F2BD-D1F3-0DB3-FFB390B8D14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496428">
                  <a:off x="2603061" y="1851534"/>
                  <a:ext cx="77440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339" name="Isosceles Triangle 338">
                  <a:extLst>
                    <a:ext uri="{FF2B5EF4-FFF2-40B4-BE49-F238E27FC236}">
                      <a16:creationId xmlns:a16="http://schemas.microsoft.com/office/drawing/2014/main" id="{535B58DA-4049-95CE-4374-7CAFC12B175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7874395">
                  <a:off x="3955225" y="2124733"/>
                  <a:ext cx="76160" cy="73753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340" name="Isosceles Triangle 339">
                  <a:extLst>
                    <a:ext uri="{FF2B5EF4-FFF2-40B4-BE49-F238E27FC236}">
                      <a16:creationId xmlns:a16="http://schemas.microsoft.com/office/drawing/2014/main" id="{79ECF45E-2808-0F2D-8CD5-CEF7D60556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7874395">
                  <a:off x="5791676" y="2483770"/>
                  <a:ext cx="76158" cy="73753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341" name="Partial Circle 340">
                  <a:extLst>
                    <a:ext uri="{FF2B5EF4-FFF2-40B4-BE49-F238E27FC236}">
                      <a16:creationId xmlns:a16="http://schemas.microsoft.com/office/drawing/2014/main" id="{40D623DE-92C1-6BFF-3C67-27A73EED8EE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805013">
                  <a:off x="3495246" y="2247123"/>
                  <a:ext cx="192210" cy="184383"/>
                </a:xfrm>
                <a:prstGeom prst="pi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42" name="Partial Circle 341">
                  <a:extLst>
                    <a:ext uri="{FF2B5EF4-FFF2-40B4-BE49-F238E27FC236}">
                      <a16:creationId xmlns:a16="http://schemas.microsoft.com/office/drawing/2014/main" id="{88117A8C-5779-E533-EDD3-EF4C78B8BCB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805013">
                  <a:off x="4557259" y="2450183"/>
                  <a:ext cx="188584" cy="188069"/>
                </a:xfrm>
                <a:prstGeom prst="pi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43" name="Partial Circle 342">
                  <a:extLst>
                    <a:ext uri="{FF2B5EF4-FFF2-40B4-BE49-F238E27FC236}">
                      <a16:creationId xmlns:a16="http://schemas.microsoft.com/office/drawing/2014/main" id="{8CEAA224-EDB0-0607-1741-9C5813C2344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454807">
                  <a:off x="5671188" y="2627631"/>
                  <a:ext cx="191758" cy="184957"/>
                </a:xfrm>
                <a:prstGeom prst="pi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44" name="Partial Circle 343">
                  <a:extLst>
                    <a:ext uri="{FF2B5EF4-FFF2-40B4-BE49-F238E27FC236}">
                      <a16:creationId xmlns:a16="http://schemas.microsoft.com/office/drawing/2014/main" id="{6B4E4B58-0ACF-C63C-1438-6FF78417228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5726822">
                  <a:off x="1632982" y="2649677"/>
                  <a:ext cx="192212" cy="184383"/>
                </a:xfrm>
                <a:prstGeom prst="pi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45" name="Partial Circle 344">
                  <a:extLst>
                    <a:ext uri="{FF2B5EF4-FFF2-40B4-BE49-F238E27FC236}">
                      <a16:creationId xmlns:a16="http://schemas.microsoft.com/office/drawing/2014/main" id="{ACDC5FFF-9BF4-D53E-31E6-F29821B8D1D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5726822">
                  <a:off x="2801967" y="2787488"/>
                  <a:ext cx="192212" cy="184383"/>
                </a:xfrm>
                <a:prstGeom prst="pi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46" name="Partial Circle 345">
                  <a:extLst>
                    <a:ext uri="{FF2B5EF4-FFF2-40B4-BE49-F238E27FC236}">
                      <a16:creationId xmlns:a16="http://schemas.microsoft.com/office/drawing/2014/main" id="{9DA62BE6-9FF8-D612-1B6C-262DDCD6F86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1069474">
                  <a:off x="2909135" y="1884173"/>
                  <a:ext cx="188071" cy="188584"/>
                </a:xfrm>
                <a:prstGeom prst="pi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47" name="Partial Circle 346">
                  <a:extLst>
                    <a:ext uri="{FF2B5EF4-FFF2-40B4-BE49-F238E27FC236}">
                      <a16:creationId xmlns:a16="http://schemas.microsoft.com/office/drawing/2014/main" id="{61BD1B3E-9B9E-54A4-BC2C-A61E88C91D0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1069474">
                  <a:off x="4199813" y="1876919"/>
                  <a:ext cx="188071" cy="184959"/>
                </a:xfrm>
                <a:prstGeom prst="pi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48" name="Isosceles Triangle 347">
                  <a:extLst>
                    <a:ext uri="{FF2B5EF4-FFF2-40B4-BE49-F238E27FC236}">
                      <a16:creationId xmlns:a16="http://schemas.microsoft.com/office/drawing/2014/main" id="{4D144A7E-3BBD-49E2-33BA-DB1B40AFCA2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9025137">
                  <a:off x="3635604" y="2522458"/>
                  <a:ext cx="77440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349" name="Isosceles Triangle 348">
                  <a:extLst>
                    <a:ext uri="{FF2B5EF4-FFF2-40B4-BE49-F238E27FC236}">
                      <a16:creationId xmlns:a16="http://schemas.microsoft.com/office/drawing/2014/main" id="{32B04426-D23C-8E86-C78F-F950AD089D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9025137">
                  <a:off x="6157958" y="2130783"/>
                  <a:ext cx="77440" cy="76160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50" name="Hexagon 349">
                  <a:extLst>
                    <a:ext uri="{FF2B5EF4-FFF2-40B4-BE49-F238E27FC236}">
                      <a16:creationId xmlns:a16="http://schemas.microsoft.com/office/drawing/2014/main" id="{D28953C9-F83A-1598-1C81-0F3443380D7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57279" y="1862413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51" name="Hexagon 350">
                  <a:extLst>
                    <a:ext uri="{FF2B5EF4-FFF2-40B4-BE49-F238E27FC236}">
                      <a16:creationId xmlns:a16="http://schemas.microsoft.com/office/drawing/2014/main" id="{FD57E362-4B47-9D95-82C9-B9F8858294F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2227" y="1858787"/>
                  <a:ext cx="140131" cy="134184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52" name="Hexagon 351">
                  <a:extLst>
                    <a:ext uri="{FF2B5EF4-FFF2-40B4-BE49-F238E27FC236}">
                      <a16:creationId xmlns:a16="http://schemas.microsoft.com/office/drawing/2014/main" id="{FA4DFF68-946E-3A5C-8A56-158543E71DE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32553" y="1985718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53" name="Hexagon 352">
                  <a:extLst>
                    <a:ext uri="{FF2B5EF4-FFF2-40B4-BE49-F238E27FC236}">
                      <a16:creationId xmlns:a16="http://schemas.microsoft.com/office/drawing/2014/main" id="{9E550645-6C16-0C3B-1154-48FDAEEDC1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172251" y="2341127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54" name="Hexagon 353">
                  <a:extLst>
                    <a:ext uri="{FF2B5EF4-FFF2-40B4-BE49-F238E27FC236}">
                      <a16:creationId xmlns:a16="http://schemas.microsoft.com/office/drawing/2014/main" id="{F2A41D61-2486-69AF-0DF7-F871376F21D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393511" y="2580484"/>
                  <a:ext cx="140131" cy="134186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55" name="Hexagon 354">
                  <a:extLst>
                    <a:ext uri="{FF2B5EF4-FFF2-40B4-BE49-F238E27FC236}">
                      <a16:creationId xmlns:a16="http://schemas.microsoft.com/office/drawing/2014/main" id="{E48521FA-0782-D9A8-FD4D-B2C4673A9DA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367696" y="2040118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56" name="Hexagon 355">
                  <a:extLst>
                    <a:ext uri="{FF2B5EF4-FFF2-40B4-BE49-F238E27FC236}">
                      <a16:creationId xmlns:a16="http://schemas.microsoft.com/office/drawing/2014/main" id="{D3685810-F2CF-24C4-FB88-66958BB6D2D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854466" y="2964906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57" name="Hexagon 356">
                  <a:extLst>
                    <a:ext uri="{FF2B5EF4-FFF2-40B4-BE49-F238E27FC236}">
                      <a16:creationId xmlns:a16="http://schemas.microsoft.com/office/drawing/2014/main" id="{AC4B841A-D3C3-A828-2E6D-84C5059EB4F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25178" y="2968533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58" name="Hexagon 357">
                  <a:extLst>
                    <a:ext uri="{FF2B5EF4-FFF2-40B4-BE49-F238E27FC236}">
                      <a16:creationId xmlns:a16="http://schemas.microsoft.com/office/drawing/2014/main" id="{78A0B29A-BABA-3C49-2631-A14D4D30F0A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153812" y="2993919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59" name="Hexagon 358">
                  <a:extLst>
                    <a:ext uri="{FF2B5EF4-FFF2-40B4-BE49-F238E27FC236}">
                      <a16:creationId xmlns:a16="http://schemas.microsoft.com/office/drawing/2014/main" id="{85C1512F-7FE9-DDF7-FD0C-32F79D1BFAD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285923" y="2210568"/>
                  <a:ext cx="136442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60" name="Hexagon 359">
                  <a:extLst>
                    <a:ext uri="{FF2B5EF4-FFF2-40B4-BE49-F238E27FC236}">
                      <a16:creationId xmlns:a16="http://schemas.microsoft.com/office/drawing/2014/main" id="{D0BCFB85-BABB-916D-4F1D-3E553ABCC21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190044" y="2014731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61" name="Hexagon 360">
                  <a:extLst>
                    <a:ext uri="{FF2B5EF4-FFF2-40B4-BE49-F238E27FC236}">
                      <a16:creationId xmlns:a16="http://schemas.microsoft.com/office/drawing/2014/main" id="{CA064B1E-A790-5855-68C8-53F27304DE0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333861" y="2352008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62" name="Hexagon 361">
                  <a:extLst>
                    <a:ext uri="{FF2B5EF4-FFF2-40B4-BE49-F238E27FC236}">
                      <a16:creationId xmlns:a16="http://schemas.microsoft.com/office/drawing/2014/main" id="{B6B6EE61-2EC7-E436-5A40-DAED60F6733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939283" y="2098144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63" name="Hexagon 362">
                  <a:extLst>
                    <a:ext uri="{FF2B5EF4-FFF2-40B4-BE49-F238E27FC236}">
                      <a16:creationId xmlns:a16="http://schemas.microsoft.com/office/drawing/2014/main" id="{BC9F5DAF-30AC-3860-79F7-DE3A29CC405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540370" y="2156170"/>
                  <a:ext cx="140131" cy="134184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64" name="Hexagon 363">
                  <a:extLst>
                    <a:ext uri="{FF2B5EF4-FFF2-40B4-BE49-F238E27FC236}">
                      <a16:creationId xmlns:a16="http://schemas.microsoft.com/office/drawing/2014/main" id="{BDBBECB4-6F0D-3711-ED24-DB4158FA4B7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049266" y="2047372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65" name="Hexagon 364">
                  <a:extLst>
                    <a:ext uri="{FF2B5EF4-FFF2-40B4-BE49-F238E27FC236}">
                      <a16:creationId xmlns:a16="http://schemas.microsoft.com/office/drawing/2014/main" id="{F090F94D-F27D-DA31-4AAE-AB8F52F5428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946011" y="2304861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66" name="Hexagon 365">
                  <a:extLst>
                    <a:ext uri="{FF2B5EF4-FFF2-40B4-BE49-F238E27FC236}">
                      <a16:creationId xmlns:a16="http://schemas.microsoft.com/office/drawing/2014/main" id="{BE202657-BAEF-8ACB-690C-887C23DEFA9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783755" y="2598618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67" name="Hexagon 366">
                  <a:extLst>
                    <a:ext uri="{FF2B5EF4-FFF2-40B4-BE49-F238E27FC236}">
                      <a16:creationId xmlns:a16="http://schemas.microsoft.com/office/drawing/2014/main" id="{8758981C-763D-AD62-0BEA-C884DA49DD8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064016" y="2754562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68" name="Hexagon 367">
                  <a:extLst>
                    <a:ext uri="{FF2B5EF4-FFF2-40B4-BE49-F238E27FC236}">
                      <a16:creationId xmlns:a16="http://schemas.microsoft.com/office/drawing/2014/main" id="{D2CDEAFB-6864-61DF-B951-93F4905E552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274214" y="2482566"/>
                  <a:ext cx="140131" cy="134184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69" name="Hexagon 368">
                  <a:extLst>
                    <a:ext uri="{FF2B5EF4-FFF2-40B4-BE49-F238E27FC236}">
                      <a16:creationId xmlns:a16="http://schemas.microsoft.com/office/drawing/2014/main" id="{CAEAAC77-2070-CFDE-5445-0063E7CD47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03715" y="2087263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70" name="Hexagon 369">
                  <a:extLst>
                    <a:ext uri="{FF2B5EF4-FFF2-40B4-BE49-F238E27FC236}">
                      <a16:creationId xmlns:a16="http://schemas.microsoft.com/office/drawing/2014/main" id="{938B6984-723D-BCDD-EB36-BD3753C5357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484409" y="2642137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71" name="Hexagon 370">
                  <a:extLst>
                    <a:ext uri="{FF2B5EF4-FFF2-40B4-BE49-F238E27FC236}">
                      <a16:creationId xmlns:a16="http://schemas.microsoft.com/office/drawing/2014/main" id="{FAF26733-5538-5C90-4184-7FE8A07E5B8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16732" y="2522458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72" name="Hexagon 371">
                  <a:extLst>
                    <a:ext uri="{FF2B5EF4-FFF2-40B4-BE49-F238E27FC236}">
                      <a16:creationId xmlns:a16="http://schemas.microsoft.com/office/drawing/2014/main" id="{6FA4E6A1-6BF9-42BD-E4E2-8DD3A838B61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74868" y="2250462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73" name="Hexagon 372">
                  <a:extLst>
                    <a:ext uri="{FF2B5EF4-FFF2-40B4-BE49-F238E27FC236}">
                      <a16:creationId xmlns:a16="http://schemas.microsoft.com/office/drawing/2014/main" id="{B706C388-5DA2-EBFC-36A5-818A7A9660C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34737" y="1891426"/>
                  <a:ext cx="140131" cy="134186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374" name="Hexagon 373">
                  <a:extLst>
                    <a:ext uri="{FF2B5EF4-FFF2-40B4-BE49-F238E27FC236}">
                      <a16:creationId xmlns:a16="http://schemas.microsoft.com/office/drawing/2014/main" id="{623A47F3-A47C-4A5C-D9C4-598396B108D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26911" y="2417287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375" name="Hexagon 374">
                  <a:extLst>
                    <a:ext uri="{FF2B5EF4-FFF2-40B4-BE49-F238E27FC236}">
                      <a16:creationId xmlns:a16="http://schemas.microsoft.com/office/drawing/2014/main" id="{FE8B4231-6D0B-F235-93D4-20928AE0886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60533" y="2783575"/>
                  <a:ext cx="136444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376" name="Hexagon 375">
                  <a:extLst>
                    <a:ext uri="{FF2B5EF4-FFF2-40B4-BE49-F238E27FC236}">
                      <a16:creationId xmlns:a16="http://schemas.microsoft.com/office/drawing/2014/main" id="{46EB6306-AA5E-9AE7-7CC4-6084F008AE0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11728" y="2881494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377" name="Hexagon 376">
                  <a:extLst>
                    <a:ext uri="{FF2B5EF4-FFF2-40B4-BE49-F238E27FC236}">
                      <a16:creationId xmlns:a16="http://schemas.microsoft.com/office/drawing/2014/main" id="{24CF3DC0-DC37-B957-BDA6-FA89C703D16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44049" y="2511579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378" name="Hexagon 377">
                  <a:extLst>
                    <a:ext uri="{FF2B5EF4-FFF2-40B4-BE49-F238E27FC236}">
                      <a16:creationId xmlns:a16="http://schemas.microsoft.com/office/drawing/2014/main" id="{75C91CD7-ACD9-A00C-8AFF-537FB26CFA2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87869" y="2460806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379" name="Hexagon 378">
                  <a:extLst>
                    <a:ext uri="{FF2B5EF4-FFF2-40B4-BE49-F238E27FC236}">
                      <a16:creationId xmlns:a16="http://schemas.microsoft.com/office/drawing/2014/main" id="{87AFD109-9C19-0E0B-F3CE-E8550C14686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094810" y="2602244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380" name="Hexagon 379">
                  <a:extLst>
                    <a:ext uri="{FF2B5EF4-FFF2-40B4-BE49-F238E27FC236}">
                      <a16:creationId xmlns:a16="http://schemas.microsoft.com/office/drawing/2014/main" id="{1DB06A0B-0CF1-865C-9486-4702FB28DD2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2227" y="2109023"/>
                  <a:ext cx="140131" cy="13418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381" name="Hexagon 380">
                  <a:extLst>
                    <a:ext uri="{FF2B5EF4-FFF2-40B4-BE49-F238E27FC236}">
                      <a16:creationId xmlns:a16="http://schemas.microsoft.com/office/drawing/2014/main" id="{D9DE5953-6A3E-C0FC-7CB0-80BA2E9B751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40795" y="2116276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382" name="Hexagon 381">
                  <a:extLst>
                    <a:ext uri="{FF2B5EF4-FFF2-40B4-BE49-F238E27FC236}">
                      <a16:creationId xmlns:a16="http://schemas.microsoft.com/office/drawing/2014/main" id="{B6889C00-8FA9-9BFA-703C-57F58ED4915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10427" y="2101770"/>
                  <a:ext cx="140131" cy="13418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383" name="Hexagon 382">
                  <a:extLst>
                    <a:ext uri="{FF2B5EF4-FFF2-40B4-BE49-F238E27FC236}">
                      <a16:creationId xmlns:a16="http://schemas.microsoft.com/office/drawing/2014/main" id="{61248B46-448B-B174-46AC-18F6EF1FF3F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4721" y="2061878"/>
                  <a:ext cx="140131" cy="13418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384" name="Hexagon 383">
                  <a:extLst>
                    <a:ext uri="{FF2B5EF4-FFF2-40B4-BE49-F238E27FC236}">
                      <a16:creationId xmlns:a16="http://schemas.microsoft.com/office/drawing/2014/main" id="{8AB17AD7-19E9-091C-1AB8-C3698EEA444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209128" y="2493445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385" name="Hexagon 384">
                  <a:extLst>
                    <a:ext uri="{FF2B5EF4-FFF2-40B4-BE49-F238E27FC236}">
                      <a16:creationId xmlns:a16="http://schemas.microsoft.com/office/drawing/2014/main" id="{DBC63E36-EA5C-64BD-D33C-94415BB355D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282881" y="1851534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386" name="Hexagon 385">
                  <a:extLst>
                    <a:ext uri="{FF2B5EF4-FFF2-40B4-BE49-F238E27FC236}">
                      <a16:creationId xmlns:a16="http://schemas.microsoft.com/office/drawing/2014/main" id="{B0DD0C17-8B07-6210-5207-92A15399EF9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452513" y="1844281"/>
                  <a:ext cx="136442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387" name="Hexagon 386">
                  <a:extLst>
                    <a:ext uri="{FF2B5EF4-FFF2-40B4-BE49-F238E27FC236}">
                      <a16:creationId xmlns:a16="http://schemas.microsoft.com/office/drawing/2014/main" id="{09AAC6FF-C973-BC02-A0B4-7742E362B8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474639" y="2050997"/>
                  <a:ext cx="136442" cy="13418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388" name="Hexagon 387">
                  <a:extLst>
                    <a:ext uri="{FF2B5EF4-FFF2-40B4-BE49-F238E27FC236}">
                      <a16:creationId xmlns:a16="http://schemas.microsoft.com/office/drawing/2014/main" id="{8B23D2CC-D54B-03E3-CEDD-6323CF9040D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496765" y="2254088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389" name="Hexagon 388">
                  <a:extLst>
                    <a:ext uri="{FF2B5EF4-FFF2-40B4-BE49-F238E27FC236}">
                      <a16:creationId xmlns:a16="http://schemas.microsoft.com/office/drawing/2014/main" id="{6F7AA778-4743-ADCF-A03A-3834F9AA0F3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714335" y="2493445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390" name="Hexagon 389">
                  <a:extLst>
                    <a:ext uri="{FF2B5EF4-FFF2-40B4-BE49-F238E27FC236}">
                      <a16:creationId xmlns:a16="http://schemas.microsoft.com/office/drawing/2014/main" id="{71F6A0A1-2365-F116-90CD-AA9BFFD47EE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692209" y="2979412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391" name="Hexagon 390">
                  <a:extLst>
                    <a:ext uri="{FF2B5EF4-FFF2-40B4-BE49-F238E27FC236}">
                      <a16:creationId xmlns:a16="http://schemas.microsoft.com/office/drawing/2014/main" id="{6CE1C1B2-D118-B059-499D-25D8E92B002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407614" y="2214196"/>
                  <a:ext cx="140131" cy="13418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392" name="Hexagon 391">
                  <a:extLst>
                    <a:ext uri="{FF2B5EF4-FFF2-40B4-BE49-F238E27FC236}">
                      <a16:creationId xmlns:a16="http://schemas.microsoft.com/office/drawing/2014/main" id="{52F763C6-A4A8-DA99-7D55-1F7CCCE9C6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85710" y="1967586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393" name="Hexagon 392">
                  <a:extLst>
                    <a:ext uri="{FF2B5EF4-FFF2-40B4-BE49-F238E27FC236}">
                      <a16:creationId xmlns:a16="http://schemas.microsoft.com/office/drawing/2014/main" id="{9CD11D1C-75EA-8C79-99EC-96A98B4AFA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40591" y="2808962"/>
                  <a:ext cx="136442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394" name="Hexagon 393">
                  <a:extLst>
                    <a:ext uri="{FF2B5EF4-FFF2-40B4-BE49-F238E27FC236}">
                      <a16:creationId xmlns:a16="http://schemas.microsoft.com/office/drawing/2014/main" id="{B5B36FC2-CD7E-4363-B9E5-D486DB5D829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0093" y="2961280"/>
                  <a:ext cx="140131" cy="134184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395" name="Hexagon 394">
                  <a:extLst>
                    <a:ext uri="{FF2B5EF4-FFF2-40B4-BE49-F238E27FC236}">
                      <a16:creationId xmlns:a16="http://schemas.microsoft.com/office/drawing/2014/main" id="{82B756B7-A10B-6F46-50CB-8E973C6D5F1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491784" y="2787202"/>
                  <a:ext cx="140131" cy="13418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396" name="Hexagon 395">
                  <a:extLst>
                    <a:ext uri="{FF2B5EF4-FFF2-40B4-BE49-F238E27FC236}">
                      <a16:creationId xmlns:a16="http://schemas.microsoft.com/office/drawing/2014/main" id="{3B3A994D-2077-03EF-8BBD-F5F5630FAE5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8858" y="2794456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397" name="Hexagon 396">
                  <a:extLst>
                    <a:ext uri="{FF2B5EF4-FFF2-40B4-BE49-F238E27FC236}">
                      <a16:creationId xmlns:a16="http://schemas.microsoft.com/office/drawing/2014/main" id="{D5EED126-E583-6369-51D2-E5FB002A2A4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565537" y="2964906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398" name="Hexagon 397">
                  <a:extLst>
                    <a:ext uri="{FF2B5EF4-FFF2-40B4-BE49-F238E27FC236}">
                      <a16:creationId xmlns:a16="http://schemas.microsoft.com/office/drawing/2014/main" id="{1E92271B-812C-257B-8798-471B4EC206F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67058" y="2845228"/>
                  <a:ext cx="140131" cy="13418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399" name="Hexagon 398">
                  <a:extLst>
                    <a:ext uri="{FF2B5EF4-FFF2-40B4-BE49-F238E27FC236}">
                      <a16:creationId xmlns:a16="http://schemas.microsoft.com/office/drawing/2014/main" id="{284CE5F8-7CF8-B06A-81AE-0B27AC0AEBA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229315" y="2899626"/>
                  <a:ext cx="140131" cy="13418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400" name="Hexagon 399">
                  <a:extLst>
                    <a:ext uri="{FF2B5EF4-FFF2-40B4-BE49-F238E27FC236}">
                      <a16:creationId xmlns:a16="http://schemas.microsoft.com/office/drawing/2014/main" id="{7B624396-1BFF-9B24-C102-AEF3ED6B65F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87885" y="2957652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401" name="Hexagon 400">
                  <a:extLst>
                    <a:ext uri="{FF2B5EF4-FFF2-40B4-BE49-F238E27FC236}">
                      <a16:creationId xmlns:a16="http://schemas.microsoft.com/office/drawing/2014/main" id="{EA632BD0-D483-345E-F208-3D06F8CBA31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03934" y="2333874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402" name="Hexagon 401">
                  <a:extLst>
                    <a:ext uri="{FF2B5EF4-FFF2-40B4-BE49-F238E27FC236}">
                      <a16:creationId xmlns:a16="http://schemas.microsoft.com/office/drawing/2014/main" id="{8A794B19-0156-40AF-892F-FB74167EF91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98293" y="2145289"/>
                  <a:ext cx="136444" cy="13418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403" name="Hexagon 402">
                  <a:extLst>
                    <a:ext uri="{FF2B5EF4-FFF2-40B4-BE49-F238E27FC236}">
                      <a16:creationId xmlns:a16="http://schemas.microsoft.com/office/drawing/2014/main" id="{A439F08A-FBF7-E032-A17D-C753567B828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58384" y="2047372"/>
                  <a:ext cx="140131" cy="130558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404" name="Hexagon 403">
                  <a:extLst>
                    <a:ext uri="{FF2B5EF4-FFF2-40B4-BE49-F238E27FC236}">
                      <a16:creationId xmlns:a16="http://schemas.microsoft.com/office/drawing/2014/main" id="{A480B37C-D256-151D-27AA-D42D93899C5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255129" y="2613125"/>
                  <a:ext cx="140131" cy="134184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b="1" dirty="0"/>
                </a:p>
              </p:txBody>
            </p:sp>
            <p:sp>
              <p:nvSpPr>
                <p:cNvPr id="405" name="Hexagon 404">
                  <a:extLst>
                    <a:ext uri="{FF2B5EF4-FFF2-40B4-BE49-F238E27FC236}">
                      <a16:creationId xmlns:a16="http://schemas.microsoft.com/office/drawing/2014/main" id="{079E0FBD-1663-46F4-1309-6403704FBA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556832" y="1866784"/>
                  <a:ext cx="137812" cy="129069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06" name="Hexagon 405">
                  <a:extLst>
                    <a:ext uri="{FF2B5EF4-FFF2-40B4-BE49-F238E27FC236}">
                      <a16:creationId xmlns:a16="http://schemas.microsoft.com/office/drawing/2014/main" id="{17FD6B80-2E6C-DB53-1E67-4B7680434A4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730151" y="1826895"/>
                  <a:ext cx="137812" cy="1290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07" name="Hexagon 406">
                  <a:extLst>
                    <a:ext uri="{FF2B5EF4-FFF2-40B4-BE49-F238E27FC236}">
                      <a16:creationId xmlns:a16="http://schemas.microsoft.com/office/drawing/2014/main" id="{74DB74A3-5F60-50C3-5443-ECCD993FD34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934815" y="1835929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08" name="Hexagon 407">
                  <a:extLst>
                    <a:ext uri="{FF2B5EF4-FFF2-40B4-BE49-F238E27FC236}">
                      <a16:creationId xmlns:a16="http://schemas.microsoft.com/office/drawing/2014/main" id="{F89006D1-5A90-35AA-C5AA-5348727D2CC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671181" y="2160511"/>
                  <a:ext cx="141437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09" name="Hexagon 408">
                  <a:extLst>
                    <a:ext uri="{FF2B5EF4-FFF2-40B4-BE49-F238E27FC236}">
                      <a16:creationId xmlns:a16="http://schemas.microsoft.com/office/drawing/2014/main" id="{E8C97011-EAC5-17A3-5F18-32F364F4D4F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684085" y="2311048"/>
                  <a:ext cx="141439" cy="129067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10" name="Hexagon 409">
                  <a:extLst>
                    <a:ext uri="{FF2B5EF4-FFF2-40B4-BE49-F238E27FC236}">
                      <a16:creationId xmlns:a16="http://schemas.microsoft.com/office/drawing/2014/main" id="{18B1EC58-2684-3DB9-E11F-B344F5F6A38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119230" y="1850466"/>
                  <a:ext cx="141437" cy="129067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11" name="Hexagon 410">
                  <a:extLst>
                    <a:ext uri="{FF2B5EF4-FFF2-40B4-BE49-F238E27FC236}">
                      <a16:creationId xmlns:a16="http://schemas.microsoft.com/office/drawing/2014/main" id="{5E1C4903-7694-3A85-3D7A-9C55030000A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857375" y="2162325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12" name="Hexagon 411">
                  <a:extLst>
                    <a:ext uri="{FF2B5EF4-FFF2-40B4-BE49-F238E27FC236}">
                      <a16:creationId xmlns:a16="http://schemas.microsoft.com/office/drawing/2014/main" id="{706A96D9-C26C-FB47-A6C5-C14084E7FFB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634304" y="2675491"/>
                  <a:ext cx="141437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13" name="Hexagon 412">
                  <a:extLst>
                    <a:ext uri="{FF2B5EF4-FFF2-40B4-BE49-F238E27FC236}">
                      <a16:creationId xmlns:a16="http://schemas.microsoft.com/office/drawing/2014/main" id="{C405DA81-D1C4-3015-5FF1-9C13A990CD6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100760" y="2024513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14" name="Hexagon 413">
                  <a:extLst>
                    <a:ext uri="{FF2B5EF4-FFF2-40B4-BE49-F238E27FC236}">
                      <a16:creationId xmlns:a16="http://schemas.microsoft.com/office/drawing/2014/main" id="{FD4506F5-1414-EE12-4652-8A8A0D22E05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036255" y="2193152"/>
                  <a:ext cx="141439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15" name="Hexagon 414">
                  <a:extLst>
                    <a:ext uri="{FF2B5EF4-FFF2-40B4-BE49-F238E27FC236}">
                      <a16:creationId xmlns:a16="http://schemas.microsoft.com/office/drawing/2014/main" id="{B49A1BE6-2272-AC3D-115D-4D0A61F3A07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246452" y="2120619"/>
                  <a:ext cx="141439" cy="132756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16" name="Hexagon 415">
                  <a:extLst>
                    <a:ext uri="{FF2B5EF4-FFF2-40B4-BE49-F238E27FC236}">
                      <a16:creationId xmlns:a16="http://schemas.microsoft.com/office/drawing/2014/main" id="{0D026E9C-BC48-30AA-D31E-E7EDE8F5FEC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425274" y="2107927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17" name="Hexagon 416">
                  <a:extLst>
                    <a:ext uri="{FF2B5EF4-FFF2-40B4-BE49-F238E27FC236}">
                      <a16:creationId xmlns:a16="http://schemas.microsoft.com/office/drawing/2014/main" id="{AB6590ED-44A1-7BA4-F7A6-E3C378F17FD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639158" y="2060780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18" name="Hexagon 417">
                  <a:extLst>
                    <a:ext uri="{FF2B5EF4-FFF2-40B4-BE49-F238E27FC236}">
                      <a16:creationId xmlns:a16="http://schemas.microsoft.com/office/drawing/2014/main" id="{E7F78A08-CE02-80F5-2F41-70D0F9E2E68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743090" y="2619310"/>
                  <a:ext cx="141437" cy="129067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19" name="Hexagon 418">
                  <a:extLst>
                    <a:ext uri="{FF2B5EF4-FFF2-40B4-BE49-F238E27FC236}">
                      <a16:creationId xmlns:a16="http://schemas.microsoft.com/office/drawing/2014/main" id="{03F729B0-3BB1-7AC2-765C-2BDD44EB714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776277" y="2768000"/>
                  <a:ext cx="141439" cy="129069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20" name="Hexagon 419">
                  <a:extLst>
                    <a:ext uri="{FF2B5EF4-FFF2-40B4-BE49-F238E27FC236}">
                      <a16:creationId xmlns:a16="http://schemas.microsoft.com/office/drawing/2014/main" id="{EA896203-CDDA-DCA6-7D84-B7864079F1E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743090" y="2923946"/>
                  <a:ext cx="141437" cy="1290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21" name="Hexagon 420">
                  <a:extLst>
                    <a:ext uri="{FF2B5EF4-FFF2-40B4-BE49-F238E27FC236}">
                      <a16:creationId xmlns:a16="http://schemas.microsoft.com/office/drawing/2014/main" id="{ECB4EF42-ACB9-8FA2-9653-F92EE416EA6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892438" y="2845944"/>
                  <a:ext cx="141439" cy="132756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22" name="Hexagon 421">
                  <a:extLst>
                    <a:ext uri="{FF2B5EF4-FFF2-40B4-BE49-F238E27FC236}">
                      <a16:creationId xmlns:a16="http://schemas.microsoft.com/office/drawing/2014/main" id="{0AB914EF-23B1-EAAF-5D0D-2E4CFC4BC8A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038099" y="2361821"/>
                  <a:ext cx="141439" cy="1290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23" name="Hexagon 422">
                  <a:extLst>
                    <a:ext uri="{FF2B5EF4-FFF2-40B4-BE49-F238E27FC236}">
                      <a16:creationId xmlns:a16="http://schemas.microsoft.com/office/drawing/2014/main" id="{EDF96BAB-A55C-8444-C134-B4F1B5DD70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251983" y="2470619"/>
                  <a:ext cx="141439" cy="129067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24" name="Hexagon 423">
                  <a:extLst>
                    <a:ext uri="{FF2B5EF4-FFF2-40B4-BE49-F238E27FC236}">
                      <a16:creationId xmlns:a16="http://schemas.microsoft.com/office/drawing/2014/main" id="{B96CE005-3222-908F-62FA-FF4FEBCC194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635469" y="2394429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25" name="Hexagon 424">
                  <a:extLst>
                    <a:ext uri="{FF2B5EF4-FFF2-40B4-BE49-F238E27FC236}">
                      <a16:creationId xmlns:a16="http://schemas.microsoft.com/office/drawing/2014/main" id="{F80CB8BD-275E-F9FE-FEA2-A36DBCEDBED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204015" y="2666426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26" name="Hexagon 425">
                  <a:extLst>
                    <a:ext uri="{FF2B5EF4-FFF2-40B4-BE49-F238E27FC236}">
                      <a16:creationId xmlns:a16="http://schemas.microsoft.com/office/drawing/2014/main" id="{9C3E1D2C-FA69-3958-611C-BEE0245524C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4914566" y="2646478"/>
                  <a:ext cx="141437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27" name="Hexagon 426">
                  <a:extLst>
                    <a:ext uri="{FF2B5EF4-FFF2-40B4-BE49-F238E27FC236}">
                      <a16:creationId xmlns:a16="http://schemas.microsoft.com/office/drawing/2014/main" id="{929FBE0A-91C4-208A-ECD9-51353EF4DC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014129" y="2932982"/>
                  <a:ext cx="141439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28" name="Hexagon 427">
                  <a:extLst>
                    <a:ext uri="{FF2B5EF4-FFF2-40B4-BE49-F238E27FC236}">
                      <a16:creationId xmlns:a16="http://schemas.microsoft.com/office/drawing/2014/main" id="{98B64F7C-FEB1-6C03-07CE-718A4B68FC8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515622" y="2530457"/>
                  <a:ext cx="137812" cy="129069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29" name="Hexagon 428">
                  <a:extLst>
                    <a:ext uri="{FF2B5EF4-FFF2-40B4-BE49-F238E27FC236}">
                      <a16:creationId xmlns:a16="http://schemas.microsoft.com/office/drawing/2014/main" id="{48622DDB-3BCD-6259-E648-3971BE63709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434522" y="2766158"/>
                  <a:ext cx="141439" cy="132756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30" name="Hexagon 429">
                  <a:extLst>
                    <a:ext uri="{FF2B5EF4-FFF2-40B4-BE49-F238E27FC236}">
                      <a16:creationId xmlns:a16="http://schemas.microsoft.com/office/drawing/2014/main" id="{02D1D36F-367C-ECCC-3E7F-D09C06B1660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342301" y="2885868"/>
                  <a:ext cx="137812" cy="129067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31" name="Hexagon 430">
                  <a:extLst>
                    <a:ext uri="{FF2B5EF4-FFF2-40B4-BE49-F238E27FC236}">
                      <a16:creationId xmlns:a16="http://schemas.microsoft.com/office/drawing/2014/main" id="{2F7048C6-4C97-46B0-6ABA-8C6A6601DD4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6146242" y="2269310"/>
                  <a:ext cx="141437" cy="132756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32" name="Hexagon 431">
                  <a:extLst>
                    <a:ext uri="{FF2B5EF4-FFF2-40B4-BE49-F238E27FC236}">
                      <a16:creationId xmlns:a16="http://schemas.microsoft.com/office/drawing/2014/main" id="{95C632E3-D266-6046-B746-9491E46FE25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6039268" y="2425284"/>
                  <a:ext cx="137812" cy="129069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33" name="Hexagon 432">
                  <a:extLst>
                    <a:ext uri="{FF2B5EF4-FFF2-40B4-BE49-F238E27FC236}">
                      <a16:creationId xmlns:a16="http://schemas.microsoft.com/office/drawing/2014/main" id="{99D6F258-C6A9-A97E-59F6-59F88E0A425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958168" y="2570320"/>
                  <a:ext cx="141439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34" name="Hexagon 433">
                  <a:extLst>
                    <a:ext uri="{FF2B5EF4-FFF2-40B4-BE49-F238E27FC236}">
                      <a16:creationId xmlns:a16="http://schemas.microsoft.com/office/drawing/2014/main" id="{7F8244C9-329E-B6B0-E259-9B8586A5A85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952607" y="2717199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35" name="Hexagon 434">
                  <a:extLst>
                    <a:ext uri="{FF2B5EF4-FFF2-40B4-BE49-F238E27FC236}">
                      <a16:creationId xmlns:a16="http://schemas.microsoft.com/office/drawing/2014/main" id="{570EF415-2CC1-6F3F-A502-902C7149CC8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670534" y="2965621"/>
                  <a:ext cx="141437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36" name="Hexagon 435">
                  <a:extLst>
                    <a:ext uri="{FF2B5EF4-FFF2-40B4-BE49-F238E27FC236}">
                      <a16:creationId xmlns:a16="http://schemas.microsoft.com/office/drawing/2014/main" id="{CFCD1650-778F-1E20-2B40-FE684691BC4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6122239" y="2633786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37" name="Hexagon 436">
                  <a:extLst>
                    <a:ext uri="{FF2B5EF4-FFF2-40B4-BE49-F238E27FC236}">
                      <a16:creationId xmlns:a16="http://schemas.microsoft.com/office/drawing/2014/main" id="{2B33735D-1659-1066-018F-5935627586B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6227338" y="2407154"/>
                  <a:ext cx="137812" cy="12906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38" name="Hexagon 437">
                  <a:extLst>
                    <a:ext uri="{FF2B5EF4-FFF2-40B4-BE49-F238E27FC236}">
                      <a16:creationId xmlns:a16="http://schemas.microsoft.com/office/drawing/2014/main" id="{FE0C6788-8E02-6C91-53BD-2EF1DA9BBF3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6011609" y="1930221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39" name="Hexagon 438">
                  <a:extLst>
                    <a:ext uri="{FF2B5EF4-FFF2-40B4-BE49-F238E27FC236}">
                      <a16:creationId xmlns:a16="http://schemas.microsoft.com/office/drawing/2014/main" id="{4A966826-B8D9-575C-D508-5D191639F67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5937856" y="1846810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40" name="Hexagon 439">
                  <a:extLst>
                    <a:ext uri="{FF2B5EF4-FFF2-40B4-BE49-F238E27FC236}">
                      <a16:creationId xmlns:a16="http://schemas.microsoft.com/office/drawing/2014/main" id="{33F85123-C2B4-2EA7-B9B1-6A6F63415B9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417235">
                  <a:off x="6018985" y="2873143"/>
                  <a:ext cx="137812" cy="13275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/>
                </a:p>
              </p:txBody>
            </p:sp>
            <p:sp>
              <p:nvSpPr>
                <p:cNvPr id="441" name="Isosceles Triangle 440">
                  <a:extLst>
                    <a:ext uri="{FF2B5EF4-FFF2-40B4-BE49-F238E27FC236}">
                      <a16:creationId xmlns:a16="http://schemas.microsoft.com/office/drawing/2014/main" id="{1D7964FB-7328-59DC-A9C3-C163C5918D4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171402">
                  <a:off x="2916510" y="2663897"/>
                  <a:ext cx="73753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442" name="Isosceles Triangle 441">
                  <a:extLst>
                    <a:ext uri="{FF2B5EF4-FFF2-40B4-BE49-F238E27FC236}">
                      <a16:creationId xmlns:a16="http://schemas.microsoft.com/office/drawing/2014/main" id="{0B66BDDC-3544-9B95-B689-AEF3CB74EC1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1834738">
                  <a:off x="3244712" y="3051945"/>
                  <a:ext cx="73753" cy="76160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443" name="Isosceles Triangle 442">
                  <a:extLst>
                    <a:ext uri="{FF2B5EF4-FFF2-40B4-BE49-F238E27FC236}">
                      <a16:creationId xmlns:a16="http://schemas.microsoft.com/office/drawing/2014/main" id="{0F3C2080-518F-7FB8-33B9-BCA6C0FAAE5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>
                  <a:off x="4642332" y="3015678"/>
                  <a:ext cx="77442" cy="72532"/>
                </a:xfrm>
                <a:prstGeom prst="triangl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</p:grpSp>
          <p:sp>
            <p:nvSpPr>
              <p:cNvPr id="249" name="TextBox 960">
                <a:extLst>
                  <a:ext uri="{FF2B5EF4-FFF2-40B4-BE49-F238E27FC236}">
                    <a16:creationId xmlns:a16="http://schemas.microsoft.com/office/drawing/2014/main" id="{3E13C8BB-FF59-1BB2-FA4B-C8A4F902167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9147" y="3004154"/>
                <a:ext cx="1334125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en-IN" altLang="en-US" sz="1400" i="1"/>
                  <a:t>35S</a:t>
                </a:r>
                <a:r>
                  <a:rPr lang="en-IN" altLang="en-US" sz="1400"/>
                  <a:t>:</a:t>
                </a:r>
                <a:r>
                  <a:rPr lang="en-IN" altLang="en-US" sz="1400" i="1"/>
                  <a:t>An</a:t>
                </a:r>
                <a:r>
                  <a:rPr lang="en-IN" altLang="en-US" sz="1400"/>
                  <a:t>AXE1</a:t>
                </a:r>
              </a:p>
            </p:txBody>
          </p:sp>
          <p:sp>
            <p:nvSpPr>
              <p:cNvPr id="250" name="Partial Circle 249">
                <a:extLst>
                  <a:ext uri="{FF2B5EF4-FFF2-40B4-BE49-F238E27FC236}">
                    <a16:creationId xmlns:a16="http://schemas.microsoft.com/office/drawing/2014/main" id="{68E3D39D-D666-F9A2-8D10-CA72D09482B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1928492">
                <a:off x="1363084" y="2627870"/>
                <a:ext cx="82549" cy="79356"/>
              </a:xfrm>
              <a:prstGeom prst="pi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1" name="Partial Circle 250">
                <a:extLst>
                  <a:ext uri="{FF2B5EF4-FFF2-40B4-BE49-F238E27FC236}">
                    <a16:creationId xmlns:a16="http://schemas.microsoft.com/office/drawing/2014/main" id="{9D35ABD3-5996-754E-91A4-F107C498D74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3545814">
                <a:off x="1872678" y="2627860"/>
                <a:ext cx="82530" cy="79374"/>
              </a:xfrm>
              <a:prstGeom prst="pi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2" name="Partial Circle 251">
                <a:extLst>
                  <a:ext uri="{FF2B5EF4-FFF2-40B4-BE49-F238E27FC236}">
                    <a16:creationId xmlns:a16="http://schemas.microsoft.com/office/drawing/2014/main" id="{1F2382DE-C07E-BCFC-479E-A586263A125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3545814">
                <a:off x="2752146" y="2594530"/>
                <a:ext cx="82530" cy="79374"/>
              </a:xfrm>
              <a:prstGeom prst="pi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3" name="Partial Circle 252">
                <a:extLst>
                  <a:ext uri="{FF2B5EF4-FFF2-40B4-BE49-F238E27FC236}">
                    <a16:creationId xmlns:a16="http://schemas.microsoft.com/office/drawing/2014/main" id="{81A6949B-A148-53FC-CCC8-59D8E4D5ED4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6269595">
                <a:off x="1013847" y="2351701"/>
                <a:ext cx="82530" cy="79374"/>
              </a:xfrm>
              <a:prstGeom prst="pi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4" name="Partial Circle 253">
                <a:extLst>
                  <a:ext uri="{FF2B5EF4-FFF2-40B4-BE49-F238E27FC236}">
                    <a16:creationId xmlns:a16="http://schemas.microsoft.com/office/drawing/2014/main" id="{F97C720D-6292-0746-FA54-ED71E7A97FE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1615494" y="2512010"/>
                <a:ext cx="82549" cy="79356"/>
              </a:xfrm>
              <a:prstGeom prst="pi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5" name="Partial Circle 254">
                <a:extLst>
                  <a:ext uri="{FF2B5EF4-FFF2-40B4-BE49-F238E27FC236}">
                    <a16:creationId xmlns:a16="http://schemas.microsoft.com/office/drawing/2014/main" id="{1AE176C4-6684-EF3C-EEC9-7437D5D0D03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7498111">
                <a:off x="1373413" y="2290597"/>
                <a:ext cx="84118" cy="79374"/>
              </a:xfrm>
              <a:prstGeom prst="pi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" name="Group 742">
              <a:extLst>
                <a:ext uri="{FF2B5EF4-FFF2-40B4-BE49-F238E27FC236}">
                  <a16:creationId xmlns:a16="http://schemas.microsoft.com/office/drawing/2014/main" id="{7A373F3A-EF87-7ED3-CABE-80F0F42EA3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14560" y="2080363"/>
              <a:ext cx="3564000" cy="1391084"/>
              <a:chOff x="3247341" y="1920847"/>
              <a:chExt cx="3564000" cy="1391084"/>
            </a:xfrm>
          </p:grpSpPr>
          <p:sp>
            <p:nvSpPr>
              <p:cNvPr id="20" name="Minus Sign 19">
                <a:extLst>
                  <a:ext uri="{FF2B5EF4-FFF2-40B4-BE49-F238E27FC236}">
                    <a16:creationId xmlns:a16="http://schemas.microsoft.com/office/drawing/2014/main" id="{9691E03F-A78C-5265-F57E-95B3ABC81F9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247431" y="2619935"/>
                <a:ext cx="3563910" cy="544382"/>
              </a:xfrm>
              <a:prstGeom prst="mathMinus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 dirty="0"/>
              </a:p>
            </p:txBody>
          </p:sp>
          <p:sp>
            <p:nvSpPr>
              <p:cNvPr id="21" name="Minus Sign 20">
                <a:extLst>
                  <a:ext uri="{FF2B5EF4-FFF2-40B4-BE49-F238E27FC236}">
                    <a16:creationId xmlns:a16="http://schemas.microsoft.com/office/drawing/2014/main" id="{C85A8894-F2BF-4BBF-1509-5C90D0A7209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247431" y="1921601"/>
                <a:ext cx="3563910" cy="544382"/>
              </a:xfrm>
              <a:prstGeom prst="mathMinus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 dirty="0"/>
              </a:p>
            </p:txBody>
          </p:sp>
          <p:grpSp>
            <p:nvGrpSpPr>
              <p:cNvPr id="22" name="Group 581">
                <a:extLst>
                  <a:ext uri="{FF2B5EF4-FFF2-40B4-BE49-F238E27FC236}">
                    <a16:creationId xmlns:a16="http://schemas.microsoft.com/office/drawing/2014/main" id="{48807E63-18B2-B45D-699F-6F9A8D4D054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748156" y="2218366"/>
                <a:ext cx="2557869" cy="1093565"/>
                <a:chOff x="3748156" y="2218366"/>
                <a:chExt cx="2557869" cy="1093565"/>
              </a:xfrm>
            </p:grpSpPr>
            <p:sp>
              <p:nvSpPr>
                <p:cNvPr id="23" name="TextBox 961">
                  <a:extLst>
                    <a:ext uri="{FF2B5EF4-FFF2-40B4-BE49-F238E27FC236}">
                      <a16:creationId xmlns:a16="http://schemas.microsoft.com/office/drawing/2014/main" id="{08BAAEBC-0734-0B3B-E553-1BA15987636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496049" y="3004154"/>
                  <a:ext cx="1334125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1" hangingPunct="1"/>
                  <a:r>
                    <a:rPr lang="en-IN" altLang="en-US" sz="1400"/>
                    <a:t>HrGHypAc</a:t>
                  </a:r>
                </a:p>
              </p:txBody>
            </p:sp>
            <p:grpSp>
              <p:nvGrpSpPr>
                <p:cNvPr id="24" name="Group 1198">
                  <a:extLst>
                    <a:ext uri="{FF2B5EF4-FFF2-40B4-BE49-F238E27FC236}">
                      <a16:creationId xmlns:a16="http://schemas.microsoft.com/office/drawing/2014/main" id="{A2FBD68E-58FF-3BAE-52A9-2FA5559DE7C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748156" y="2218366"/>
                  <a:ext cx="2557869" cy="667083"/>
                  <a:chOff x="338331" y="1720517"/>
                  <a:chExt cx="5941800" cy="1524305"/>
                </a:xfrm>
              </p:grpSpPr>
              <mc:AlternateContent xmlns:mc="http://schemas.openxmlformats.org/markup-compatibility/2006" xmlns:p14="http://schemas.microsoft.com/office/powerpoint/2010/main">
                <mc:Choice Requires="p14">
                  <p:contentPart p14:bwMode="auto" r:id="rId32">
                    <p14:nvContentPartPr>
                      <p14:cNvPr id="31" name="Ink 30">
                        <a:extLst>
                          <a:ext uri="{FF2B5EF4-FFF2-40B4-BE49-F238E27FC236}">
                            <a16:creationId xmlns:a16="http://schemas.microsoft.com/office/drawing/2014/main" id="{E5DA2C37-2477-01CE-DFBF-387743F2C14B}"/>
                          </a:ext>
                        </a:extLst>
                      </p14:cNvPr>
                      <p14:cNvContentPartPr>
                        <a14:cpLocks xmlns:a14="http://schemas.microsoft.com/office/drawing/2010/main" noChangeAspect="1"/>
                      </p14:cNvContentPartPr>
                      <p14:nvPr/>
                    </p14:nvContentPartPr>
                    <p14:xfrm>
                      <a:off x="338331" y="1837877"/>
                      <a:ext cx="2599920" cy="1277640"/>
                    </p14:xfrm>
                  </p:contentPart>
                </mc:Choice>
                <mc:Fallback xmlns="">
                  <p:pic>
                    <p:nvPicPr>
                      <p:cNvPr id="31" name="Ink 30">
                        <a:extLst>
                          <a:ext uri="{FF2B5EF4-FFF2-40B4-BE49-F238E27FC236}">
                            <a16:creationId xmlns:a16="http://schemas.microsoft.com/office/drawing/2014/main" id="{E5DA2C37-2477-01CE-DFBF-387743F2C14B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24119" y="1823891"/>
                        <a:ext cx="2628344" cy="1305612"/>
                      </a:xfrm>
                      <a:prstGeom prst="rect">
                        <a:avLst/>
                      </a:prstGeom>
                    </p:spPr>
                  </p:pic>
                </mc:Fallback>
              </mc:AlternateContent>
              <mc:AlternateContent xmlns:mc="http://schemas.openxmlformats.org/markup-compatibility/2006" xmlns:p14="http://schemas.microsoft.com/office/powerpoint/2010/main">
                <mc:Choice Requires="p14">
                  <p:contentPart p14:bwMode="auto" r:id="rId33">
                    <p14:nvContentPartPr>
                      <p14:cNvPr id="32" name="Ink 31">
                        <a:extLst>
                          <a:ext uri="{FF2B5EF4-FFF2-40B4-BE49-F238E27FC236}">
                            <a16:creationId xmlns:a16="http://schemas.microsoft.com/office/drawing/2014/main" id="{793822EC-966B-B4EE-5928-27C9F114F908}"/>
                          </a:ext>
                        </a:extLst>
                      </p14:cNvPr>
                      <p14:cNvContentPartPr>
                        <a14:cpLocks xmlns:a14="http://schemas.microsoft.com/office/drawing/2010/main" noChangeAspect="1"/>
                      </p14:cNvContentPartPr>
                      <p14:nvPr/>
                    </p14:nvContentPartPr>
                    <p14:xfrm>
                      <a:off x="839091" y="1804757"/>
                      <a:ext cx="3518640" cy="1342080"/>
                    </p14:xfrm>
                  </p:contentPart>
                </mc:Choice>
                <mc:Fallback xmlns="">
                  <p:pic>
                    <p:nvPicPr>
                      <p:cNvPr id="32" name="Ink 31">
                        <a:extLst>
                          <a:ext uri="{FF2B5EF4-FFF2-40B4-BE49-F238E27FC236}">
                            <a16:creationId xmlns:a16="http://schemas.microsoft.com/office/drawing/2014/main" id="{793822EC-966B-B4EE-5928-27C9F114F908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24876" y="1790777"/>
                        <a:ext cx="3547070" cy="1370040"/>
                      </a:xfrm>
                      <a:prstGeom prst="rect">
                        <a:avLst/>
                      </a:prstGeom>
                    </p:spPr>
                  </p:pic>
                </mc:Fallback>
              </mc:AlternateContent>
              <mc:AlternateContent xmlns:mc="http://schemas.openxmlformats.org/markup-compatibility/2006" xmlns:p14="http://schemas.microsoft.com/office/powerpoint/2010/main">
                <mc:Choice Requires="p14">
                  <p:contentPart p14:bwMode="auto" r:id="rId34">
                    <p14:nvContentPartPr>
                      <p14:cNvPr id="33" name="Ink 32">
                        <a:extLst>
                          <a:ext uri="{FF2B5EF4-FFF2-40B4-BE49-F238E27FC236}">
                            <a16:creationId xmlns:a16="http://schemas.microsoft.com/office/drawing/2014/main" id="{06EEF601-872D-38CC-8974-830CFE919EF5}"/>
                          </a:ext>
                        </a:extLst>
                      </p14:cNvPr>
                      <p14:cNvContentPartPr>
                        <a14:cpLocks xmlns:a14="http://schemas.microsoft.com/office/drawing/2010/main" noChangeAspect="1"/>
                      </p14:cNvContentPartPr>
                      <p14:nvPr/>
                    </p14:nvContentPartPr>
                    <p14:xfrm>
                      <a:off x="1615251" y="1805477"/>
                      <a:ext cx="2551320" cy="1362960"/>
                    </p14:xfrm>
                  </p:contentPart>
                </mc:Choice>
                <mc:Fallback xmlns="">
                  <p:pic>
                    <p:nvPicPr>
                      <p:cNvPr id="33" name="Ink 32">
                        <a:extLst>
                          <a:ext uri="{FF2B5EF4-FFF2-40B4-BE49-F238E27FC236}">
                            <a16:creationId xmlns:a16="http://schemas.microsoft.com/office/drawing/2014/main" id="{06EEF601-872D-38CC-8974-830CFE919EF5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601035" y="1791494"/>
                        <a:ext cx="2579752" cy="1390927"/>
                      </a:xfrm>
                      <a:prstGeom prst="rect">
                        <a:avLst/>
                      </a:prstGeom>
                    </p:spPr>
                  </p:pic>
                </mc:Fallback>
              </mc:AlternateContent>
              <mc:AlternateContent xmlns:mc="http://schemas.openxmlformats.org/markup-compatibility/2006" xmlns:p14="http://schemas.microsoft.com/office/powerpoint/2010/main">
                <mc:Choice Requires="p14">
                  <p:contentPart p14:bwMode="auto" r:id="rId35">
                    <p14:nvContentPartPr>
                      <p14:cNvPr id="34" name="Ink 33">
                        <a:extLst>
                          <a:ext uri="{FF2B5EF4-FFF2-40B4-BE49-F238E27FC236}">
                            <a16:creationId xmlns:a16="http://schemas.microsoft.com/office/drawing/2014/main" id="{05FC82BF-16C8-BAB3-3837-93BE5A5E5D7F}"/>
                          </a:ext>
                        </a:extLst>
                      </p14:cNvPr>
                      <p14:cNvContentPartPr>
                        <a14:cpLocks xmlns:a14="http://schemas.microsoft.com/office/drawing/2010/main" noChangeAspect="1"/>
                      </p14:cNvContentPartPr>
                      <p14:nvPr/>
                    </p14:nvContentPartPr>
                    <p14:xfrm>
                      <a:off x="4602171" y="2041637"/>
                      <a:ext cx="1677960" cy="1073160"/>
                    </p14:xfrm>
                  </p:contentPart>
                </mc:Choice>
                <mc:Fallback xmlns="">
                  <p:pic>
                    <p:nvPicPr>
                      <p:cNvPr id="34" name="Ink 33">
                        <a:extLst>
                          <a:ext uri="{FF2B5EF4-FFF2-40B4-BE49-F238E27FC236}">
                            <a16:creationId xmlns:a16="http://schemas.microsoft.com/office/drawing/2014/main" id="{05FC82BF-16C8-BAB3-3837-93BE5A5E5D7F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587958" y="2027657"/>
                        <a:ext cx="1706386" cy="1101120"/>
                      </a:xfrm>
                      <a:prstGeom prst="rect">
                        <a:avLst/>
                      </a:prstGeom>
                    </p:spPr>
                  </p:pic>
                </mc:Fallback>
              </mc:AlternateContent>
              <mc:AlternateContent xmlns:mc="http://schemas.openxmlformats.org/markup-compatibility/2006" xmlns:p14="http://schemas.microsoft.com/office/powerpoint/2010/main">
                <mc:Choice Requires="p14">
                  <p:contentPart p14:bwMode="auto" r:id="rId36">
                    <p14:nvContentPartPr>
                      <p14:cNvPr id="35" name="Ink 34">
                        <a:extLst>
                          <a:ext uri="{FF2B5EF4-FFF2-40B4-BE49-F238E27FC236}">
                            <a16:creationId xmlns:a16="http://schemas.microsoft.com/office/drawing/2014/main" id="{5028B03D-17C3-31B9-B03B-9515DC45590E}"/>
                          </a:ext>
                        </a:extLst>
                      </p14:cNvPr>
                      <p14:cNvContentPartPr>
                        <a14:cpLocks xmlns:a14="http://schemas.microsoft.com/office/drawing/2010/main" noChangeAspect="1"/>
                      </p14:cNvContentPartPr>
                      <p14:nvPr/>
                    </p14:nvContentPartPr>
                    <p14:xfrm>
                      <a:off x="1869411" y="1720517"/>
                      <a:ext cx="3308040" cy="1404000"/>
                    </p14:xfrm>
                  </p:contentPart>
                </mc:Choice>
                <mc:Fallback xmlns="">
                  <p:pic>
                    <p:nvPicPr>
                      <p:cNvPr id="35" name="Ink 34">
                        <a:extLst>
                          <a:ext uri="{FF2B5EF4-FFF2-40B4-BE49-F238E27FC236}">
                            <a16:creationId xmlns:a16="http://schemas.microsoft.com/office/drawing/2014/main" id="{5028B03D-17C3-31B9-B03B-9515DC45590E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855195" y="1706543"/>
                        <a:ext cx="3336471" cy="1431948"/>
                      </a:xfrm>
                      <a:prstGeom prst="rect">
                        <a:avLst/>
                      </a:prstGeom>
                    </p:spPr>
                  </p:pic>
                </mc:Fallback>
              </mc:AlternateContent>
              <mc:AlternateContent xmlns:mc="http://schemas.openxmlformats.org/markup-compatibility/2006" xmlns:p14="http://schemas.microsoft.com/office/powerpoint/2010/main">
                <mc:Choice Requires="p14">
                  <p:contentPart p14:bwMode="auto" r:id="rId37">
                    <p14:nvContentPartPr>
                      <p14:cNvPr id="36" name="Ink 35">
                        <a:extLst>
                          <a:ext uri="{FF2B5EF4-FFF2-40B4-BE49-F238E27FC236}">
                            <a16:creationId xmlns:a16="http://schemas.microsoft.com/office/drawing/2014/main" id="{A966AE0C-6D47-8928-49B2-05B615FE7D80}"/>
                          </a:ext>
                        </a:extLst>
                      </p14:cNvPr>
                      <p14:cNvContentPartPr>
                        <a14:cpLocks xmlns:a14="http://schemas.microsoft.com/office/drawing/2010/main" noChangeAspect="1"/>
                      </p14:cNvContentPartPr>
                      <p14:nvPr/>
                    </p14:nvContentPartPr>
                    <p14:xfrm>
                      <a:off x="2263971" y="1774157"/>
                      <a:ext cx="3986640" cy="1340280"/>
                    </p14:xfrm>
                  </p:contentPart>
                </mc:Choice>
                <mc:Fallback xmlns="">
                  <p:pic>
                    <p:nvPicPr>
                      <p:cNvPr id="36" name="Ink 35">
                        <a:extLst>
                          <a:ext uri="{FF2B5EF4-FFF2-40B4-BE49-F238E27FC236}">
                            <a16:creationId xmlns:a16="http://schemas.microsoft.com/office/drawing/2014/main" id="{A966AE0C-6D47-8928-49B2-05B615FE7D80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249757" y="1760179"/>
                        <a:ext cx="4015068" cy="1368237"/>
                      </a:xfrm>
                      <a:prstGeom prst="rect">
                        <a:avLst/>
                      </a:prstGeom>
                    </p:spPr>
                  </p:pic>
                </mc:Fallback>
              </mc:AlternateContent>
              <p:sp>
                <p:nvSpPr>
                  <p:cNvPr id="37" name="Hexagon 36">
                    <a:extLst>
                      <a:ext uri="{FF2B5EF4-FFF2-40B4-BE49-F238E27FC236}">
                        <a16:creationId xmlns:a16="http://schemas.microsoft.com/office/drawing/2014/main" id="{81D58BBE-ED2D-8FF4-7C17-BBF15EC2EFA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29628" y="2123133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38" name="Hexagon 37">
                    <a:extLst>
                      <a:ext uri="{FF2B5EF4-FFF2-40B4-BE49-F238E27FC236}">
                        <a16:creationId xmlns:a16="http://schemas.microsoft.com/office/drawing/2014/main" id="{E3BC2714-D5E9-1F1B-5DD7-B3B74B93769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542645" y="2420515"/>
                    <a:ext cx="140131" cy="134184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39" name="Hexagon 38">
                    <a:extLst>
                      <a:ext uri="{FF2B5EF4-FFF2-40B4-BE49-F238E27FC236}">
                        <a16:creationId xmlns:a16="http://schemas.microsoft.com/office/drawing/2014/main" id="{0D3E61B8-7EFB-C61F-EB50-37D8ADC3B9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867159" y="1883776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40" name="Hexagon 39">
                    <a:extLst>
                      <a:ext uri="{FF2B5EF4-FFF2-40B4-BE49-F238E27FC236}">
                        <a16:creationId xmlns:a16="http://schemas.microsoft.com/office/drawing/2014/main" id="{B2427572-06B1-619C-9D51-AD570FF1910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531584" y="2873842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41" name="Hexagon 40">
                    <a:extLst>
                      <a:ext uri="{FF2B5EF4-FFF2-40B4-BE49-F238E27FC236}">
                        <a16:creationId xmlns:a16="http://schemas.microsoft.com/office/drawing/2014/main" id="{795F8DD1-1F69-782A-4503-D26E5FE3A3B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40045" y="2431394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42" name="Hexagon 41">
                    <a:extLst>
                      <a:ext uri="{FF2B5EF4-FFF2-40B4-BE49-F238E27FC236}">
                        <a16:creationId xmlns:a16="http://schemas.microsoft.com/office/drawing/2014/main" id="{116E7834-58AE-6ABC-9EED-627FBAD0BCB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320741" y="2739658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43" name="Hexagon 42">
                    <a:extLst>
                      <a:ext uri="{FF2B5EF4-FFF2-40B4-BE49-F238E27FC236}">
                        <a16:creationId xmlns:a16="http://schemas.microsoft.com/office/drawing/2014/main" id="{0ECEC139-5965-6B3A-FBE8-7408907FED4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508810" y="2003453"/>
                    <a:ext cx="136444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44" name="Hexagon 43">
                    <a:extLst>
                      <a:ext uri="{FF2B5EF4-FFF2-40B4-BE49-F238E27FC236}">
                        <a16:creationId xmlns:a16="http://schemas.microsoft.com/office/drawing/2014/main" id="{5A54DB1F-BB8E-6413-1BB5-D28E29EBA3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032457" y="2910108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45" name="Hexagon 44">
                    <a:extLst>
                      <a:ext uri="{FF2B5EF4-FFF2-40B4-BE49-F238E27FC236}">
                        <a16:creationId xmlns:a16="http://schemas.microsoft.com/office/drawing/2014/main" id="{78ADD134-84D7-6180-431B-2019DD417B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77144" y="2565580"/>
                    <a:ext cx="136442" cy="134184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46" name="Hexagon 45">
                    <a:extLst>
                      <a:ext uri="{FF2B5EF4-FFF2-40B4-BE49-F238E27FC236}">
                        <a16:creationId xmlns:a16="http://schemas.microsoft.com/office/drawing/2014/main" id="{A0A51CC9-0094-0956-525F-4BB7349A3E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209465" y="2293583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47" name="Hexagon 46">
                    <a:extLst>
                      <a:ext uri="{FF2B5EF4-FFF2-40B4-BE49-F238E27FC236}">
                        <a16:creationId xmlns:a16="http://schemas.microsoft.com/office/drawing/2014/main" id="{97EEF910-34A7-3B73-BA2E-6067949C01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515541" y="1840256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48" name="Hexagon 47">
                    <a:extLst>
                      <a:ext uri="{FF2B5EF4-FFF2-40B4-BE49-F238E27FC236}">
                        <a16:creationId xmlns:a16="http://schemas.microsoft.com/office/drawing/2014/main" id="{09BE963E-5E14-4C12-CD9E-A41EB806961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017062" y="2529314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49" name="Hexagon 48">
                    <a:extLst>
                      <a:ext uri="{FF2B5EF4-FFF2-40B4-BE49-F238E27FC236}">
                        <a16:creationId xmlns:a16="http://schemas.microsoft.com/office/drawing/2014/main" id="{02465630-27B8-73C5-434A-A9D8AB2B32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157193" y="2050600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50" name="Hexagon 49">
                    <a:extLst>
                      <a:ext uri="{FF2B5EF4-FFF2-40B4-BE49-F238E27FC236}">
                        <a16:creationId xmlns:a16="http://schemas.microsoft.com/office/drawing/2014/main" id="{06FB4453-D74E-9537-46CE-DFCB4920B6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766301" y="2968134"/>
                    <a:ext cx="136442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51" name="Hexagon 50">
                    <a:extLst>
                      <a:ext uri="{FF2B5EF4-FFF2-40B4-BE49-F238E27FC236}">
                        <a16:creationId xmlns:a16="http://schemas.microsoft.com/office/drawing/2014/main" id="{8787823A-F51F-C183-1942-CC9F5CFD39E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824657" y="2427769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52" name="Hexagon 51">
                    <a:extLst>
                      <a:ext uri="{FF2B5EF4-FFF2-40B4-BE49-F238E27FC236}">
                        <a16:creationId xmlns:a16="http://schemas.microsoft.com/office/drawing/2014/main" id="{C48083DF-D2C4-22EE-D260-8F4CBDE52B5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905140" y="2155771"/>
                    <a:ext cx="140131" cy="13418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53" name="Hexagon 52">
                    <a:extLst>
                      <a:ext uri="{FF2B5EF4-FFF2-40B4-BE49-F238E27FC236}">
                        <a16:creationId xmlns:a16="http://schemas.microsoft.com/office/drawing/2014/main" id="{39DA8AF5-856F-AE58-4329-9456DC1AB6D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363054" y="2685258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54" name="Hexagon 53">
                    <a:extLst>
                      <a:ext uri="{FF2B5EF4-FFF2-40B4-BE49-F238E27FC236}">
                        <a16:creationId xmlns:a16="http://schemas.microsoft.com/office/drawing/2014/main" id="{7C1C954C-C83F-F02B-8CC9-CBF5C9CBD3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913160" y="2003453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55" name="Hexagon 54">
                    <a:extLst>
                      <a:ext uri="{FF2B5EF4-FFF2-40B4-BE49-F238E27FC236}">
                        <a16:creationId xmlns:a16="http://schemas.microsoft.com/office/drawing/2014/main" id="{5708E0A9-7357-E776-3717-101089DBCD2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84290" y="2257316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56" name="Hexagon 55">
                    <a:extLst>
                      <a:ext uri="{FF2B5EF4-FFF2-40B4-BE49-F238E27FC236}">
                        <a16:creationId xmlns:a16="http://schemas.microsoft.com/office/drawing/2014/main" id="{E5D550B2-B42E-6F79-5BAC-7B5B4078012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24421" y="2257316"/>
                    <a:ext cx="136442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57" name="Hexagon 56">
                    <a:extLst>
                      <a:ext uri="{FF2B5EF4-FFF2-40B4-BE49-F238E27FC236}">
                        <a16:creationId xmlns:a16="http://schemas.microsoft.com/office/drawing/2014/main" id="{6B4157CB-F815-0091-BCAB-218D5F3D43D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775613" y="2264570"/>
                    <a:ext cx="140131" cy="13418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58" name="Hexagon 57">
                    <a:extLst>
                      <a:ext uri="{FF2B5EF4-FFF2-40B4-BE49-F238E27FC236}">
                        <a16:creationId xmlns:a16="http://schemas.microsoft.com/office/drawing/2014/main" id="{09FBB61D-EA6C-C19D-5DAF-86A613277B7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915744" y="2264570"/>
                    <a:ext cx="140131" cy="13418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59" name="Hexagon 58">
                    <a:extLst>
                      <a:ext uri="{FF2B5EF4-FFF2-40B4-BE49-F238E27FC236}">
                        <a16:creationId xmlns:a16="http://schemas.microsoft.com/office/drawing/2014/main" id="{4A1D9AEC-AC24-DB42-1934-1DD1E2CB3E7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055875" y="2264570"/>
                    <a:ext cx="140131" cy="13418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60" name="Hexagon 59">
                    <a:extLst>
                      <a:ext uri="{FF2B5EF4-FFF2-40B4-BE49-F238E27FC236}">
                        <a16:creationId xmlns:a16="http://schemas.microsoft.com/office/drawing/2014/main" id="{3AEFF2EA-A100-4823-CE32-5CAD7EB7BF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701860" y="2402381"/>
                    <a:ext cx="140131" cy="13418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grpSp>
                <p:nvGrpSpPr>
                  <p:cNvPr id="61" name="Group 1231">
                    <a:extLst>
                      <a:ext uri="{FF2B5EF4-FFF2-40B4-BE49-F238E27FC236}">
                        <a16:creationId xmlns:a16="http://schemas.microsoft.com/office/drawing/2014/main" id="{ABC23CB8-2971-6080-5421-FFE97C7B1E73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 bwMode="auto">
                  <a:xfrm rot="3417235">
                    <a:off x="1455831" y="2227746"/>
                    <a:ext cx="711679" cy="277978"/>
                    <a:chOff x="2415488" y="6193102"/>
                    <a:chExt cx="711679" cy="277978"/>
                  </a:xfrm>
                </p:grpSpPr>
                <p:sp>
                  <p:nvSpPr>
                    <p:cNvPr id="242" name="Hexagon 241">
                      <a:extLst>
                        <a:ext uri="{FF2B5EF4-FFF2-40B4-BE49-F238E27FC236}">
                          <a16:creationId xmlns:a16="http://schemas.microsoft.com/office/drawing/2014/main" id="{D449154E-04F8-2D46-FC5C-A5BE0C87AD2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410495" y="6195220"/>
                      <a:ext cx="137812" cy="129069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/>
                    </a:p>
                  </p:txBody>
                </p:sp>
                <p:sp>
                  <p:nvSpPr>
                    <p:cNvPr id="243" name="Hexagon 242">
                      <a:extLst>
                        <a:ext uri="{FF2B5EF4-FFF2-40B4-BE49-F238E27FC236}">
                          <a16:creationId xmlns:a16="http://schemas.microsoft.com/office/drawing/2014/main" id="{395D652C-F426-729A-71ED-1EB5B7BFA28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9011" y="6195663"/>
                      <a:ext cx="141437" cy="129067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 dirty="0"/>
                    </a:p>
                  </p:txBody>
                </p:sp>
                <p:sp>
                  <p:nvSpPr>
                    <p:cNvPr id="244" name="Hexagon 243">
                      <a:extLst>
                        <a:ext uri="{FF2B5EF4-FFF2-40B4-BE49-F238E27FC236}">
                          <a16:creationId xmlns:a16="http://schemas.microsoft.com/office/drawing/2014/main" id="{CB3B5507-81F1-CB72-DADD-B16B26C6C1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06279" y="6197668"/>
                      <a:ext cx="137812" cy="132755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/>
                    </a:p>
                  </p:txBody>
                </p:sp>
                <p:sp>
                  <p:nvSpPr>
                    <p:cNvPr id="245" name="Hexagon 244">
                      <a:extLst>
                        <a:ext uri="{FF2B5EF4-FFF2-40B4-BE49-F238E27FC236}">
                          <a16:creationId xmlns:a16="http://schemas.microsoft.com/office/drawing/2014/main" id="{EB7CC09A-DA25-EF2D-4FDE-AE250528D3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844794" y="6198111"/>
                      <a:ext cx="141439" cy="132755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/>
                    </a:p>
                  </p:txBody>
                </p:sp>
                <p:sp>
                  <p:nvSpPr>
                    <p:cNvPr id="246" name="Hexagon 245">
                      <a:extLst>
                        <a:ext uri="{FF2B5EF4-FFF2-40B4-BE49-F238E27FC236}">
                          <a16:creationId xmlns:a16="http://schemas.microsoft.com/office/drawing/2014/main" id="{D980C697-29C8-2E82-B18E-945D2D0B0F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86938" y="6198552"/>
                      <a:ext cx="137812" cy="132755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 dirty="0"/>
                    </a:p>
                  </p:txBody>
                </p:sp>
                <p:sp>
                  <p:nvSpPr>
                    <p:cNvPr id="247" name="Hexagon 246">
                      <a:extLst>
                        <a:ext uri="{FF2B5EF4-FFF2-40B4-BE49-F238E27FC236}">
                          <a16:creationId xmlns:a16="http://schemas.microsoft.com/office/drawing/2014/main" id="{A5879B44-C8C0-9921-17EB-6EDAD3B15C0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29078" y="6341010"/>
                      <a:ext cx="141437" cy="129069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/>
                    </a:p>
                  </p:txBody>
                </p:sp>
              </p:grpSp>
              <p:grpSp>
                <p:nvGrpSpPr>
                  <p:cNvPr id="62" name="Group 1232">
                    <a:extLst>
                      <a:ext uri="{FF2B5EF4-FFF2-40B4-BE49-F238E27FC236}">
                        <a16:creationId xmlns:a16="http://schemas.microsoft.com/office/drawing/2014/main" id="{B345E2C7-879B-287D-AA97-31FC61C999FE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 bwMode="auto">
                  <a:xfrm rot="-4101739">
                    <a:off x="5272974" y="1842644"/>
                    <a:ext cx="683709" cy="711679"/>
                    <a:chOff x="2186415" y="6068136"/>
                    <a:chExt cx="683709" cy="711679"/>
                  </a:xfrm>
                </p:grpSpPr>
                <p:grpSp>
                  <p:nvGrpSpPr>
                    <p:cNvPr id="232" name="Group 1418">
                      <a:extLst>
                        <a:ext uri="{FF2B5EF4-FFF2-40B4-BE49-F238E27FC236}">
                          <a16:creationId xmlns:a16="http://schemas.microsoft.com/office/drawing/2014/main" id="{66F912C0-EA36-E05C-20EF-5140997C2ECC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 rot="3417235">
                      <a:off x="1971273" y="6283278"/>
                      <a:ext cx="711679" cy="281396"/>
                      <a:chOff x="2415488" y="6189684"/>
                      <a:chExt cx="711679" cy="281396"/>
                    </a:xfrm>
                  </p:grpSpPr>
                  <p:sp>
                    <p:nvSpPr>
                      <p:cNvPr id="236" name="Hexagon 235">
                        <a:extLst>
                          <a:ext uri="{FF2B5EF4-FFF2-40B4-BE49-F238E27FC236}">
                            <a16:creationId xmlns:a16="http://schemas.microsoft.com/office/drawing/2014/main" id="{6F5E6935-3116-E7EA-C957-8E6F1AD8D10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412997" y="6188156"/>
                        <a:ext cx="140131" cy="130558"/>
                      </a:xfrm>
                      <a:prstGeom prst="hexagon">
                        <a:avLst/>
                      </a:prstGeom>
                      <a:solidFill>
                        <a:schemeClr val="accent6">
                          <a:lumMod val="75000"/>
                        </a:schemeClr>
                      </a:solidFill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eaLnBrk="1" fontAlgn="auto" hangingPunct="1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IN"/>
                      </a:p>
                    </p:txBody>
                  </p:sp>
                  <p:sp>
                    <p:nvSpPr>
                      <p:cNvPr id="237" name="Hexagon 236">
                        <a:extLst>
                          <a:ext uri="{FF2B5EF4-FFF2-40B4-BE49-F238E27FC236}">
                            <a16:creationId xmlns:a16="http://schemas.microsoft.com/office/drawing/2014/main" id="{6D74AFDC-020C-A020-6DA9-A79FF4F6E1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52581" y="6186259"/>
                        <a:ext cx="140131" cy="130558"/>
                      </a:xfrm>
                      <a:prstGeom prst="hexagon">
                        <a:avLst/>
                      </a:prstGeom>
                      <a:solidFill>
                        <a:schemeClr val="accent6">
                          <a:lumMod val="75000"/>
                        </a:schemeClr>
                      </a:solidFill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eaLnBrk="1" fontAlgn="auto" hangingPunct="1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IN" dirty="0"/>
                      </a:p>
                    </p:txBody>
                  </p:sp>
                  <p:sp>
                    <p:nvSpPr>
                      <p:cNvPr id="238" name="Hexagon 237">
                        <a:extLst>
                          <a:ext uri="{FF2B5EF4-FFF2-40B4-BE49-F238E27FC236}">
                            <a16:creationId xmlns:a16="http://schemas.microsoft.com/office/drawing/2014/main" id="{70D5B304-7AD9-9AAC-83F5-C48CF527546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704433" y="6197896"/>
                        <a:ext cx="140131" cy="130558"/>
                      </a:xfrm>
                      <a:prstGeom prst="hexagon">
                        <a:avLst/>
                      </a:prstGeom>
                      <a:solidFill>
                        <a:schemeClr val="accent6">
                          <a:lumMod val="75000"/>
                        </a:schemeClr>
                      </a:solidFill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eaLnBrk="1" fontAlgn="auto" hangingPunct="1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IN"/>
                      </a:p>
                    </p:txBody>
                  </p:sp>
                  <p:sp>
                    <p:nvSpPr>
                      <p:cNvPr id="239" name="Hexagon 238">
                        <a:extLst>
                          <a:ext uri="{FF2B5EF4-FFF2-40B4-BE49-F238E27FC236}">
                            <a16:creationId xmlns:a16="http://schemas.microsoft.com/office/drawing/2014/main" id="{8250C8DD-6509-EC4F-D811-0113630FC82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844017" y="6195999"/>
                        <a:ext cx="140131" cy="130558"/>
                      </a:xfrm>
                      <a:prstGeom prst="hexagon">
                        <a:avLst/>
                      </a:prstGeom>
                      <a:solidFill>
                        <a:schemeClr val="accent6">
                          <a:lumMod val="75000"/>
                        </a:schemeClr>
                      </a:solidFill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eaLnBrk="1" fontAlgn="auto" hangingPunct="1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IN"/>
                      </a:p>
                    </p:txBody>
                  </p:sp>
                  <p:sp>
                    <p:nvSpPr>
                      <p:cNvPr id="240" name="Hexagon 239">
                        <a:extLst>
                          <a:ext uri="{FF2B5EF4-FFF2-40B4-BE49-F238E27FC236}">
                            <a16:creationId xmlns:a16="http://schemas.microsoft.com/office/drawing/2014/main" id="{B03D4196-FB10-1F08-9198-19160C94B4C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82869" y="6197654"/>
                        <a:ext cx="140131" cy="130558"/>
                      </a:xfrm>
                      <a:prstGeom prst="hexagon">
                        <a:avLst/>
                      </a:prstGeom>
                      <a:solidFill>
                        <a:schemeClr val="accent6">
                          <a:lumMod val="75000"/>
                        </a:schemeClr>
                      </a:solidFill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eaLnBrk="1" fontAlgn="auto" hangingPunct="1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IN" dirty="0"/>
                      </a:p>
                    </p:txBody>
                  </p:sp>
                  <p:sp>
                    <p:nvSpPr>
                      <p:cNvPr id="241" name="Hexagon 240">
                        <a:extLst>
                          <a:ext uri="{FF2B5EF4-FFF2-40B4-BE49-F238E27FC236}">
                            <a16:creationId xmlns:a16="http://schemas.microsoft.com/office/drawing/2014/main" id="{F7A1F73C-4FF1-AD83-F781-08B3C025371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631149" y="6335040"/>
                        <a:ext cx="140131" cy="130558"/>
                      </a:xfrm>
                      <a:prstGeom prst="hexagon">
                        <a:avLst/>
                      </a:prstGeom>
                      <a:solidFill>
                        <a:schemeClr val="accent6">
                          <a:lumMod val="75000"/>
                        </a:schemeClr>
                      </a:solidFill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eaLnBrk="1" fontAlgn="auto" hangingPunct="1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IN"/>
                      </a:p>
                    </p:txBody>
                  </p:sp>
                </p:grpSp>
                <p:grpSp>
                  <p:nvGrpSpPr>
                    <p:cNvPr id="233" name="Group 1419">
                      <a:extLst>
                        <a:ext uri="{FF2B5EF4-FFF2-40B4-BE49-F238E27FC236}">
                          <a16:creationId xmlns:a16="http://schemas.microsoft.com/office/drawing/2014/main" id="{0C21F97D-65B6-0958-7944-5F0D6D71A457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 rot="5400000">
                      <a:off x="2638049" y="6486109"/>
                      <a:ext cx="207494" cy="256656"/>
                      <a:chOff x="3196292" y="6330795"/>
                      <a:chExt cx="207494" cy="256656"/>
                    </a:xfrm>
                  </p:grpSpPr>
                  <p:sp>
                    <p:nvSpPr>
                      <p:cNvPr id="234" name="Hexagon 233">
                        <a:extLst>
                          <a:ext uri="{FF2B5EF4-FFF2-40B4-BE49-F238E27FC236}">
                            <a16:creationId xmlns:a16="http://schemas.microsoft.com/office/drawing/2014/main" id="{D3E7AFA9-487E-AF85-8E4C-655783EDD333}"/>
                          </a:ext>
                        </a:extLst>
                      </p:cNvPr>
                      <p:cNvSpPr/>
                      <p:nvPr/>
                    </p:nvSpPr>
                    <p:spPr>
                      <a:xfrm rot="3417235">
                        <a:off x="3185913" y="6331178"/>
                        <a:ext cx="141439" cy="129069"/>
                      </a:xfrm>
                      <a:prstGeom prst="hexagon">
                        <a:avLst/>
                      </a:prstGeom>
                      <a:solidFill>
                        <a:schemeClr val="accent6">
                          <a:lumMod val="75000"/>
                        </a:schemeClr>
                      </a:solidFill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eaLnBrk="1" fontAlgn="auto" hangingPunct="1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IN"/>
                      </a:p>
                    </p:txBody>
                  </p:sp>
                  <p:sp>
                    <p:nvSpPr>
                      <p:cNvPr id="235" name="Hexagon 234">
                        <a:extLst>
                          <a:ext uri="{FF2B5EF4-FFF2-40B4-BE49-F238E27FC236}">
                            <a16:creationId xmlns:a16="http://schemas.microsoft.com/office/drawing/2014/main" id="{20B50C0C-2434-A0BA-8BDB-0C670CBD3969}"/>
                          </a:ext>
                        </a:extLst>
                      </p:cNvPr>
                      <p:cNvSpPr/>
                      <p:nvPr/>
                    </p:nvSpPr>
                    <p:spPr>
                      <a:xfrm rot="3417235">
                        <a:off x="3263649" y="6445207"/>
                        <a:ext cx="141436" cy="129069"/>
                      </a:xfrm>
                      <a:prstGeom prst="hexagon">
                        <a:avLst/>
                      </a:prstGeom>
                      <a:solidFill>
                        <a:schemeClr val="accent6">
                          <a:lumMod val="75000"/>
                        </a:schemeClr>
                      </a:solidFill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eaLnBrk="1" fontAlgn="auto" hangingPunct="1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IN" dirty="0"/>
                      </a:p>
                    </p:txBody>
                  </p:sp>
                </p:grpSp>
              </p:grpSp>
              <p:sp>
                <p:nvSpPr>
                  <p:cNvPr id="63" name="Hexagon 62">
                    <a:extLst>
                      <a:ext uri="{FF2B5EF4-FFF2-40B4-BE49-F238E27FC236}">
                        <a16:creationId xmlns:a16="http://schemas.microsoft.com/office/drawing/2014/main" id="{0942FF92-6C81-3DD3-1CCE-DBBE8A047B7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2279524" y="1902623"/>
                    <a:ext cx="141437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64" name="Hexagon 63">
                    <a:extLst>
                      <a:ext uri="{FF2B5EF4-FFF2-40B4-BE49-F238E27FC236}">
                        <a16:creationId xmlns:a16="http://schemas.microsoft.com/office/drawing/2014/main" id="{12D12734-5205-C2F0-69B8-0A21C21F20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2358775" y="2020489"/>
                    <a:ext cx="137812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grpSp>
                <p:nvGrpSpPr>
                  <p:cNvPr id="65" name="Group 1235">
                    <a:extLst>
                      <a:ext uri="{FF2B5EF4-FFF2-40B4-BE49-F238E27FC236}">
                        <a16:creationId xmlns:a16="http://schemas.microsoft.com/office/drawing/2014/main" id="{38C0D894-CB3C-89E1-D20C-110601553F68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 bwMode="auto">
                  <a:xfrm rot="8528431">
                    <a:off x="3926035" y="2533143"/>
                    <a:ext cx="683433" cy="711679"/>
                    <a:chOff x="2186691" y="6069068"/>
                    <a:chExt cx="683433" cy="711679"/>
                  </a:xfrm>
                </p:grpSpPr>
                <p:grpSp>
                  <p:nvGrpSpPr>
                    <p:cNvPr id="222" name="Group 1408">
                      <a:extLst>
                        <a:ext uri="{FF2B5EF4-FFF2-40B4-BE49-F238E27FC236}">
                          <a16:creationId xmlns:a16="http://schemas.microsoft.com/office/drawing/2014/main" id="{0D8EA85B-7D17-27C3-B373-F13C5E69824E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 rot="3417235">
                      <a:off x="1969840" y="6285919"/>
                      <a:ext cx="711679" cy="277978"/>
                      <a:chOff x="2415488" y="6193102"/>
                      <a:chExt cx="711679" cy="277978"/>
                    </a:xfrm>
                  </p:grpSpPr>
                  <p:sp>
                    <p:nvSpPr>
                      <p:cNvPr id="226" name="Hexagon 225">
                        <a:extLst>
                          <a:ext uri="{FF2B5EF4-FFF2-40B4-BE49-F238E27FC236}">
                            <a16:creationId xmlns:a16="http://schemas.microsoft.com/office/drawing/2014/main" id="{64CD14E2-1E9D-C9FF-379E-83BC241020A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419013" y="6195469"/>
                        <a:ext cx="137812" cy="132755"/>
                      </a:xfrm>
                      <a:prstGeom prst="hexagon">
                        <a:avLst/>
                      </a:prstGeom>
                      <a:solidFill>
                        <a:schemeClr val="accent6">
                          <a:lumMod val="75000"/>
                        </a:schemeClr>
                      </a:solidFill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eaLnBrk="1" fontAlgn="auto" hangingPunct="1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IN"/>
                      </a:p>
                    </p:txBody>
                  </p:sp>
                  <p:sp>
                    <p:nvSpPr>
                      <p:cNvPr id="227" name="Hexagon 226">
                        <a:extLst>
                          <a:ext uri="{FF2B5EF4-FFF2-40B4-BE49-F238E27FC236}">
                            <a16:creationId xmlns:a16="http://schemas.microsoft.com/office/drawing/2014/main" id="{77281515-2102-017C-28CB-C6E1A9A6B97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61139" y="6195532"/>
                        <a:ext cx="141437" cy="132755"/>
                      </a:xfrm>
                      <a:prstGeom prst="hexagon">
                        <a:avLst/>
                      </a:prstGeom>
                      <a:solidFill>
                        <a:schemeClr val="accent6">
                          <a:lumMod val="75000"/>
                        </a:schemeClr>
                      </a:solidFill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eaLnBrk="1" fontAlgn="auto" hangingPunct="1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IN" dirty="0"/>
                      </a:p>
                    </p:txBody>
                  </p:sp>
                  <p:sp>
                    <p:nvSpPr>
                      <p:cNvPr id="228" name="Hexagon 227">
                        <a:extLst>
                          <a:ext uri="{FF2B5EF4-FFF2-40B4-BE49-F238E27FC236}">
                            <a16:creationId xmlns:a16="http://schemas.microsoft.com/office/drawing/2014/main" id="{72EE2478-C772-266A-36AC-43A0D1BBBD4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712690" y="6201361"/>
                        <a:ext cx="137812" cy="132755"/>
                      </a:xfrm>
                      <a:prstGeom prst="hexagon">
                        <a:avLst/>
                      </a:prstGeom>
                      <a:solidFill>
                        <a:schemeClr val="accent6">
                          <a:lumMod val="75000"/>
                        </a:schemeClr>
                      </a:solidFill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eaLnBrk="1" fontAlgn="auto" hangingPunct="1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IN"/>
                      </a:p>
                    </p:txBody>
                  </p:sp>
                  <p:sp>
                    <p:nvSpPr>
                      <p:cNvPr id="229" name="Hexagon 228">
                        <a:extLst>
                          <a:ext uri="{FF2B5EF4-FFF2-40B4-BE49-F238E27FC236}">
                            <a16:creationId xmlns:a16="http://schemas.microsoft.com/office/drawing/2014/main" id="{96248647-76A2-166C-8EDD-1E17023AC58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854816" y="6201424"/>
                        <a:ext cx="141437" cy="132755"/>
                      </a:xfrm>
                      <a:prstGeom prst="hexagon">
                        <a:avLst/>
                      </a:prstGeom>
                      <a:solidFill>
                        <a:schemeClr val="accent6">
                          <a:lumMod val="75000"/>
                        </a:schemeClr>
                      </a:solidFill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eaLnBrk="1" fontAlgn="auto" hangingPunct="1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IN"/>
                      </a:p>
                    </p:txBody>
                  </p:sp>
                  <p:sp>
                    <p:nvSpPr>
                      <p:cNvPr id="230" name="Hexagon 229">
                        <a:extLst>
                          <a:ext uri="{FF2B5EF4-FFF2-40B4-BE49-F238E27FC236}">
                            <a16:creationId xmlns:a16="http://schemas.microsoft.com/office/drawing/2014/main" id="{2552FE3A-69F7-4340-A151-9D31DB55C1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92527" y="6200417"/>
                        <a:ext cx="137812" cy="132755"/>
                      </a:xfrm>
                      <a:prstGeom prst="hexagon">
                        <a:avLst/>
                      </a:prstGeom>
                      <a:solidFill>
                        <a:schemeClr val="accent6">
                          <a:lumMod val="75000"/>
                        </a:schemeClr>
                      </a:solidFill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eaLnBrk="1" fontAlgn="auto" hangingPunct="1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IN" dirty="0"/>
                      </a:p>
                    </p:txBody>
                  </p:sp>
                  <p:sp>
                    <p:nvSpPr>
                      <p:cNvPr id="231" name="Hexagon 230">
                        <a:extLst>
                          <a:ext uri="{FF2B5EF4-FFF2-40B4-BE49-F238E27FC236}">
                            <a16:creationId xmlns:a16="http://schemas.microsoft.com/office/drawing/2014/main" id="{000CA183-C9C7-8311-B27D-7DCB23C40ED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641943" y="6342696"/>
                        <a:ext cx="141437" cy="132755"/>
                      </a:xfrm>
                      <a:prstGeom prst="hexagon">
                        <a:avLst/>
                      </a:prstGeom>
                      <a:solidFill>
                        <a:schemeClr val="accent6">
                          <a:lumMod val="75000"/>
                        </a:schemeClr>
                      </a:solidFill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eaLnBrk="1" fontAlgn="auto" hangingPunct="1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IN"/>
                      </a:p>
                    </p:txBody>
                  </p:sp>
                </p:grpSp>
                <p:grpSp>
                  <p:nvGrpSpPr>
                    <p:cNvPr id="223" name="Group 1409">
                      <a:extLst>
                        <a:ext uri="{FF2B5EF4-FFF2-40B4-BE49-F238E27FC236}">
                          <a16:creationId xmlns:a16="http://schemas.microsoft.com/office/drawing/2014/main" id="{5D4935B0-3272-AB05-E96F-24744F65BA17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 rot="5400000">
                      <a:off x="2638049" y="6486109"/>
                      <a:ext cx="207494" cy="256656"/>
                      <a:chOff x="3196292" y="6330795"/>
                      <a:chExt cx="207494" cy="256656"/>
                    </a:xfrm>
                  </p:grpSpPr>
                  <p:sp>
                    <p:nvSpPr>
                      <p:cNvPr id="224" name="Hexagon 223">
                        <a:extLst>
                          <a:ext uri="{FF2B5EF4-FFF2-40B4-BE49-F238E27FC236}">
                            <a16:creationId xmlns:a16="http://schemas.microsoft.com/office/drawing/2014/main" id="{A778A512-7C4C-F188-C21B-A805349C07D7}"/>
                          </a:ext>
                        </a:extLst>
                      </p:cNvPr>
                      <p:cNvSpPr/>
                      <p:nvPr/>
                    </p:nvSpPr>
                    <p:spPr>
                      <a:xfrm rot="3417235">
                        <a:off x="3198594" y="6335311"/>
                        <a:ext cx="140131" cy="130559"/>
                      </a:xfrm>
                      <a:prstGeom prst="hexagon">
                        <a:avLst/>
                      </a:prstGeom>
                      <a:solidFill>
                        <a:schemeClr val="accent6">
                          <a:lumMod val="75000"/>
                        </a:schemeClr>
                      </a:solidFill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eaLnBrk="1" fontAlgn="auto" hangingPunct="1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IN"/>
                      </a:p>
                    </p:txBody>
                  </p:sp>
                  <p:sp>
                    <p:nvSpPr>
                      <p:cNvPr id="225" name="Hexagon 224">
                        <a:extLst>
                          <a:ext uri="{FF2B5EF4-FFF2-40B4-BE49-F238E27FC236}">
                            <a16:creationId xmlns:a16="http://schemas.microsoft.com/office/drawing/2014/main" id="{0BEE8318-6386-EB1F-ADAB-37EF9EBEB456}"/>
                          </a:ext>
                        </a:extLst>
                      </p:cNvPr>
                      <p:cNvSpPr/>
                      <p:nvPr/>
                    </p:nvSpPr>
                    <p:spPr>
                      <a:xfrm rot="3417235">
                        <a:off x="3274964" y="6451725"/>
                        <a:ext cx="140131" cy="130559"/>
                      </a:xfrm>
                      <a:prstGeom prst="hexagon">
                        <a:avLst/>
                      </a:prstGeom>
                      <a:solidFill>
                        <a:schemeClr val="accent6">
                          <a:lumMod val="75000"/>
                        </a:schemeClr>
                      </a:solidFill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eaLnBrk="1" fontAlgn="auto" hangingPunct="1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IN" dirty="0"/>
                      </a:p>
                    </p:txBody>
                  </p:sp>
                </p:grpSp>
              </p:grpSp>
              <p:sp>
                <p:nvSpPr>
                  <p:cNvPr id="66" name="Hexagon 65">
                    <a:extLst>
                      <a:ext uri="{FF2B5EF4-FFF2-40B4-BE49-F238E27FC236}">
                        <a16:creationId xmlns:a16="http://schemas.microsoft.com/office/drawing/2014/main" id="{93DC531B-2138-D460-67EF-1E9924E207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1444237" y="2742187"/>
                    <a:ext cx="137812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67" name="Hexagon 66">
                    <a:extLst>
                      <a:ext uri="{FF2B5EF4-FFF2-40B4-BE49-F238E27FC236}">
                        <a16:creationId xmlns:a16="http://schemas.microsoft.com/office/drawing/2014/main" id="{416F052C-3501-6042-C9D1-EEEEE45C67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1289356" y="2756694"/>
                    <a:ext cx="137812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68" name="Hexagon 67">
                    <a:extLst>
                      <a:ext uri="{FF2B5EF4-FFF2-40B4-BE49-F238E27FC236}">
                        <a16:creationId xmlns:a16="http://schemas.microsoft.com/office/drawing/2014/main" id="{EAD01360-37BE-2E53-1C11-7F6EB506462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1141850" y="2771200"/>
                    <a:ext cx="137812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69" name="Hexagon 68">
                    <a:extLst>
                      <a:ext uri="{FF2B5EF4-FFF2-40B4-BE49-F238E27FC236}">
                        <a16:creationId xmlns:a16="http://schemas.microsoft.com/office/drawing/2014/main" id="{722D27AE-93A2-1AA8-E160-77368B1F70A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994343" y="2782079"/>
                    <a:ext cx="137812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70" name="Hexagon 69">
                    <a:extLst>
                      <a:ext uri="{FF2B5EF4-FFF2-40B4-BE49-F238E27FC236}">
                        <a16:creationId xmlns:a16="http://schemas.microsoft.com/office/drawing/2014/main" id="{C5AF53B5-CF8B-13C3-A38B-AB44D6EB279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905873" y="2658804"/>
                    <a:ext cx="141437" cy="129067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71" name="Hexagon 70">
                    <a:extLst>
                      <a:ext uri="{FF2B5EF4-FFF2-40B4-BE49-F238E27FC236}">
                        <a16:creationId xmlns:a16="http://schemas.microsoft.com/office/drawing/2014/main" id="{33EAA9E3-5B9E-273C-F93A-2986A435698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760211" y="2671467"/>
                    <a:ext cx="141437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72" name="Hexagon 71">
                    <a:extLst>
                      <a:ext uri="{FF2B5EF4-FFF2-40B4-BE49-F238E27FC236}">
                        <a16:creationId xmlns:a16="http://schemas.microsoft.com/office/drawing/2014/main" id="{EAE6205A-7798-82F9-BC3A-E75BED48920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603485" y="2695071"/>
                    <a:ext cx="141437" cy="129067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73" name="Hexagon 72">
                    <a:extLst>
                      <a:ext uri="{FF2B5EF4-FFF2-40B4-BE49-F238E27FC236}">
                        <a16:creationId xmlns:a16="http://schemas.microsoft.com/office/drawing/2014/main" id="{85AD7E04-5990-D69F-E9C3-EE106618C61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531576" y="2569921"/>
                    <a:ext cx="141437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74" name="Hexagon 73">
                    <a:extLst>
                      <a:ext uri="{FF2B5EF4-FFF2-40B4-BE49-F238E27FC236}">
                        <a16:creationId xmlns:a16="http://schemas.microsoft.com/office/drawing/2014/main" id="{E19D116B-DA92-5A96-A896-7920B3EB2F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839462" y="2800213"/>
                    <a:ext cx="137812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75" name="Hexagon 74">
                    <a:extLst>
                      <a:ext uri="{FF2B5EF4-FFF2-40B4-BE49-F238E27FC236}">
                        <a16:creationId xmlns:a16="http://schemas.microsoft.com/office/drawing/2014/main" id="{E0CB00E6-BB43-0D66-1463-03BF4D24DBC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760209" y="2943464"/>
                    <a:ext cx="141439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76" name="Hexagon 75">
                    <a:extLst>
                      <a:ext uri="{FF2B5EF4-FFF2-40B4-BE49-F238E27FC236}">
                        <a16:creationId xmlns:a16="http://schemas.microsoft.com/office/drawing/2014/main" id="{BFCE1244-9C6B-D229-0C9C-121BBB8FEFE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1966072" y="2258032"/>
                    <a:ext cx="141437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77" name="Hexagon 76">
                    <a:extLst>
                      <a:ext uri="{FF2B5EF4-FFF2-40B4-BE49-F238E27FC236}">
                        <a16:creationId xmlns:a16="http://schemas.microsoft.com/office/drawing/2014/main" id="{0B1A648C-4186-DCBF-024B-0B4B9730C17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3127651" y="2443021"/>
                    <a:ext cx="137812" cy="129067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78" name="Hexagon 77">
                    <a:extLst>
                      <a:ext uri="{FF2B5EF4-FFF2-40B4-BE49-F238E27FC236}">
                        <a16:creationId xmlns:a16="http://schemas.microsoft.com/office/drawing/2014/main" id="{BA88B12A-711F-52B1-79BD-2CE32D0CBB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2163364" y="2738588"/>
                    <a:ext cx="141437" cy="129069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79" name="Hexagon 78">
                    <a:extLst>
                      <a:ext uri="{FF2B5EF4-FFF2-40B4-BE49-F238E27FC236}">
                        <a16:creationId xmlns:a16="http://schemas.microsoft.com/office/drawing/2014/main" id="{82E5816A-AD9A-16BE-0BC6-2B1BDE1FB0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3601515" y="1966090"/>
                    <a:ext cx="137812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80" name="Hexagon 79">
                    <a:extLst>
                      <a:ext uri="{FF2B5EF4-FFF2-40B4-BE49-F238E27FC236}">
                        <a16:creationId xmlns:a16="http://schemas.microsoft.com/office/drawing/2014/main" id="{247DE4D1-7DE7-84A3-A28A-1684E500EB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4744688" y="2020489"/>
                    <a:ext cx="137812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81" name="Hexagon 80">
                    <a:extLst>
                      <a:ext uri="{FF2B5EF4-FFF2-40B4-BE49-F238E27FC236}">
                        <a16:creationId xmlns:a16="http://schemas.microsoft.com/office/drawing/2014/main" id="{5F6791AA-68C8-DA62-AC4C-FC279690712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4580620" y="2033181"/>
                    <a:ext cx="141437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82" name="Hexagon 81">
                    <a:extLst>
                      <a:ext uri="{FF2B5EF4-FFF2-40B4-BE49-F238E27FC236}">
                        <a16:creationId xmlns:a16="http://schemas.microsoft.com/office/drawing/2014/main" id="{582798CB-417F-904A-1CEB-94FFEA4B017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4501333" y="2169209"/>
                    <a:ext cx="141439" cy="129069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83" name="Hexagon 82">
                    <a:extLst>
                      <a:ext uri="{FF2B5EF4-FFF2-40B4-BE49-F238E27FC236}">
                        <a16:creationId xmlns:a16="http://schemas.microsoft.com/office/drawing/2014/main" id="{18AEDD3A-B3F9-2EC3-6770-FB53F64A49F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4438642" y="2321530"/>
                    <a:ext cx="141439" cy="129067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84" name="Hexagon 83">
                    <a:extLst>
                      <a:ext uri="{FF2B5EF4-FFF2-40B4-BE49-F238E27FC236}">
                        <a16:creationId xmlns:a16="http://schemas.microsoft.com/office/drawing/2014/main" id="{79B290CA-9D55-5DBC-35B0-5090D0608F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4248698" y="2181904"/>
                    <a:ext cx="137812" cy="129067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85" name="Hexagon 84">
                    <a:extLst>
                      <a:ext uri="{FF2B5EF4-FFF2-40B4-BE49-F238E27FC236}">
                        <a16:creationId xmlns:a16="http://schemas.microsoft.com/office/drawing/2014/main" id="{11EA69FF-6E30-6844-9078-3DF429D4122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5613162" y="1917129"/>
                    <a:ext cx="141437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86" name="Hexagon 85">
                    <a:extLst>
                      <a:ext uri="{FF2B5EF4-FFF2-40B4-BE49-F238E27FC236}">
                        <a16:creationId xmlns:a16="http://schemas.microsoft.com/office/drawing/2014/main" id="{5CB62057-0420-A5F8-6477-877792D655A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5445375" y="1933478"/>
                    <a:ext cx="141437" cy="129069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87" name="Hexagon 86">
                    <a:extLst>
                      <a:ext uri="{FF2B5EF4-FFF2-40B4-BE49-F238E27FC236}">
                        <a16:creationId xmlns:a16="http://schemas.microsoft.com/office/drawing/2014/main" id="{62B5B612-5384-E7A3-C958-A4C3DB04AE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5283118" y="1947984"/>
                    <a:ext cx="141437" cy="129069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88" name="Hexagon 87">
                    <a:extLst>
                      <a:ext uri="{FF2B5EF4-FFF2-40B4-BE49-F238E27FC236}">
                        <a16:creationId xmlns:a16="http://schemas.microsoft.com/office/drawing/2014/main" id="{2F7DBF87-C0A7-545E-E25B-4D047390098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5296024" y="2823785"/>
                    <a:ext cx="141437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89" name="Hexagon 88">
                    <a:extLst>
                      <a:ext uri="{FF2B5EF4-FFF2-40B4-BE49-F238E27FC236}">
                        <a16:creationId xmlns:a16="http://schemas.microsoft.com/office/drawing/2014/main" id="{E2F2A357-B618-EF54-CB2D-98DE051ED0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5141143" y="2845544"/>
                    <a:ext cx="141437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90" name="Hexagon 89">
                    <a:extLst>
                      <a:ext uri="{FF2B5EF4-FFF2-40B4-BE49-F238E27FC236}">
                        <a16:creationId xmlns:a16="http://schemas.microsoft.com/office/drawing/2014/main" id="{A6DDFFAB-D2E4-D013-42E4-DE916F45A5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5054484" y="2738588"/>
                    <a:ext cx="141437" cy="129069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91" name="Hexagon 90">
                    <a:extLst>
                      <a:ext uri="{FF2B5EF4-FFF2-40B4-BE49-F238E27FC236}">
                        <a16:creationId xmlns:a16="http://schemas.microsoft.com/office/drawing/2014/main" id="{D279286B-24FA-DF9D-04CA-3C3729F1724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4899569" y="2299740"/>
                    <a:ext cx="137812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92" name="Hexagon 91">
                    <a:extLst>
                      <a:ext uri="{FF2B5EF4-FFF2-40B4-BE49-F238E27FC236}">
                        <a16:creationId xmlns:a16="http://schemas.microsoft.com/office/drawing/2014/main" id="{10CE5B07-589B-D3F7-D4D7-F5351058F6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3686330" y="2085768"/>
                    <a:ext cx="137812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93" name="Hexagon 92">
                    <a:extLst>
                      <a:ext uri="{FF2B5EF4-FFF2-40B4-BE49-F238E27FC236}">
                        <a16:creationId xmlns:a16="http://schemas.microsoft.com/office/drawing/2014/main" id="{62EEDC1B-477F-2E10-D155-5E875B249D8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3837556" y="2611657"/>
                    <a:ext cx="141439" cy="129069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94" name="Hexagon 93">
                    <a:extLst>
                      <a:ext uri="{FF2B5EF4-FFF2-40B4-BE49-F238E27FC236}">
                        <a16:creationId xmlns:a16="http://schemas.microsoft.com/office/drawing/2014/main" id="{2C19FADE-7B74-692A-6B0C-E69FBEA4F2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3673455" y="2631575"/>
                    <a:ext cx="141439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95" name="Hexagon 94">
                    <a:extLst>
                      <a:ext uri="{FF2B5EF4-FFF2-40B4-BE49-F238E27FC236}">
                        <a16:creationId xmlns:a16="http://schemas.microsoft.com/office/drawing/2014/main" id="{01E87ABE-235D-0165-E569-EB58A0FCA7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3205121" y="2892692"/>
                    <a:ext cx="141439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96" name="Hexagon 95">
                    <a:extLst>
                      <a:ext uri="{FF2B5EF4-FFF2-40B4-BE49-F238E27FC236}">
                        <a16:creationId xmlns:a16="http://schemas.microsoft.com/office/drawing/2014/main" id="{690237C3-6A6B-C2E7-7050-F240A24741C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2880580" y="2439393"/>
                    <a:ext cx="137812" cy="129069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97" name="Hexagon 96">
                    <a:extLst>
                      <a:ext uri="{FF2B5EF4-FFF2-40B4-BE49-F238E27FC236}">
                        <a16:creationId xmlns:a16="http://schemas.microsoft.com/office/drawing/2014/main" id="{5C852D53-41E7-02FC-F5B4-7D38CAB75C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2733074" y="2453900"/>
                    <a:ext cx="137812" cy="129069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98" name="Hexagon 97">
                    <a:extLst>
                      <a:ext uri="{FF2B5EF4-FFF2-40B4-BE49-F238E27FC236}">
                        <a16:creationId xmlns:a16="http://schemas.microsoft.com/office/drawing/2014/main" id="{C37222DE-031D-7B6A-42E4-C401435CDE2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2587410" y="2901759"/>
                    <a:ext cx="137812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99" name="Hexagon 98">
                    <a:extLst>
                      <a:ext uri="{FF2B5EF4-FFF2-40B4-BE49-F238E27FC236}">
                        <a16:creationId xmlns:a16="http://schemas.microsoft.com/office/drawing/2014/main" id="{92471FA1-A997-34E5-3C75-609548B09A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3437445" y="1957023"/>
                    <a:ext cx="141439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00" name="Isosceles Triangle 99">
                    <a:extLst>
                      <a:ext uri="{FF2B5EF4-FFF2-40B4-BE49-F238E27FC236}">
                        <a16:creationId xmlns:a16="http://schemas.microsoft.com/office/drawing/2014/main" id="{28FAF7C0-0650-73B5-747C-30A282253AE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0800000">
                    <a:off x="1417265" y="3033413"/>
                    <a:ext cx="77442" cy="72532"/>
                  </a:xfrm>
                  <a:prstGeom prst="triangle">
                    <a:avLst/>
                  </a:prstGeom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101" name="Isosceles Triangle 100">
                    <a:extLst>
                      <a:ext uri="{FF2B5EF4-FFF2-40B4-BE49-F238E27FC236}">
                        <a16:creationId xmlns:a16="http://schemas.microsoft.com/office/drawing/2014/main" id="{198BDCFA-8AC6-BB86-71E9-4CBEC46521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60431" y="1880148"/>
                    <a:ext cx="77440" cy="72532"/>
                  </a:xfrm>
                  <a:prstGeom prst="triangle">
                    <a:avLst/>
                  </a:prstGeom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102" name="Isosceles Triangle 101">
                    <a:extLst>
                      <a:ext uri="{FF2B5EF4-FFF2-40B4-BE49-F238E27FC236}">
                        <a16:creationId xmlns:a16="http://schemas.microsoft.com/office/drawing/2014/main" id="{62339C21-EA2B-F9CC-219D-8F64B88BD72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34838" y="1814869"/>
                    <a:ext cx="77440" cy="76160"/>
                  </a:xfrm>
                  <a:prstGeom prst="triangle">
                    <a:avLst/>
                  </a:prstGeom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103" name="Isosceles Triangle 102">
                    <a:extLst>
                      <a:ext uri="{FF2B5EF4-FFF2-40B4-BE49-F238E27FC236}">
                        <a16:creationId xmlns:a16="http://schemas.microsoft.com/office/drawing/2014/main" id="{C077FD9B-2F97-129D-D150-090F4471E3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286906" y="1829375"/>
                    <a:ext cx="77440" cy="72532"/>
                  </a:xfrm>
                  <a:prstGeom prst="triangle">
                    <a:avLst/>
                  </a:prstGeom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104" name="Isosceles Triangle 103">
                    <a:extLst>
                      <a:ext uri="{FF2B5EF4-FFF2-40B4-BE49-F238E27FC236}">
                        <a16:creationId xmlns:a16="http://schemas.microsoft.com/office/drawing/2014/main" id="{314BC111-F963-2145-A3EC-4BA04C95EC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862180" y="1865641"/>
                    <a:ext cx="77440" cy="76160"/>
                  </a:xfrm>
                  <a:prstGeom prst="triangle">
                    <a:avLst/>
                  </a:prstGeom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105" name="Isosceles Triangle 104">
                    <a:extLst>
                      <a:ext uri="{FF2B5EF4-FFF2-40B4-BE49-F238E27FC236}">
                        <a16:creationId xmlns:a16="http://schemas.microsoft.com/office/drawing/2014/main" id="{04E9339F-B176-9043-4A5F-19F1AD9F61E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455891" y="1865641"/>
                    <a:ext cx="73753" cy="72532"/>
                  </a:xfrm>
                  <a:prstGeom prst="triangle">
                    <a:avLst/>
                  </a:prstGeom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106" name="Isosceles Triangle 105">
                    <a:extLst>
                      <a:ext uri="{FF2B5EF4-FFF2-40B4-BE49-F238E27FC236}">
                        <a16:creationId xmlns:a16="http://schemas.microsoft.com/office/drawing/2014/main" id="{72CD492A-F65B-71CE-EF44-B2F812C08BE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0800000">
                    <a:off x="2490373" y="3011654"/>
                    <a:ext cx="77440" cy="76160"/>
                  </a:xfrm>
                  <a:prstGeom prst="triangle">
                    <a:avLst/>
                  </a:prstGeom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107" name="Isosceles Triangle 106">
                    <a:extLst>
                      <a:ext uri="{FF2B5EF4-FFF2-40B4-BE49-F238E27FC236}">
                        <a16:creationId xmlns:a16="http://schemas.microsoft.com/office/drawing/2014/main" id="{4E26E91F-5A11-A3C1-3666-39B58008B77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0800000">
                    <a:off x="4053938" y="3037041"/>
                    <a:ext cx="77440" cy="72532"/>
                  </a:xfrm>
                  <a:prstGeom prst="triangle">
                    <a:avLst/>
                  </a:prstGeom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108" name="Isosceles Triangle 107">
                    <a:extLst>
                      <a:ext uri="{FF2B5EF4-FFF2-40B4-BE49-F238E27FC236}">
                        <a16:creationId xmlns:a16="http://schemas.microsoft.com/office/drawing/2014/main" id="{69515484-9238-4636-6776-4E671D38EFB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0800000">
                    <a:off x="5204486" y="3000775"/>
                    <a:ext cx="77440" cy="76158"/>
                  </a:xfrm>
                  <a:prstGeom prst="triangle">
                    <a:avLst/>
                  </a:prstGeom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109" name="Isosceles Triangle 108">
                    <a:extLst>
                      <a:ext uri="{FF2B5EF4-FFF2-40B4-BE49-F238E27FC236}">
                        <a16:creationId xmlns:a16="http://schemas.microsoft.com/office/drawing/2014/main" id="{49063F53-1015-C8AA-5B11-96C6380EA0F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0800000">
                    <a:off x="2991894" y="2199290"/>
                    <a:ext cx="77440" cy="72532"/>
                  </a:xfrm>
                  <a:prstGeom prst="triangle">
                    <a:avLst/>
                  </a:prstGeom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110" name="Isosceles Triangle 109">
                    <a:extLst>
                      <a:ext uri="{FF2B5EF4-FFF2-40B4-BE49-F238E27FC236}">
                        <a16:creationId xmlns:a16="http://schemas.microsoft.com/office/drawing/2014/main" id="{E06389E3-26A1-50EC-D461-3A915471E83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0800000">
                    <a:off x="3519227" y="2282704"/>
                    <a:ext cx="77442" cy="72532"/>
                  </a:xfrm>
                  <a:prstGeom prst="triangle">
                    <a:avLst/>
                  </a:prstGeom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111" name="Isosceles Triangle 110">
                    <a:extLst>
                      <a:ext uri="{FF2B5EF4-FFF2-40B4-BE49-F238E27FC236}">
                        <a16:creationId xmlns:a16="http://schemas.microsoft.com/office/drawing/2014/main" id="{A96C86CC-3D86-A4FD-52D3-5D2AB0E2A41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0800000">
                    <a:off x="3895368" y="2380622"/>
                    <a:ext cx="73753" cy="72532"/>
                  </a:xfrm>
                  <a:prstGeom prst="triangle">
                    <a:avLst/>
                  </a:prstGeom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112" name="Isosceles Triangle 111">
                    <a:extLst>
                      <a:ext uri="{FF2B5EF4-FFF2-40B4-BE49-F238E27FC236}">
                        <a16:creationId xmlns:a16="http://schemas.microsoft.com/office/drawing/2014/main" id="{72B8CBDB-7E60-CA62-7749-306838FF83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0800000">
                    <a:off x="4360012" y="2438647"/>
                    <a:ext cx="77442" cy="76160"/>
                  </a:xfrm>
                  <a:prstGeom prst="triangle">
                    <a:avLst/>
                  </a:prstGeom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113" name="Isosceles Triangle 112">
                    <a:extLst>
                      <a:ext uri="{FF2B5EF4-FFF2-40B4-BE49-F238E27FC236}">
                        <a16:creationId xmlns:a16="http://schemas.microsoft.com/office/drawing/2014/main" id="{6B10DE7E-DE45-93D0-0179-F618F9BD894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0800000">
                    <a:off x="5060666" y="2522061"/>
                    <a:ext cx="77442" cy="76158"/>
                  </a:xfrm>
                  <a:prstGeom prst="triangle">
                    <a:avLst/>
                  </a:prstGeom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114" name="Isosceles Triangle 113">
                    <a:extLst>
                      <a:ext uri="{FF2B5EF4-FFF2-40B4-BE49-F238E27FC236}">
                        <a16:creationId xmlns:a16="http://schemas.microsoft.com/office/drawing/2014/main" id="{7CF509FD-77EF-B41F-ED4C-4A08C63EC1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3496428">
                    <a:off x="2202736" y="2177531"/>
                    <a:ext cx="77440" cy="72532"/>
                  </a:xfrm>
                  <a:prstGeom prst="triangle">
                    <a:avLst/>
                  </a:prstGeom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115" name="Isosceles Triangle 114">
                    <a:extLst>
                      <a:ext uri="{FF2B5EF4-FFF2-40B4-BE49-F238E27FC236}">
                        <a16:creationId xmlns:a16="http://schemas.microsoft.com/office/drawing/2014/main" id="{55D467DE-C5A5-7EB1-80EB-2F74547ED4A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3496428">
                    <a:off x="2601003" y="1851135"/>
                    <a:ext cx="77440" cy="72532"/>
                  </a:xfrm>
                  <a:prstGeom prst="triangle">
                    <a:avLst/>
                  </a:prstGeom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116" name="Isosceles Triangle 115">
                    <a:extLst>
                      <a:ext uri="{FF2B5EF4-FFF2-40B4-BE49-F238E27FC236}">
                        <a16:creationId xmlns:a16="http://schemas.microsoft.com/office/drawing/2014/main" id="{DE3627E4-66EB-50AA-3CF2-64F3D1942E8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7874395">
                    <a:off x="2607175" y="2341933"/>
                    <a:ext cx="76158" cy="73753"/>
                  </a:xfrm>
                  <a:prstGeom prst="triangle">
                    <a:avLst/>
                  </a:prstGeom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117" name="Isosceles Triangle 116">
                    <a:extLst>
                      <a:ext uri="{FF2B5EF4-FFF2-40B4-BE49-F238E27FC236}">
                        <a16:creationId xmlns:a16="http://schemas.microsoft.com/office/drawing/2014/main" id="{1C6FA31C-ECB8-8CC2-910B-3CA2247725D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7874395">
                    <a:off x="5793307" y="2483370"/>
                    <a:ext cx="76160" cy="73753"/>
                  </a:xfrm>
                  <a:prstGeom prst="triangle">
                    <a:avLst/>
                  </a:prstGeom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118" name="Partial Circle 117">
                    <a:extLst>
                      <a:ext uri="{FF2B5EF4-FFF2-40B4-BE49-F238E27FC236}">
                        <a16:creationId xmlns:a16="http://schemas.microsoft.com/office/drawing/2014/main" id="{C5F3F322-1926-9138-A948-D0371C9CC4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805013">
                    <a:off x="3496877" y="2246723"/>
                    <a:ext cx="192212" cy="184383"/>
                  </a:xfrm>
                  <a:prstGeom prst="pie">
                    <a:avLst/>
                  </a:prstGeom>
                  <a:solidFill>
                    <a:srgbClr val="C00000"/>
                  </a:solidFill>
                  <a:ln>
                    <a:solidFill>
                      <a:srgbClr val="C00000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19" name="Partial Circle 118">
                    <a:extLst>
                      <a:ext uri="{FF2B5EF4-FFF2-40B4-BE49-F238E27FC236}">
                        <a16:creationId xmlns:a16="http://schemas.microsoft.com/office/drawing/2014/main" id="{B0F11C56-D7D6-7993-AE6D-A3D9ACAA115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805013">
                    <a:off x="4557046" y="2451628"/>
                    <a:ext cx="188584" cy="184383"/>
                  </a:xfrm>
                  <a:prstGeom prst="pie">
                    <a:avLst/>
                  </a:prstGeom>
                  <a:solidFill>
                    <a:srgbClr val="C00000"/>
                  </a:solidFill>
                  <a:ln>
                    <a:solidFill>
                      <a:srgbClr val="C00000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0" name="Partial Circle 119">
                    <a:extLst>
                      <a:ext uri="{FF2B5EF4-FFF2-40B4-BE49-F238E27FC236}">
                        <a16:creationId xmlns:a16="http://schemas.microsoft.com/office/drawing/2014/main" id="{06AD0460-5D7A-56E5-723B-4B98FC1542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5726822">
                    <a:off x="1634580" y="2649249"/>
                    <a:ext cx="188584" cy="188069"/>
                  </a:xfrm>
                  <a:prstGeom prst="pie">
                    <a:avLst/>
                  </a:prstGeom>
                  <a:solidFill>
                    <a:srgbClr val="C00000"/>
                  </a:solidFill>
                  <a:ln>
                    <a:solidFill>
                      <a:srgbClr val="C00000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1" name="Partial Circle 120">
                    <a:extLst>
                      <a:ext uri="{FF2B5EF4-FFF2-40B4-BE49-F238E27FC236}">
                        <a16:creationId xmlns:a16="http://schemas.microsoft.com/office/drawing/2014/main" id="{E68DC061-E9B7-987A-D444-F3DC98E0EB9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5726822">
                    <a:off x="2801723" y="2785277"/>
                    <a:ext cx="188584" cy="184383"/>
                  </a:xfrm>
                  <a:prstGeom prst="pie">
                    <a:avLst/>
                  </a:prstGeom>
                  <a:solidFill>
                    <a:srgbClr val="C00000"/>
                  </a:solidFill>
                  <a:ln>
                    <a:solidFill>
                      <a:srgbClr val="C00000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2" name="Partial Circle 121">
                    <a:extLst>
                      <a:ext uri="{FF2B5EF4-FFF2-40B4-BE49-F238E27FC236}">
                        <a16:creationId xmlns:a16="http://schemas.microsoft.com/office/drawing/2014/main" id="{7D566D2F-DF8C-0FAD-2A49-8F2F52CDB90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1069474">
                    <a:off x="2907077" y="1887401"/>
                    <a:ext cx="191758" cy="184959"/>
                  </a:xfrm>
                  <a:prstGeom prst="pie">
                    <a:avLst/>
                  </a:prstGeom>
                  <a:solidFill>
                    <a:srgbClr val="C00000"/>
                  </a:solidFill>
                  <a:ln>
                    <a:solidFill>
                      <a:srgbClr val="C00000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3" name="Partial Circle 122">
                    <a:extLst>
                      <a:ext uri="{FF2B5EF4-FFF2-40B4-BE49-F238E27FC236}">
                        <a16:creationId xmlns:a16="http://schemas.microsoft.com/office/drawing/2014/main" id="{EA77042B-94D5-9881-7B7C-B91C61CF92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1069474">
                    <a:off x="4201444" y="1876522"/>
                    <a:ext cx="188069" cy="188584"/>
                  </a:xfrm>
                  <a:prstGeom prst="pie">
                    <a:avLst/>
                  </a:prstGeom>
                  <a:solidFill>
                    <a:srgbClr val="C00000"/>
                  </a:solidFill>
                  <a:ln>
                    <a:solidFill>
                      <a:srgbClr val="C00000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4" name="Isosceles Triangle 123">
                    <a:extLst>
                      <a:ext uri="{FF2B5EF4-FFF2-40B4-BE49-F238E27FC236}">
                        <a16:creationId xmlns:a16="http://schemas.microsoft.com/office/drawing/2014/main" id="{A70D0686-D777-BD03-523F-C0526DCBEA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9025137">
                    <a:off x="6159587" y="2134011"/>
                    <a:ext cx="77442" cy="72532"/>
                  </a:xfrm>
                  <a:prstGeom prst="triangle">
                    <a:avLst/>
                  </a:prstGeom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125" name="Isosceles Triangle 124">
                    <a:extLst>
                      <a:ext uri="{FF2B5EF4-FFF2-40B4-BE49-F238E27FC236}">
                        <a16:creationId xmlns:a16="http://schemas.microsoft.com/office/drawing/2014/main" id="{EB046D3E-E780-0F8D-46BD-D53D0043FC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246496">
                    <a:off x="1373654" y="2459830"/>
                    <a:ext cx="76158" cy="70064"/>
                  </a:xfrm>
                  <a:prstGeom prst="triangle">
                    <a:avLst/>
                  </a:prstGeom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26" name="Hexagon 125">
                    <a:extLst>
                      <a:ext uri="{FF2B5EF4-FFF2-40B4-BE49-F238E27FC236}">
                        <a16:creationId xmlns:a16="http://schemas.microsoft.com/office/drawing/2014/main" id="{FDD8CBFF-0828-692D-5B2F-B154C0220BF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58910" y="1865641"/>
                    <a:ext cx="136442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27" name="Hexagon 126">
                    <a:extLst>
                      <a:ext uri="{FF2B5EF4-FFF2-40B4-BE49-F238E27FC236}">
                        <a16:creationId xmlns:a16="http://schemas.microsoft.com/office/drawing/2014/main" id="{EED74C52-C382-7F25-8190-F4BEF08C435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80169" y="1862016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28" name="Hexagon 127">
                    <a:extLst>
                      <a:ext uri="{FF2B5EF4-FFF2-40B4-BE49-F238E27FC236}">
                        <a16:creationId xmlns:a16="http://schemas.microsoft.com/office/drawing/2014/main" id="{52A02D02-317B-08DF-FF94-249CB51576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978436" y="1959933"/>
                    <a:ext cx="136442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29" name="Hexagon 128">
                    <a:extLst>
                      <a:ext uri="{FF2B5EF4-FFF2-40B4-BE49-F238E27FC236}">
                        <a16:creationId xmlns:a16="http://schemas.microsoft.com/office/drawing/2014/main" id="{76749BBF-FB21-B55C-5935-2EA4FFB3C14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255008" y="2326223"/>
                    <a:ext cx="140131" cy="134184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30" name="Hexagon 129">
                    <a:extLst>
                      <a:ext uri="{FF2B5EF4-FFF2-40B4-BE49-F238E27FC236}">
                        <a16:creationId xmlns:a16="http://schemas.microsoft.com/office/drawing/2014/main" id="{8DADE567-7827-DDD1-7F2E-BD57B9835E4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465206" y="2580087"/>
                    <a:ext cx="140131" cy="134184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31" name="Hexagon 130">
                    <a:extLst>
                      <a:ext uri="{FF2B5EF4-FFF2-40B4-BE49-F238E27FC236}">
                        <a16:creationId xmlns:a16="http://schemas.microsoft.com/office/drawing/2014/main" id="{6ACF7CFF-43A7-465A-CB0E-4853F605F98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299260" y="2039719"/>
                    <a:ext cx="136444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32" name="Hexagon 131">
                    <a:extLst>
                      <a:ext uri="{FF2B5EF4-FFF2-40B4-BE49-F238E27FC236}">
                        <a16:creationId xmlns:a16="http://schemas.microsoft.com/office/drawing/2014/main" id="{C6C4DE61-CFC8-FCE4-6010-AE1CC2E5993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0349" y="2964509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33" name="Hexagon 132">
                    <a:extLst>
                      <a:ext uri="{FF2B5EF4-FFF2-40B4-BE49-F238E27FC236}">
                        <a16:creationId xmlns:a16="http://schemas.microsoft.com/office/drawing/2014/main" id="{7E216A0F-7955-1486-1DEE-F4BE2C72611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923120" y="2968134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34" name="Hexagon 133">
                    <a:extLst>
                      <a:ext uri="{FF2B5EF4-FFF2-40B4-BE49-F238E27FC236}">
                        <a16:creationId xmlns:a16="http://schemas.microsoft.com/office/drawing/2014/main" id="{D12CDDD6-C8EE-250C-FBA9-9437F15BE4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51754" y="2993522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35" name="Hexagon 134">
                    <a:extLst>
                      <a:ext uri="{FF2B5EF4-FFF2-40B4-BE49-F238E27FC236}">
                        <a16:creationId xmlns:a16="http://schemas.microsoft.com/office/drawing/2014/main" id="{B769A438-8D89-8B0A-DF6C-09EA334C956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258050" y="2268197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36" name="Hexagon 135">
                    <a:extLst>
                      <a:ext uri="{FF2B5EF4-FFF2-40B4-BE49-F238E27FC236}">
                        <a16:creationId xmlns:a16="http://schemas.microsoft.com/office/drawing/2014/main" id="{84B07DA8-0864-3CDC-D9A8-D3BC3C55B47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28983" y="1909161"/>
                    <a:ext cx="140131" cy="13418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37" name="Hexagon 136">
                    <a:extLst>
                      <a:ext uri="{FF2B5EF4-FFF2-40B4-BE49-F238E27FC236}">
                        <a16:creationId xmlns:a16="http://schemas.microsoft.com/office/drawing/2014/main" id="{8366C649-E5D4-7874-A4EB-53AAFC790FA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05556" y="2398756"/>
                    <a:ext cx="140131" cy="134184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38" name="Hexagon 137">
                    <a:extLst>
                      <a:ext uri="{FF2B5EF4-FFF2-40B4-BE49-F238E27FC236}">
                        <a16:creationId xmlns:a16="http://schemas.microsoft.com/office/drawing/2014/main" id="{7279FAB3-F7F4-E079-53E5-D720685C20E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96228" y="2097745"/>
                    <a:ext cx="140131" cy="13418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39" name="Hexagon 138">
                    <a:extLst>
                      <a:ext uri="{FF2B5EF4-FFF2-40B4-BE49-F238E27FC236}">
                        <a16:creationId xmlns:a16="http://schemas.microsoft.com/office/drawing/2014/main" id="{40AB7464-8A8D-815A-F953-8EABC1E907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23129" y="2170277"/>
                    <a:ext cx="140131" cy="13418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40" name="Hexagon 139">
                    <a:extLst>
                      <a:ext uri="{FF2B5EF4-FFF2-40B4-BE49-F238E27FC236}">
                        <a16:creationId xmlns:a16="http://schemas.microsoft.com/office/drawing/2014/main" id="{77DE4916-55CD-123D-E6DB-6E27F6C79B8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132025" y="2119505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41" name="Hexagon 140">
                    <a:extLst>
                      <a:ext uri="{FF2B5EF4-FFF2-40B4-BE49-F238E27FC236}">
                        <a16:creationId xmlns:a16="http://schemas.microsoft.com/office/drawing/2014/main" id="{80B0FD5A-ED04-3E4D-49C6-25EC8715A3B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017707" y="2293583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42" name="Hexagon 141">
                    <a:extLst>
                      <a:ext uri="{FF2B5EF4-FFF2-40B4-BE49-F238E27FC236}">
                        <a16:creationId xmlns:a16="http://schemas.microsoft.com/office/drawing/2014/main" id="{52431279-45AA-E378-D203-2E4B508ADF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785386" y="2598219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43" name="Hexagon 142">
                    <a:extLst>
                      <a:ext uri="{FF2B5EF4-FFF2-40B4-BE49-F238E27FC236}">
                        <a16:creationId xmlns:a16="http://schemas.microsoft.com/office/drawing/2014/main" id="{53200CA6-ABCE-5C08-AD32-F4A3BC48F4D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061958" y="2754165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44" name="Hexagon 143">
                    <a:extLst>
                      <a:ext uri="{FF2B5EF4-FFF2-40B4-BE49-F238E27FC236}">
                        <a16:creationId xmlns:a16="http://schemas.microsoft.com/office/drawing/2014/main" id="{D32056D5-476C-367A-DB42-645306983F5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275842" y="2482167"/>
                    <a:ext cx="140131" cy="13418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45" name="Hexagon 144">
                    <a:extLst>
                      <a:ext uri="{FF2B5EF4-FFF2-40B4-BE49-F238E27FC236}">
                        <a16:creationId xmlns:a16="http://schemas.microsoft.com/office/drawing/2014/main" id="{BB48FCBF-ACFC-CB11-CAB3-0EB992E8134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342220" y="2144892"/>
                    <a:ext cx="136444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46" name="Hexagon 145">
                    <a:extLst>
                      <a:ext uri="{FF2B5EF4-FFF2-40B4-BE49-F238E27FC236}">
                        <a16:creationId xmlns:a16="http://schemas.microsoft.com/office/drawing/2014/main" id="{C2CA53EB-8D88-1782-EEC2-93F66536E72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463914" y="2605472"/>
                    <a:ext cx="136442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47" name="Hexagon 146">
                    <a:extLst>
                      <a:ext uri="{FF2B5EF4-FFF2-40B4-BE49-F238E27FC236}">
                        <a16:creationId xmlns:a16="http://schemas.microsoft.com/office/drawing/2014/main" id="{99597AF2-2142-B074-17C6-3D52FBD02B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751551" y="2464035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48" name="Hexagon 147">
                    <a:extLst>
                      <a:ext uri="{FF2B5EF4-FFF2-40B4-BE49-F238E27FC236}">
                        <a16:creationId xmlns:a16="http://schemas.microsoft.com/office/drawing/2014/main" id="{CC29EB78-BC2D-2DEF-7423-285EAA33D01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976496" y="2250063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49" name="Hexagon 148">
                    <a:extLst>
                      <a:ext uri="{FF2B5EF4-FFF2-40B4-BE49-F238E27FC236}">
                        <a16:creationId xmlns:a16="http://schemas.microsoft.com/office/drawing/2014/main" id="{D80831AA-FB51-BF16-6A39-F5ACC3A4EA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998622" y="1952680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50" name="Hexagon 149">
                    <a:extLst>
                      <a:ext uri="{FF2B5EF4-FFF2-40B4-BE49-F238E27FC236}">
                        <a16:creationId xmlns:a16="http://schemas.microsoft.com/office/drawing/2014/main" id="{ECC576F0-0086-6264-2A9A-129E807F4BC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28542" y="2416888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151" name="Hexagon 150">
                    <a:extLst>
                      <a:ext uri="{FF2B5EF4-FFF2-40B4-BE49-F238E27FC236}">
                        <a16:creationId xmlns:a16="http://schemas.microsoft.com/office/drawing/2014/main" id="{EDCE9A06-2367-BF3B-A38F-6BE8DCAFBBB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58475" y="2783178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152" name="Hexagon 151">
                    <a:extLst>
                      <a:ext uri="{FF2B5EF4-FFF2-40B4-BE49-F238E27FC236}">
                        <a16:creationId xmlns:a16="http://schemas.microsoft.com/office/drawing/2014/main" id="{0A055D4A-2486-99C9-AB69-863A2EA8084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09670" y="2881095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153" name="Hexagon 152">
                    <a:extLst>
                      <a:ext uri="{FF2B5EF4-FFF2-40B4-BE49-F238E27FC236}">
                        <a16:creationId xmlns:a16="http://schemas.microsoft.com/office/drawing/2014/main" id="{222E958C-2440-6328-EB23-8FBBFA0D958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41991" y="2511180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154" name="Hexagon 153">
                    <a:extLst>
                      <a:ext uri="{FF2B5EF4-FFF2-40B4-BE49-F238E27FC236}">
                        <a16:creationId xmlns:a16="http://schemas.microsoft.com/office/drawing/2014/main" id="{C75B3A8F-42E6-AD2F-15CC-AC0039C57BD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985811" y="2460407"/>
                    <a:ext cx="140131" cy="13418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b="1" dirty="0"/>
                  </a:p>
                </p:txBody>
              </p:sp>
              <p:sp>
                <p:nvSpPr>
                  <p:cNvPr id="155" name="Hexagon 154">
                    <a:extLst>
                      <a:ext uri="{FF2B5EF4-FFF2-40B4-BE49-F238E27FC236}">
                        <a16:creationId xmlns:a16="http://schemas.microsoft.com/office/drawing/2014/main" id="{6BAA4C77-A193-6F09-CEC6-1EBC47CBBBC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092752" y="2601847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b="1" dirty="0"/>
                  </a:p>
                </p:txBody>
              </p:sp>
              <p:sp>
                <p:nvSpPr>
                  <p:cNvPr id="156" name="Hexagon 155">
                    <a:extLst>
                      <a:ext uri="{FF2B5EF4-FFF2-40B4-BE49-F238E27FC236}">
                        <a16:creationId xmlns:a16="http://schemas.microsoft.com/office/drawing/2014/main" id="{B4A47141-5E3B-C8DE-E9C4-EDB91D01E35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80169" y="2112252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b="1" dirty="0"/>
                  </a:p>
                </p:txBody>
              </p:sp>
              <p:sp>
                <p:nvSpPr>
                  <p:cNvPr id="157" name="Hexagon 156">
                    <a:extLst>
                      <a:ext uri="{FF2B5EF4-FFF2-40B4-BE49-F238E27FC236}">
                        <a16:creationId xmlns:a16="http://schemas.microsoft.com/office/drawing/2014/main" id="{D1877442-2E59-93C6-5600-6EC873301E3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742426" y="2115879"/>
                    <a:ext cx="140131" cy="134184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b="1" dirty="0"/>
                  </a:p>
                </p:txBody>
              </p:sp>
              <p:sp>
                <p:nvSpPr>
                  <p:cNvPr id="158" name="Hexagon 157">
                    <a:extLst>
                      <a:ext uri="{FF2B5EF4-FFF2-40B4-BE49-F238E27FC236}">
                        <a16:creationId xmlns:a16="http://schemas.microsoft.com/office/drawing/2014/main" id="{827848B4-916F-129F-A602-8C6EB1860AE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908369" y="2104998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b="1" dirty="0"/>
                  </a:p>
                </p:txBody>
              </p:sp>
              <p:sp>
                <p:nvSpPr>
                  <p:cNvPr id="159" name="Hexagon 158">
                    <a:extLst>
                      <a:ext uri="{FF2B5EF4-FFF2-40B4-BE49-F238E27FC236}">
                        <a16:creationId xmlns:a16="http://schemas.microsoft.com/office/drawing/2014/main" id="{2F578145-CEDA-5336-1A6F-0F8F8AFF49F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32663" y="2065107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b="1" dirty="0"/>
                  </a:p>
                </p:txBody>
              </p:sp>
              <p:sp>
                <p:nvSpPr>
                  <p:cNvPr id="160" name="Hexagon 159">
                    <a:extLst>
                      <a:ext uri="{FF2B5EF4-FFF2-40B4-BE49-F238E27FC236}">
                        <a16:creationId xmlns:a16="http://schemas.microsoft.com/office/drawing/2014/main" id="{8DAFE15B-BACB-E3A1-7725-275BB99ACBC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210757" y="2493048"/>
                    <a:ext cx="140131" cy="134184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b="1" dirty="0"/>
                  </a:p>
                </p:txBody>
              </p:sp>
              <p:sp>
                <p:nvSpPr>
                  <p:cNvPr id="161" name="Hexagon 160">
                    <a:extLst>
                      <a:ext uri="{FF2B5EF4-FFF2-40B4-BE49-F238E27FC236}">
                        <a16:creationId xmlns:a16="http://schemas.microsoft.com/office/drawing/2014/main" id="{8CAB8B2C-AF03-DDA8-9117-622639D3D0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284510" y="1851135"/>
                    <a:ext cx="136444" cy="13418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b="1" dirty="0"/>
                  </a:p>
                </p:txBody>
              </p:sp>
              <p:sp>
                <p:nvSpPr>
                  <p:cNvPr id="162" name="Hexagon 161">
                    <a:extLst>
                      <a:ext uri="{FF2B5EF4-FFF2-40B4-BE49-F238E27FC236}">
                        <a16:creationId xmlns:a16="http://schemas.microsoft.com/office/drawing/2014/main" id="{585536C7-7696-1213-817F-BC24681D255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450455" y="1843882"/>
                    <a:ext cx="140131" cy="13418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b="1" dirty="0"/>
                  </a:p>
                </p:txBody>
              </p:sp>
              <p:sp>
                <p:nvSpPr>
                  <p:cNvPr id="163" name="Hexagon 162">
                    <a:extLst>
                      <a:ext uri="{FF2B5EF4-FFF2-40B4-BE49-F238E27FC236}">
                        <a16:creationId xmlns:a16="http://schemas.microsoft.com/office/drawing/2014/main" id="{D959C146-4470-4BA4-6C7A-F5F79000A7B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472581" y="2054226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b="1" dirty="0"/>
                  </a:p>
                </p:txBody>
              </p:sp>
              <p:sp>
                <p:nvSpPr>
                  <p:cNvPr id="164" name="Hexagon 163">
                    <a:extLst>
                      <a:ext uri="{FF2B5EF4-FFF2-40B4-BE49-F238E27FC236}">
                        <a16:creationId xmlns:a16="http://schemas.microsoft.com/office/drawing/2014/main" id="{9D517035-E50D-6ADA-C249-88AB3A0AEBD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494707" y="2253691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b="1" dirty="0"/>
                  </a:p>
                </p:txBody>
              </p:sp>
              <p:sp>
                <p:nvSpPr>
                  <p:cNvPr id="165" name="Hexagon 164">
                    <a:extLst>
                      <a:ext uri="{FF2B5EF4-FFF2-40B4-BE49-F238E27FC236}">
                        <a16:creationId xmlns:a16="http://schemas.microsoft.com/office/drawing/2014/main" id="{D2575F3E-43F7-5CE9-D6BE-B17582F4FC5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715966" y="2493048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b="1" dirty="0"/>
                  </a:p>
                </p:txBody>
              </p:sp>
              <p:sp>
                <p:nvSpPr>
                  <p:cNvPr id="166" name="Hexagon 165">
                    <a:extLst>
                      <a:ext uri="{FF2B5EF4-FFF2-40B4-BE49-F238E27FC236}">
                        <a16:creationId xmlns:a16="http://schemas.microsoft.com/office/drawing/2014/main" id="{AD893A38-E0BE-4BAF-8D0A-FF1ADF973F7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90151" y="2979015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b="1" dirty="0"/>
                  </a:p>
                </p:txBody>
              </p:sp>
              <p:sp>
                <p:nvSpPr>
                  <p:cNvPr id="167" name="Hexagon 166">
                    <a:extLst>
                      <a:ext uri="{FF2B5EF4-FFF2-40B4-BE49-F238E27FC236}">
                        <a16:creationId xmlns:a16="http://schemas.microsoft.com/office/drawing/2014/main" id="{FB3C433B-8557-0992-251B-0B3DD8C9438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09245" y="2217425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b="1" dirty="0"/>
                  </a:p>
                </p:txBody>
              </p:sp>
              <p:sp>
                <p:nvSpPr>
                  <p:cNvPr id="168" name="Hexagon 167">
                    <a:extLst>
                      <a:ext uri="{FF2B5EF4-FFF2-40B4-BE49-F238E27FC236}">
                        <a16:creationId xmlns:a16="http://schemas.microsoft.com/office/drawing/2014/main" id="{2821C501-6C4F-A438-DDB7-62BCEA9AB2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187339" y="1967187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b="1" dirty="0"/>
                  </a:p>
                </p:txBody>
              </p:sp>
              <p:sp>
                <p:nvSpPr>
                  <p:cNvPr id="169" name="Hexagon 168">
                    <a:extLst>
                      <a:ext uri="{FF2B5EF4-FFF2-40B4-BE49-F238E27FC236}">
                        <a16:creationId xmlns:a16="http://schemas.microsoft.com/office/drawing/2014/main" id="{E8BF465D-ED5B-C693-1FA1-9BF700D51C9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338534" y="2808563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b="1" dirty="0"/>
                  </a:p>
                </p:txBody>
              </p:sp>
              <p:sp>
                <p:nvSpPr>
                  <p:cNvPr id="170" name="Hexagon 169">
                    <a:extLst>
                      <a:ext uri="{FF2B5EF4-FFF2-40B4-BE49-F238E27FC236}">
                        <a16:creationId xmlns:a16="http://schemas.microsoft.com/office/drawing/2014/main" id="{4B4E01FE-4AD6-EED5-7E08-9134688882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371721" y="2960881"/>
                    <a:ext cx="140131" cy="13418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b="1" dirty="0"/>
                  </a:p>
                </p:txBody>
              </p:sp>
              <p:sp>
                <p:nvSpPr>
                  <p:cNvPr id="171" name="Hexagon 170">
                    <a:extLst>
                      <a:ext uri="{FF2B5EF4-FFF2-40B4-BE49-F238E27FC236}">
                        <a16:creationId xmlns:a16="http://schemas.microsoft.com/office/drawing/2014/main" id="{76DC5584-E63C-EDCE-766C-87CBE5C0FB4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493415" y="2786803"/>
                    <a:ext cx="136442" cy="13418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b="1" dirty="0"/>
                  </a:p>
                </p:txBody>
              </p:sp>
              <p:sp>
                <p:nvSpPr>
                  <p:cNvPr id="172" name="Hexagon 171">
                    <a:extLst>
                      <a:ext uri="{FF2B5EF4-FFF2-40B4-BE49-F238E27FC236}">
                        <a16:creationId xmlns:a16="http://schemas.microsoft.com/office/drawing/2014/main" id="{F062F0E5-B770-E526-8917-9B06FFBE695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740487" y="2794056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b="1" dirty="0"/>
                  </a:p>
                </p:txBody>
              </p:sp>
              <p:sp>
                <p:nvSpPr>
                  <p:cNvPr id="173" name="Hexagon 172">
                    <a:extLst>
                      <a:ext uri="{FF2B5EF4-FFF2-40B4-BE49-F238E27FC236}">
                        <a16:creationId xmlns:a16="http://schemas.microsoft.com/office/drawing/2014/main" id="{0441A3A4-B245-E6F4-9915-20C5541AB4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567168" y="2964509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b="1" dirty="0"/>
                  </a:p>
                </p:txBody>
              </p:sp>
              <p:sp>
                <p:nvSpPr>
                  <p:cNvPr id="174" name="Hexagon 173">
                    <a:extLst>
                      <a:ext uri="{FF2B5EF4-FFF2-40B4-BE49-F238E27FC236}">
                        <a16:creationId xmlns:a16="http://schemas.microsoft.com/office/drawing/2014/main" id="{993F5263-A385-D44A-C816-3EF9F66977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068689" y="2844829"/>
                    <a:ext cx="140131" cy="13418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b="1" dirty="0"/>
                  </a:p>
                </p:txBody>
              </p:sp>
              <p:sp>
                <p:nvSpPr>
                  <p:cNvPr id="175" name="Hexagon 174">
                    <a:extLst>
                      <a:ext uri="{FF2B5EF4-FFF2-40B4-BE49-F238E27FC236}">
                        <a16:creationId xmlns:a16="http://schemas.microsoft.com/office/drawing/2014/main" id="{9A524CEB-3490-C961-8FE4-450F652057C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230946" y="2902855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b="1" dirty="0"/>
                  </a:p>
                </p:txBody>
              </p:sp>
              <p:sp>
                <p:nvSpPr>
                  <p:cNvPr id="176" name="Hexagon 175">
                    <a:extLst>
                      <a:ext uri="{FF2B5EF4-FFF2-40B4-BE49-F238E27FC236}">
                        <a16:creationId xmlns:a16="http://schemas.microsoft.com/office/drawing/2014/main" id="{33CFCFC2-7591-0359-3A2B-8E373EF82A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385827" y="2957255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b="1" dirty="0"/>
                  </a:p>
                </p:txBody>
              </p:sp>
              <p:sp>
                <p:nvSpPr>
                  <p:cNvPr id="177" name="Hexagon 176">
                    <a:extLst>
                      <a:ext uri="{FF2B5EF4-FFF2-40B4-BE49-F238E27FC236}">
                        <a16:creationId xmlns:a16="http://schemas.microsoft.com/office/drawing/2014/main" id="{7D0F906B-8963-E447-3A69-5FD90A039D4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101877" y="2366115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b="1" dirty="0"/>
                  </a:p>
                </p:txBody>
              </p:sp>
              <p:sp>
                <p:nvSpPr>
                  <p:cNvPr id="178" name="Hexagon 177">
                    <a:extLst>
                      <a:ext uri="{FF2B5EF4-FFF2-40B4-BE49-F238E27FC236}">
                        <a16:creationId xmlns:a16="http://schemas.microsoft.com/office/drawing/2014/main" id="{183A3C15-97A9-630A-D27D-4D30CF0853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696235" y="2239184"/>
                    <a:ext cx="136444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b="1" dirty="0"/>
                  </a:p>
                </p:txBody>
              </p:sp>
              <p:sp>
                <p:nvSpPr>
                  <p:cNvPr id="179" name="Hexagon 178">
                    <a:extLst>
                      <a:ext uri="{FF2B5EF4-FFF2-40B4-BE49-F238E27FC236}">
                        <a16:creationId xmlns:a16="http://schemas.microsoft.com/office/drawing/2014/main" id="{7D4AC8D6-F826-356F-4A86-127200A0EB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360012" y="2046972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b="1" dirty="0"/>
                  </a:p>
                </p:txBody>
              </p:sp>
              <p:sp>
                <p:nvSpPr>
                  <p:cNvPr id="180" name="Hexagon 179">
                    <a:extLst>
                      <a:ext uri="{FF2B5EF4-FFF2-40B4-BE49-F238E27FC236}">
                        <a16:creationId xmlns:a16="http://schemas.microsoft.com/office/drawing/2014/main" id="{45B97CDF-15CB-398C-11B9-D0C0E54FF8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278884" y="2569206"/>
                    <a:ext cx="140131" cy="130558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b="1" dirty="0"/>
                  </a:p>
                </p:txBody>
              </p:sp>
              <p:sp>
                <p:nvSpPr>
                  <p:cNvPr id="181" name="Hexagon 180">
                    <a:extLst>
                      <a:ext uri="{FF2B5EF4-FFF2-40B4-BE49-F238E27FC236}">
                        <a16:creationId xmlns:a16="http://schemas.microsoft.com/office/drawing/2014/main" id="{4247895E-6131-21C1-DED3-D87F632820F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4554805" y="1866357"/>
                    <a:ext cx="141437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82" name="Hexagon 181">
                    <a:extLst>
                      <a:ext uri="{FF2B5EF4-FFF2-40B4-BE49-F238E27FC236}">
                        <a16:creationId xmlns:a16="http://schemas.microsoft.com/office/drawing/2014/main" id="{B3E97426-18DF-3684-6601-BC1A0DFAC2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4729968" y="1828307"/>
                    <a:ext cx="141439" cy="129069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83" name="Hexagon 182">
                    <a:extLst>
                      <a:ext uri="{FF2B5EF4-FFF2-40B4-BE49-F238E27FC236}">
                        <a16:creationId xmlns:a16="http://schemas.microsoft.com/office/drawing/2014/main" id="{F93AB63A-D3CE-0CA4-4225-31E5C35710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4932790" y="1839188"/>
                    <a:ext cx="141437" cy="129067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84" name="Hexagon 183">
                    <a:extLst>
                      <a:ext uri="{FF2B5EF4-FFF2-40B4-BE49-F238E27FC236}">
                        <a16:creationId xmlns:a16="http://schemas.microsoft.com/office/drawing/2014/main" id="{E17FC30E-3DD6-EAF8-14AB-0EB07189E5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4672779" y="2163770"/>
                    <a:ext cx="137812" cy="129069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85" name="Hexagon 184">
                    <a:extLst>
                      <a:ext uri="{FF2B5EF4-FFF2-40B4-BE49-F238E27FC236}">
                        <a16:creationId xmlns:a16="http://schemas.microsoft.com/office/drawing/2014/main" id="{C4A575A7-C29C-F7F5-E45D-E2FB451FFF5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4683874" y="2308804"/>
                    <a:ext cx="141437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86" name="Hexagon 185">
                    <a:extLst>
                      <a:ext uri="{FF2B5EF4-FFF2-40B4-BE49-F238E27FC236}">
                        <a16:creationId xmlns:a16="http://schemas.microsoft.com/office/drawing/2014/main" id="{0EDA5F07-23F3-2730-C02E-07DA9EDCAD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5122673" y="1851881"/>
                    <a:ext cx="137812" cy="129069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87" name="Hexagon 186">
                    <a:extLst>
                      <a:ext uri="{FF2B5EF4-FFF2-40B4-BE49-F238E27FC236}">
                        <a16:creationId xmlns:a16="http://schemas.microsoft.com/office/drawing/2014/main" id="{EE6164E1-01C4-68AD-623A-8194527C560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4855350" y="2165582"/>
                    <a:ext cx="141437" cy="129069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88" name="Hexagon 187">
                    <a:extLst>
                      <a:ext uri="{FF2B5EF4-FFF2-40B4-BE49-F238E27FC236}">
                        <a16:creationId xmlns:a16="http://schemas.microsoft.com/office/drawing/2014/main" id="{6E1FFCA1-E8A5-52B7-BEE3-0C7D819EDD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4634089" y="2676936"/>
                    <a:ext cx="141439" cy="129069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89" name="Hexagon 188">
                    <a:extLst>
                      <a:ext uri="{FF2B5EF4-FFF2-40B4-BE49-F238E27FC236}">
                        <a16:creationId xmlns:a16="http://schemas.microsoft.com/office/drawing/2014/main" id="{127D71DA-5A10-2660-59C8-556089661AB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5098735" y="2027770"/>
                    <a:ext cx="141437" cy="129069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90" name="Hexagon 189">
                    <a:extLst>
                      <a:ext uri="{FF2B5EF4-FFF2-40B4-BE49-F238E27FC236}">
                        <a16:creationId xmlns:a16="http://schemas.microsoft.com/office/drawing/2014/main" id="{21C15339-892A-36D9-0A2F-0F090911B2F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5039700" y="2194566"/>
                    <a:ext cx="137812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91" name="Hexagon 190">
                    <a:extLst>
                      <a:ext uri="{FF2B5EF4-FFF2-40B4-BE49-F238E27FC236}">
                        <a16:creationId xmlns:a16="http://schemas.microsoft.com/office/drawing/2014/main" id="{5D9DE2B7-DA2D-548F-6CDB-D3D0C3BAC2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5249895" y="2122034"/>
                    <a:ext cx="137812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92" name="Hexagon 191">
                    <a:extLst>
                      <a:ext uri="{FF2B5EF4-FFF2-40B4-BE49-F238E27FC236}">
                        <a16:creationId xmlns:a16="http://schemas.microsoft.com/office/drawing/2014/main" id="{A4412B02-0C2B-1140-598F-90F872DEFCB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5423247" y="2111183"/>
                    <a:ext cx="141439" cy="129069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93" name="Hexagon 192">
                    <a:extLst>
                      <a:ext uri="{FF2B5EF4-FFF2-40B4-BE49-F238E27FC236}">
                        <a16:creationId xmlns:a16="http://schemas.microsoft.com/office/drawing/2014/main" id="{48E8A5B9-25D3-D536-C8CB-D903149D278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5638975" y="2062194"/>
                    <a:ext cx="141437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94" name="Hexagon 193">
                    <a:extLst>
                      <a:ext uri="{FF2B5EF4-FFF2-40B4-BE49-F238E27FC236}">
                        <a16:creationId xmlns:a16="http://schemas.microsoft.com/office/drawing/2014/main" id="{F8CE220E-93C6-0EFF-FC53-B07F3F2DFC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4779720" y="2584460"/>
                    <a:ext cx="137812" cy="129067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95" name="Hexagon 194">
                    <a:extLst>
                      <a:ext uri="{FF2B5EF4-FFF2-40B4-BE49-F238E27FC236}">
                        <a16:creationId xmlns:a16="http://schemas.microsoft.com/office/drawing/2014/main" id="{2814C36A-F7DF-2793-AAC6-453748ADE7F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4776064" y="2765759"/>
                    <a:ext cx="141437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96" name="Hexagon 195">
                    <a:extLst>
                      <a:ext uri="{FF2B5EF4-FFF2-40B4-BE49-F238E27FC236}">
                        <a16:creationId xmlns:a16="http://schemas.microsoft.com/office/drawing/2014/main" id="{160EFCE0-A023-BA9C-6A62-A2F6CCA134E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4744718" y="2923547"/>
                    <a:ext cx="141439" cy="129069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97" name="Hexagon 196">
                    <a:extLst>
                      <a:ext uri="{FF2B5EF4-FFF2-40B4-BE49-F238E27FC236}">
                        <a16:creationId xmlns:a16="http://schemas.microsoft.com/office/drawing/2014/main" id="{2E12F780-8981-A1EF-4205-D435E14C59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4894069" y="2845544"/>
                    <a:ext cx="141437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98" name="Hexagon 197">
                    <a:extLst>
                      <a:ext uri="{FF2B5EF4-FFF2-40B4-BE49-F238E27FC236}">
                        <a16:creationId xmlns:a16="http://schemas.microsoft.com/office/drawing/2014/main" id="{65549B20-D39D-462A-8F53-436ED83006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5039733" y="2361419"/>
                    <a:ext cx="141437" cy="129069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199" name="Hexagon 198">
                    <a:extLst>
                      <a:ext uri="{FF2B5EF4-FFF2-40B4-BE49-F238E27FC236}">
                        <a16:creationId xmlns:a16="http://schemas.microsoft.com/office/drawing/2014/main" id="{52164B3C-F112-1502-4B1E-48066C548B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5251772" y="2468376"/>
                    <a:ext cx="141437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200" name="Hexagon 199">
                    <a:extLst>
                      <a:ext uri="{FF2B5EF4-FFF2-40B4-BE49-F238E27FC236}">
                        <a16:creationId xmlns:a16="http://schemas.microsoft.com/office/drawing/2014/main" id="{61723E8A-EE5E-1606-CF3A-136321CE410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5637100" y="2394032"/>
                    <a:ext cx="137812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201" name="Hexagon 200">
                    <a:extLst>
                      <a:ext uri="{FF2B5EF4-FFF2-40B4-BE49-F238E27FC236}">
                        <a16:creationId xmlns:a16="http://schemas.microsoft.com/office/drawing/2014/main" id="{49C29016-EAB9-A1D5-E26A-6C9219C9AFE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5203801" y="2667869"/>
                    <a:ext cx="137812" cy="129069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202" name="Hexagon 201">
                    <a:extLst>
                      <a:ext uri="{FF2B5EF4-FFF2-40B4-BE49-F238E27FC236}">
                        <a16:creationId xmlns:a16="http://schemas.microsoft.com/office/drawing/2014/main" id="{06F7DA69-E829-9C42-1755-1BFCD6366CD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4918006" y="2647895"/>
                    <a:ext cx="137812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203" name="Hexagon 202">
                    <a:extLst>
                      <a:ext uri="{FF2B5EF4-FFF2-40B4-BE49-F238E27FC236}">
                        <a16:creationId xmlns:a16="http://schemas.microsoft.com/office/drawing/2014/main" id="{885E4684-9BE8-76A0-238F-AE979E918E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5015763" y="2932583"/>
                    <a:ext cx="141437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204" name="Hexagon 203">
                    <a:extLst>
                      <a:ext uri="{FF2B5EF4-FFF2-40B4-BE49-F238E27FC236}">
                        <a16:creationId xmlns:a16="http://schemas.microsoft.com/office/drawing/2014/main" id="{18CAE58B-5BD0-0794-24CE-D446FC10FCD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5515406" y="2528216"/>
                    <a:ext cx="137812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205" name="Hexagon 204">
                    <a:extLst>
                      <a:ext uri="{FF2B5EF4-FFF2-40B4-BE49-F238E27FC236}">
                        <a16:creationId xmlns:a16="http://schemas.microsoft.com/office/drawing/2014/main" id="{946F750C-1B34-FCDA-5361-EB67A7D9D3C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5508064" y="2767603"/>
                    <a:ext cx="141437" cy="129067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206" name="Hexagon 205">
                    <a:extLst>
                      <a:ext uri="{FF2B5EF4-FFF2-40B4-BE49-F238E27FC236}">
                        <a16:creationId xmlns:a16="http://schemas.microsoft.com/office/drawing/2014/main" id="{E49B577A-F38A-ECBF-4421-8B2436C8CBA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5421372" y="2907229"/>
                    <a:ext cx="137812" cy="129067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207" name="Hexagon 206">
                    <a:extLst>
                      <a:ext uri="{FF2B5EF4-FFF2-40B4-BE49-F238E27FC236}">
                        <a16:creationId xmlns:a16="http://schemas.microsoft.com/office/drawing/2014/main" id="{780A88A0-BAEA-B55F-27F4-B8E319D5CE4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6057492" y="2270727"/>
                    <a:ext cx="137812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208" name="Hexagon 207">
                    <a:extLst>
                      <a:ext uri="{FF2B5EF4-FFF2-40B4-BE49-F238E27FC236}">
                        <a16:creationId xmlns:a16="http://schemas.microsoft.com/office/drawing/2014/main" id="{CA52B6F9-A2FB-2ABA-7467-F87BF3FAB84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5946863" y="2423045"/>
                    <a:ext cx="137812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209" name="Hexagon 208">
                    <a:extLst>
                      <a:ext uri="{FF2B5EF4-FFF2-40B4-BE49-F238E27FC236}">
                        <a16:creationId xmlns:a16="http://schemas.microsoft.com/office/drawing/2014/main" id="{EEAC835C-4107-7CD3-CCC3-A36F65194F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5854670" y="2557229"/>
                    <a:ext cx="137812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210" name="Hexagon 209">
                    <a:extLst>
                      <a:ext uri="{FF2B5EF4-FFF2-40B4-BE49-F238E27FC236}">
                        <a16:creationId xmlns:a16="http://schemas.microsoft.com/office/drawing/2014/main" id="{7077B24A-635F-EC48-AA1C-E80FFE76E93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5882360" y="2729492"/>
                    <a:ext cx="141437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211" name="Hexagon 210">
                    <a:extLst>
                      <a:ext uri="{FF2B5EF4-FFF2-40B4-BE49-F238E27FC236}">
                        <a16:creationId xmlns:a16="http://schemas.microsoft.com/office/drawing/2014/main" id="{8E9016E4-8748-9CE7-9456-D41296BCEA0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5672132" y="2885469"/>
                    <a:ext cx="137812" cy="129067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212" name="Hexagon 211">
                    <a:extLst>
                      <a:ext uri="{FF2B5EF4-FFF2-40B4-BE49-F238E27FC236}">
                        <a16:creationId xmlns:a16="http://schemas.microsoft.com/office/drawing/2014/main" id="{C1225DF2-83F1-53A3-E481-E82CAEE0310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6033553" y="2588055"/>
                    <a:ext cx="141439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213" name="Hexagon 212">
                    <a:extLst>
                      <a:ext uri="{FF2B5EF4-FFF2-40B4-BE49-F238E27FC236}">
                        <a16:creationId xmlns:a16="http://schemas.microsoft.com/office/drawing/2014/main" id="{1D0FCE6E-50C2-D394-1435-140888AC842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6109150" y="2430326"/>
                    <a:ext cx="141439" cy="129069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214" name="Hexagon 213">
                    <a:extLst>
                      <a:ext uri="{FF2B5EF4-FFF2-40B4-BE49-F238E27FC236}">
                        <a16:creationId xmlns:a16="http://schemas.microsoft.com/office/drawing/2014/main" id="{6C0BC938-7D41-543C-236D-656BF1E7C14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6011427" y="2000543"/>
                    <a:ext cx="141439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215" name="Hexagon 214">
                    <a:extLst>
                      <a:ext uri="{FF2B5EF4-FFF2-40B4-BE49-F238E27FC236}">
                        <a16:creationId xmlns:a16="http://schemas.microsoft.com/office/drawing/2014/main" id="{6532082F-EC33-A280-3204-F2220C87E8E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5935829" y="1850069"/>
                    <a:ext cx="141439" cy="129067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216" name="Hexagon 215">
                    <a:extLst>
                      <a:ext uri="{FF2B5EF4-FFF2-40B4-BE49-F238E27FC236}">
                        <a16:creationId xmlns:a16="http://schemas.microsoft.com/office/drawing/2014/main" id="{58257220-73E0-7B08-5482-4A9BB5F24F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17235">
                    <a:off x="6020616" y="2872746"/>
                    <a:ext cx="137812" cy="132756"/>
                  </a:xfrm>
                  <a:prstGeom prst="hexag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/>
                  </a:p>
                </p:txBody>
              </p:sp>
              <p:sp>
                <p:nvSpPr>
                  <p:cNvPr id="217" name="Isosceles Triangle 216">
                    <a:extLst>
                      <a:ext uri="{FF2B5EF4-FFF2-40B4-BE49-F238E27FC236}">
                        <a16:creationId xmlns:a16="http://schemas.microsoft.com/office/drawing/2014/main" id="{00FD90EB-3952-2460-EC60-05F5E4D008A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7874395">
                    <a:off x="3451646" y="2497877"/>
                    <a:ext cx="76160" cy="73753"/>
                  </a:xfrm>
                  <a:prstGeom prst="triangle">
                    <a:avLst/>
                  </a:prstGeom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218" name="Isosceles Triangle 217">
                    <a:extLst>
                      <a:ext uri="{FF2B5EF4-FFF2-40B4-BE49-F238E27FC236}">
                        <a16:creationId xmlns:a16="http://schemas.microsoft.com/office/drawing/2014/main" id="{5D306584-90C3-ECE7-0900-A1BCCACCF4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0171402">
                    <a:off x="2914452" y="2663498"/>
                    <a:ext cx="77442" cy="72532"/>
                  </a:xfrm>
                  <a:prstGeom prst="triangle">
                    <a:avLst/>
                  </a:prstGeom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219" name="Isosceles Triangle 218">
                    <a:extLst>
                      <a:ext uri="{FF2B5EF4-FFF2-40B4-BE49-F238E27FC236}">
                        <a16:creationId xmlns:a16="http://schemas.microsoft.com/office/drawing/2014/main" id="{54758BBC-98F9-01B4-3058-881C9CA5734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1834738">
                    <a:off x="3242655" y="3051548"/>
                    <a:ext cx="77440" cy="76158"/>
                  </a:xfrm>
                  <a:prstGeom prst="triangle">
                    <a:avLst/>
                  </a:prstGeom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220" name="Isosceles Triangle 219">
                    <a:extLst>
                      <a:ext uri="{FF2B5EF4-FFF2-40B4-BE49-F238E27FC236}">
                        <a16:creationId xmlns:a16="http://schemas.microsoft.com/office/drawing/2014/main" id="{00E4F3BA-FBFA-48CB-CA9F-72861A18579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0800000">
                    <a:off x="4643963" y="3015281"/>
                    <a:ext cx="77440" cy="72532"/>
                  </a:xfrm>
                  <a:prstGeom prst="triangle">
                    <a:avLst/>
                  </a:prstGeom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/>
                  </a:p>
                </p:txBody>
              </p:sp>
              <p:sp>
                <p:nvSpPr>
                  <p:cNvPr id="221" name="Partial Circle 220">
                    <a:extLst>
                      <a:ext uri="{FF2B5EF4-FFF2-40B4-BE49-F238E27FC236}">
                        <a16:creationId xmlns:a16="http://schemas.microsoft.com/office/drawing/2014/main" id="{B94D3D06-FA77-D746-C3ED-C4357071CC0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0454807">
                    <a:off x="5517935" y="2888349"/>
                    <a:ext cx="191758" cy="184959"/>
                  </a:xfrm>
                  <a:prstGeom prst="pie">
                    <a:avLst/>
                  </a:prstGeom>
                  <a:solidFill>
                    <a:srgbClr val="C00000"/>
                  </a:solidFill>
                  <a:ln>
                    <a:solidFill>
                      <a:srgbClr val="C00000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IN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25" name="Partial Circle 24">
                  <a:extLst>
                    <a:ext uri="{FF2B5EF4-FFF2-40B4-BE49-F238E27FC236}">
                      <a16:creationId xmlns:a16="http://schemas.microsoft.com/office/drawing/2014/main" id="{3F2CC0F9-7A4F-5079-03D1-C03D167524C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1069474">
                  <a:off x="4492021" y="2583430"/>
                  <a:ext cx="82549" cy="80944"/>
                </a:xfrm>
                <a:prstGeom prst="pi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6" name="Partial Circle 25">
                  <a:extLst>
                    <a:ext uri="{FF2B5EF4-FFF2-40B4-BE49-F238E27FC236}">
                      <a16:creationId xmlns:a16="http://schemas.microsoft.com/office/drawing/2014/main" id="{D7B1C6A6-329D-FAB0-C363-A646B46621A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5811030">
                  <a:off x="4132464" y="2404870"/>
                  <a:ext cx="80944" cy="82549"/>
                </a:xfrm>
                <a:prstGeom prst="pi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7" name="Partial Circle 26">
                  <a:extLst>
                    <a:ext uri="{FF2B5EF4-FFF2-40B4-BE49-F238E27FC236}">
                      <a16:creationId xmlns:a16="http://schemas.microsoft.com/office/drawing/2014/main" id="{C3B89AB3-BA17-5211-686A-659223F1B1D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4076658">
                  <a:off x="5846158" y="2583421"/>
                  <a:ext cx="84117" cy="80962"/>
                </a:xfrm>
                <a:prstGeom prst="pi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" name="Partial Circle 27">
                  <a:extLst>
                    <a:ext uri="{FF2B5EF4-FFF2-40B4-BE49-F238E27FC236}">
                      <a16:creationId xmlns:a16="http://schemas.microsoft.com/office/drawing/2014/main" id="{DEE29229-2A54-788D-D2E4-841BFFD576F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266597">
                  <a:off x="4987317" y="2594541"/>
                  <a:ext cx="84137" cy="79356"/>
                </a:xfrm>
                <a:prstGeom prst="pi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" name="Partial Circle 28">
                  <a:extLst>
                    <a:ext uri="{FF2B5EF4-FFF2-40B4-BE49-F238E27FC236}">
                      <a16:creationId xmlns:a16="http://schemas.microsoft.com/office/drawing/2014/main" id="{3198BED4-7907-05B7-D8F0-CF4331EEEC9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7122257">
                  <a:off x="4484094" y="2339004"/>
                  <a:ext cx="84117" cy="80962"/>
                </a:xfrm>
                <a:prstGeom prst="pi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0" name="Partial Circle 29">
                  <a:extLst>
                    <a:ext uri="{FF2B5EF4-FFF2-40B4-BE49-F238E27FC236}">
                      <a16:creationId xmlns:a16="http://schemas.microsoft.com/office/drawing/2014/main" id="{4EC2D9FF-43E0-6459-2932-E80826A4FFF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9955224">
                  <a:off x="6122371" y="2472332"/>
                  <a:ext cx="82549" cy="79356"/>
                </a:xfrm>
                <a:prstGeom prst="pi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8" name="Minus Sign 7">
              <a:extLst>
                <a:ext uri="{FF2B5EF4-FFF2-40B4-BE49-F238E27FC236}">
                  <a16:creationId xmlns:a16="http://schemas.microsoft.com/office/drawing/2014/main" id="{C6897F12-8A5E-0302-C180-3C08EE1507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2342" y="3630148"/>
              <a:ext cx="411160" cy="345993"/>
            </a:xfrm>
            <a:prstGeom prst="mathMinus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 dirty="0"/>
            </a:p>
          </p:txBody>
        </p:sp>
        <p:sp>
          <p:nvSpPr>
            <p:cNvPr id="9" name="TextBox 724">
              <a:extLst>
                <a:ext uri="{FF2B5EF4-FFF2-40B4-BE49-F238E27FC236}">
                  <a16:creationId xmlns:a16="http://schemas.microsoft.com/office/drawing/2014/main" id="{699F42C4-142D-2AD8-A409-ED56DBB6D3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9733" y="3649993"/>
              <a:ext cx="77663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en-GB" altLang="en-US" sz="1200"/>
                <a:t>Cellulose</a:t>
              </a:r>
              <a:endParaRPr lang="en-IN" altLang="en-US" sz="1200"/>
            </a:p>
          </p:txBody>
        </p:sp>
        <p:sp>
          <p:nvSpPr>
            <p:cNvPr id="10" name="TextBox 725">
              <a:extLst>
                <a:ext uri="{FF2B5EF4-FFF2-40B4-BE49-F238E27FC236}">
                  <a16:creationId xmlns:a16="http://schemas.microsoft.com/office/drawing/2014/main" id="{C00A50E8-7BE0-429C-C33C-5497E21895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12502" y="3664507"/>
              <a:ext cx="786921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en-GB" altLang="en-US" sz="1200"/>
                <a:t>Xylan</a:t>
              </a:r>
              <a:endParaRPr lang="en-IN" altLang="en-US" sz="1200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6E9C8E95-8962-F946-FE51-1712CEBC9AFE}"/>
                    </a:ext>
                  </a:extLst>
                </p14:cNvPr>
                <p14:cNvContentPartPr/>
                <p14:nvPr/>
              </p14:nvContentPartPr>
              <p14:xfrm>
                <a:off x="1871751" y="3773486"/>
                <a:ext cx="412920" cy="590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6E9C8E95-8962-F946-FE51-1712CEBC9AFE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1865636" y="3767403"/>
                  <a:ext cx="425149" cy="71206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12" name="TextBox 729">
              <a:extLst>
                <a:ext uri="{FF2B5EF4-FFF2-40B4-BE49-F238E27FC236}">
                  <a16:creationId xmlns:a16="http://schemas.microsoft.com/office/drawing/2014/main" id="{815F3ED7-794C-114A-BB71-CEBC68E79C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38306" y="3644674"/>
              <a:ext cx="117547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en-GB" altLang="en-US" sz="1200" i="1"/>
                <a:t>O</a:t>
              </a:r>
              <a:r>
                <a:rPr lang="en-GB" altLang="en-US" sz="1200"/>
                <a:t>-Acetyl groups</a:t>
              </a:r>
              <a:endParaRPr lang="en-IN" altLang="en-US" sz="1200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7EF3812D-6E8A-6FD2-DA8E-B6A3D0AD00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70247" y="3738073"/>
              <a:ext cx="73024" cy="71420"/>
            </a:xfrm>
            <a:prstGeom prst="triangle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 dirty="0"/>
            </a:p>
          </p:txBody>
        </p:sp>
        <p:sp>
          <p:nvSpPr>
            <p:cNvPr id="14" name="Hexagon 13">
              <a:extLst>
                <a:ext uri="{FF2B5EF4-FFF2-40B4-BE49-F238E27FC236}">
                  <a16:creationId xmlns:a16="http://schemas.microsoft.com/office/drawing/2014/main" id="{9DEC7873-20A9-E2EB-C965-B72E2E5835BE}"/>
                </a:ext>
              </a:extLst>
            </p:cNvPr>
            <p:cNvSpPr>
              <a:spLocks noChangeAspect="1"/>
            </p:cNvSpPr>
            <p:nvPr/>
          </p:nvSpPr>
          <p:spPr>
            <a:xfrm rot="1760567">
              <a:off x="4186205" y="3692046"/>
              <a:ext cx="207960" cy="193629"/>
            </a:xfrm>
            <a:prstGeom prst="hexagon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 dirty="0"/>
            </a:p>
          </p:txBody>
        </p:sp>
        <p:sp>
          <p:nvSpPr>
            <p:cNvPr id="15" name="TextBox 732">
              <a:extLst>
                <a:ext uri="{FF2B5EF4-FFF2-40B4-BE49-F238E27FC236}">
                  <a16:creationId xmlns:a16="http://schemas.microsoft.com/office/drawing/2014/main" id="{3B6ACED6-1F7C-5291-B32B-9D8A2187AD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61569" y="3653961"/>
              <a:ext cx="73485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en-GB" altLang="en-US" sz="1200"/>
                <a:t>S-Lignin</a:t>
              </a:r>
              <a:endParaRPr lang="en-IN" altLang="en-US" sz="1200"/>
            </a:p>
          </p:txBody>
        </p:sp>
        <p:sp>
          <p:nvSpPr>
            <p:cNvPr id="16" name="TextBox 733">
              <a:extLst>
                <a:ext uri="{FF2B5EF4-FFF2-40B4-BE49-F238E27FC236}">
                  <a16:creationId xmlns:a16="http://schemas.microsoft.com/office/drawing/2014/main" id="{29E5EF73-82BE-1336-204B-3BE2034DA0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21860" y="3653961"/>
              <a:ext cx="73485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en-GB" altLang="en-US" sz="1200"/>
                <a:t>G-Lignin</a:t>
              </a:r>
              <a:endParaRPr lang="en-IN" altLang="en-US" sz="1200"/>
            </a:p>
          </p:txBody>
        </p:sp>
        <p:sp>
          <p:nvSpPr>
            <p:cNvPr id="17" name="Hexagon 16">
              <a:extLst>
                <a:ext uri="{FF2B5EF4-FFF2-40B4-BE49-F238E27FC236}">
                  <a16:creationId xmlns:a16="http://schemas.microsoft.com/office/drawing/2014/main" id="{0A61809B-BED2-36D0-CE23-CF0D0D63F71D}"/>
                </a:ext>
              </a:extLst>
            </p:cNvPr>
            <p:cNvSpPr>
              <a:spLocks noChangeAspect="1"/>
            </p:cNvSpPr>
            <p:nvPr/>
          </p:nvSpPr>
          <p:spPr>
            <a:xfrm rot="1504103">
              <a:off x="5091073" y="3685697"/>
              <a:ext cx="211135" cy="195217"/>
            </a:xfrm>
            <a:prstGeom prst="hexagon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 dirty="0"/>
            </a:p>
          </p:txBody>
        </p:sp>
        <p:sp>
          <p:nvSpPr>
            <p:cNvPr id="18" name="TextBox 735">
              <a:extLst>
                <a:ext uri="{FF2B5EF4-FFF2-40B4-BE49-F238E27FC236}">
                  <a16:creationId xmlns:a16="http://schemas.microsoft.com/office/drawing/2014/main" id="{DD1A39FA-4131-D0E5-2F12-75DBB20DC9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23587" y="3652468"/>
              <a:ext cx="77663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en-GB" altLang="en-US" sz="1200"/>
                <a:t>Xylanase</a:t>
              </a:r>
              <a:endParaRPr lang="en-IN" altLang="en-US" sz="1200"/>
            </a:p>
          </p:txBody>
        </p:sp>
        <p:sp>
          <p:nvSpPr>
            <p:cNvPr id="19" name="Partial Circle 18">
              <a:extLst>
                <a:ext uri="{FF2B5EF4-FFF2-40B4-BE49-F238E27FC236}">
                  <a16:creationId xmlns:a16="http://schemas.microsoft.com/office/drawing/2014/main" id="{1C88180C-35F8-E13C-140C-010D0BD41629}"/>
                </a:ext>
              </a:extLst>
            </p:cNvPr>
            <p:cNvSpPr>
              <a:spLocks noChangeAspect="1"/>
            </p:cNvSpPr>
            <p:nvPr/>
          </p:nvSpPr>
          <p:spPr>
            <a:xfrm rot="2395575">
              <a:off x="6002290" y="3698394"/>
              <a:ext cx="174624" cy="168235"/>
            </a:xfrm>
            <a:prstGeom prst="pi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 dirty="0">
                <a:solidFill>
                  <a:schemeClr val="tx1"/>
                </a:solidFill>
              </a:endParaRPr>
            </a:p>
          </p:txBody>
        </p:sp>
      </p:grpSp>
      <p:sp>
        <p:nvSpPr>
          <p:cNvPr id="932" name="TextBox 745">
            <a:extLst>
              <a:ext uri="{FF2B5EF4-FFF2-40B4-BE49-F238E27FC236}">
                <a16:creationId xmlns:a16="http://schemas.microsoft.com/office/drawing/2014/main" id="{1C6466AD-C1D5-BDC6-7188-5E19F15EC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8" y="4163669"/>
            <a:ext cx="590600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en-US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Figure S4</a:t>
            </a:r>
            <a:r>
              <a:rPr lang="en-US" altLang="en-US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. </a:t>
            </a:r>
            <a:r>
              <a:rPr lang="en-US" alt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A proposed model based on xylan digestibility experiments that explains WT xylan accessibility is limited because of hyper-acetylation, and the presence of abundant S lignin. </a:t>
            </a:r>
            <a:r>
              <a:rPr lang="en-US" altLang="en-US" sz="1200" i="1" dirty="0">
                <a:latin typeface="Helvetica" panose="020B0604020202020204" pitchFamily="34" charset="0"/>
                <a:cs typeface="Helvetica" panose="020B0604020202020204" pitchFamily="34" charset="0"/>
              </a:rPr>
              <a:t>fah1-2</a:t>
            </a:r>
            <a:r>
              <a:rPr lang="en-US" alt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 and </a:t>
            </a:r>
            <a:r>
              <a:rPr lang="en-US" altLang="en-US" sz="1200" i="1" dirty="0">
                <a:latin typeface="Helvetica" panose="020B0604020202020204" pitchFamily="34" charset="0"/>
                <a:cs typeface="Helvetica" panose="020B0604020202020204" pitchFamily="34" charset="0"/>
              </a:rPr>
              <a:t>35S</a:t>
            </a:r>
            <a:r>
              <a:rPr lang="en-US" alt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:</a:t>
            </a:r>
            <a:r>
              <a:rPr lang="en-US" altLang="en-US" sz="1200" i="1" dirty="0">
                <a:latin typeface="Helvetica" panose="020B0604020202020204" pitchFamily="34" charset="0"/>
                <a:cs typeface="Helvetica" panose="020B0604020202020204" pitchFamily="34" charset="0"/>
              </a:rPr>
              <a:t>An</a:t>
            </a:r>
            <a:r>
              <a:rPr lang="en-US" alt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AXE1 xylan accessibility is increased because of less proximity between lignin-xylan and deacetylation of xylan, respectively. Enhancement in HrGHypAc xylan accessibility is because of the slight decrease in xylan acetylation and G lignin abundance. HrGHypAc line deposits more cellulose probably because of change in cell wall integrity.</a:t>
            </a:r>
          </a:p>
        </p:txBody>
      </p:sp>
    </p:spTree>
    <p:extLst>
      <p:ext uri="{BB962C8B-B14F-4D97-AF65-F5344CB8AC3E}">
        <p14:creationId xmlns:p14="http://schemas.microsoft.com/office/powerpoint/2010/main" val="2853843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782</TotalTime>
  <Words>597</Words>
  <Application>Microsoft Macintosh PowerPoint</Application>
  <PresentationFormat>A4 Paper (210x297 mm)</PresentationFormat>
  <Paragraphs>110</Paragraphs>
  <Slides>5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Helvetica</vt:lpstr>
      <vt:lpstr>Times New Roman</vt:lpstr>
      <vt:lpstr>Office Theme</vt:lpstr>
      <vt:lpstr>Prism 8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Aniket Chaudhari</dc:creator>
  <cp:lastModifiedBy>Prashant M Pawar</cp:lastModifiedBy>
  <cp:revision>107</cp:revision>
  <cp:lastPrinted>2024-04-25T06:40:59Z</cp:lastPrinted>
  <dcterms:created xsi:type="dcterms:W3CDTF">2023-06-09T16:10:28Z</dcterms:created>
  <dcterms:modified xsi:type="dcterms:W3CDTF">2024-05-12T05:34:38Z</dcterms:modified>
</cp:coreProperties>
</file>