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63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E24E0F-E1B5-BB0A-07C2-5A2BB0C612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33A7FC8-09AD-399F-E7FB-62FA3FA707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612BBFC-1693-52D9-53FB-DA9A99D9D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7CACF-DC3A-46D6-A557-8C9ECE47950D}" type="datetimeFigureOut">
              <a:rPr lang="zh-CN" altLang="en-US" smtClean="0"/>
              <a:t>2025/9/12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F728DAE-0088-FB9B-4E2F-F97FED674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E5BDC9C-3B83-96AD-9E69-A6D637CFC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D891-DCC5-47CA-B7F9-DB0551ED88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104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BAC65D-9109-C406-447F-1F9F64E3E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8D7C62B-D88A-AB3C-4CDD-C27D6F789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18BF80C-F4A4-AFBD-D945-2C4FCB265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7CACF-DC3A-46D6-A557-8C9ECE47950D}" type="datetimeFigureOut">
              <a:rPr lang="zh-CN" altLang="en-US" smtClean="0"/>
              <a:t>2025/9/12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FAE40B2-F7C0-71E2-D803-8EC078EA6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1F65298-256D-89A2-B73E-5DAE37B3B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D891-DCC5-47CA-B7F9-DB0551ED88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0655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C36CA3-17DB-AD66-2256-D963441DE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F45106D-6263-BDD7-68C8-6DD659E9DE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98FEDAF-C8BA-7547-443D-C1A3CCAA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7CACF-DC3A-46D6-A557-8C9ECE47950D}" type="datetimeFigureOut">
              <a:rPr lang="zh-CN" altLang="en-US" smtClean="0"/>
              <a:t>2025/9/12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D86765-5793-520D-18F2-B02DCD525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33D56F0-C8C9-31BD-0B74-FC3FEEA49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D891-DCC5-47CA-B7F9-DB0551ED88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5064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5F8B1A-964C-377D-2E91-6FA5608CF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F5D20A-9D93-116A-7280-4DA85C2A90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6287E81-5860-164E-3758-F71F9FA5D9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B00AEBF-9070-8474-95FF-203486101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7CACF-DC3A-46D6-A557-8C9ECE47950D}" type="datetimeFigureOut">
              <a:rPr lang="zh-CN" altLang="en-US" smtClean="0"/>
              <a:t>2025/9/12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C3CF112-DDD5-3D48-D37B-FB9BA5FEB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E1D8E56-FCA2-D053-7BAB-9407337C3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D891-DCC5-47CA-B7F9-DB0551ED88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4096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A13119-6A0E-52BE-7481-04A329FAD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FFD86E5-5221-8DD8-54F1-B92D2B131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82F552D-B4FA-DCFC-0A89-2B74CD5759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1579CE9-2F66-9815-B4E8-2E580BD6EE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9176F1A-07EA-B5C6-D911-4EB5A2D341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C239DC3-4425-76EB-CDE8-06E3A90FE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7CACF-DC3A-46D6-A557-8C9ECE47950D}" type="datetimeFigureOut">
              <a:rPr lang="zh-CN" altLang="en-US" smtClean="0"/>
              <a:t>2025/9/12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F3A44EC-9C34-8FA0-293A-27FBFDB73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2F1D860-A78F-B8C3-8D50-88B7575F8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D891-DCC5-47CA-B7F9-DB0551ED88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7669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EC4A3D-4388-3412-5207-9957664CF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5334B47-1ACA-01E6-1488-55FC05F98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7CACF-DC3A-46D6-A557-8C9ECE47950D}" type="datetimeFigureOut">
              <a:rPr lang="zh-CN" altLang="en-US" smtClean="0"/>
              <a:t>2025/9/12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B4A54E9-F809-19EF-2C0C-0946066FD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9165AB1-4DD5-8997-7575-1D2FE2B4C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D891-DCC5-47CA-B7F9-DB0551ED88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109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2C6EF5A-67F6-AAA8-FA59-9DD1C1945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7CACF-DC3A-46D6-A557-8C9ECE47950D}" type="datetimeFigureOut">
              <a:rPr lang="zh-CN" altLang="en-US" smtClean="0"/>
              <a:t>2025/9/12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A2D3DE8-16F6-B15F-1971-44D449428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E77D442-0648-FF30-D6AA-FFF4FA1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D891-DCC5-47CA-B7F9-DB0551ED88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189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CA6526-FB08-C570-693B-C7E8FFA3D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D82A8F-8EA3-C8BD-A456-1A3C3C633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1A2BD36-D41E-1558-9104-2FF21307F9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7DE81E0-8599-B1DC-D6AD-B4F2A224F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7CACF-DC3A-46D6-A557-8C9ECE47950D}" type="datetimeFigureOut">
              <a:rPr lang="zh-CN" altLang="en-US" smtClean="0"/>
              <a:t>2025/9/12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4450305-4C4F-C47D-D731-423361662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ADE6BA3-E912-210F-1715-A765805AE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D891-DCC5-47CA-B7F9-DB0551ED88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441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CE00BE-F5FB-2E05-131C-605D56D9E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E3E5815-5FE7-142A-F23F-EADF5C2AE0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22FE910-C24D-1F06-234E-3AE86A6DF4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20CC54E-163D-3CEC-F420-61DC6189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7CACF-DC3A-46D6-A557-8C9ECE47950D}" type="datetimeFigureOut">
              <a:rPr lang="zh-CN" altLang="en-US" smtClean="0"/>
              <a:t>2025/9/12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5499559-CF37-6649-E7BB-965125C81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0253094-6EF0-C86E-7A91-84C17A4ED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D891-DCC5-47CA-B7F9-DB0551ED88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5632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88E2D9-0123-F32D-1025-C19EFF82C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9472B88-CB87-4FEF-6308-4143974E93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764321D-7079-9B72-0ABB-0E3D2D197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7CACF-DC3A-46D6-A557-8C9ECE47950D}" type="datetimeFigureOut">
              <a:rPr lang="zh-CN" altLang="en-US" smtClean="0"/>
              <a:t>2025/9/12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3803ADB-64CF-5FF3-31B9-37C71EB5D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A3C55F1-6DAF-E9B9-A9F8-8B774ADBC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D891-DCC5-47CA-B7F9-DB0551ED88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7610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585C89B-1820-1021-9B28-3BE94CDBFE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60A4151-8FD6-BE74-34E9-F8D03EFAA8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0F0EB09-9419-E527-B8E0-50D5E1AAC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7CACF-DC3A-46D6-A557-8C9ECE47950D}" type="datetimeFigureOut">
              <a:rPr lang="zh-CN" altLang="en-US" smtClean="0"/>
              <a:t>2025/9/12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30965B9-41A6-7BC5-186F-20ED62AD5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EBEDDF4-A3FE-1F38-C349-B14C3D152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2D891-DCC5-47CA-B7F9-DB0551ED88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8986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E0E49C4-9037-F363-52FD-EDD067C88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77BFD72-46EC-57E7-3958-36708F35F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98CB2C8-7839-3C32-3751-8F9E24DD92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7CACF-DC3A-46D6-A557-8C9ECE47950D}" type="datetimeFigureOut">
              <a:rPr lang="zh-CN" altLang="en-US" smtClean="0"/>
              <a:t>2025/9/12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DB808C2-5975-702E-3C32-0B004684A0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55A3E50-1143-9344-0C62-695465B30F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2D891-DCC5-47CA-B7F9-DB0551ED88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9363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F57DB65-5C25-13E0-451C-7AAC13CE7CDA}"/>
              </a:ext>
            </a:extLst>
          </p:cNvPr>
          <p:cNvSpPr txBox="1"/>
          <p:nvPr/>
        </p:nvSpPr>
        <p:spPr>
          <a:xfrm>
            <a:off x="2752146" y="4885425"/>
            <a:ext cx="6994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Figure 3. Schematic overview of </a:t>
            </a:r>
            <a:r>
              <a:rPr lang="en-US" altLang="zh-CN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xylan</a:t>
            </a: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isolation, purification and nanoparticles synthesis. 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F5704331-7332-7DD3-6965-7D376BEB0F57}"/>
              </a:ext>
            </a:extLst>
          </p:cNvPr>
          <p:cNvGrpSpPr/>
          <p:nvPr/>
        </p:nvGrpSpPr>
        <p:grpSpPr>
          <a:xfrm>
            <a:off x="2188690" y="1696186"/>
            <a:ext cx="7216650" cy="2689614"/>
            <a:chOff x="2188690" y="1696186"/>
            <a:chExt cx="7216650" cy="2689614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30163CB6-A8DB-D722-0461-145D00B5A7DF}"/>
                </a:ext>
              </a:extLst>
            </p:cNvPr>
            <p:cNvGrpSpPr/>
            <p:nvPr/>
          </p:nvGrpSpPr>
          <p:grpSpPr>
            <a:xfrm>
              <a:off x="2188690" y="1735773"/>
              <a:ext cx="2869919" cy="2650027"/>
              <a:chOff x="1189049" y="1742776"/>
              <a:chExt cx="2869919" cy="2650027"/>
            </a:xfrm>
          </p:grpSpPr>
          <p:sp>
            <p:nvSpPr>
              <p:cNvPr id="4" name="文本框 79">
                <a:extLst>
                  <a:ext uri="{FF2B5EF4-FFF2-40B4-BE49-F238E27FC236}">
                    <a16:creationId xmlns:a16="http://schemas.microsoft.com/office/drawing/2014/main" id="{B64ABF2C-CE9C-CAD9-93A6-172E7E1929E3}"/>
                  </a:ext>
                </a:extLst>
              </p:cNvPr>
              <p:cNvSpPr txBox="1"/>
              <p:nvPr/>
            </p:nvSpPr>
            <p:spPr>
              <a:xfrm>
                <a:off x="2315962" y="1742776"/>
                <a:ext cx="111447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en-US" altLang="zh-CN" sz="11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Lignocellulose</a:t>
                </a:r>
                <a:endParaRPr lang="zh-CN" altLang="en-US" sz="11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" name="文本框 80">
                <a:extLst>
                  <a:ext uri="{FF2B5EF4-FFF2-40B4-BE49-F238E27FC236}">
                    <a16:creationId xmlns:a16="http://schemas.microsoft.com/office/drawing/2014/main" id="{0A662AA2-E3C1-B1D0-3B1C-0466F03590B0}"/>
                  </a:ext>
                </a:extLst>
              </p:cNvPr>
              <p:cNvSpPr txBox="1"/>
              <p:nvPr/>
            </p:nvSpPr>
            <p:spPr>
              <a:xfrm>
                <a:off x="2335106" y="2375267"/>
                <a:ext cx="1027845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800"/>
                <a:r>
                  <a:rPr lang="en-US" altLang="zh-CN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Holocellulose</a:t>
                </a:r>
                <a:endParaRPr lang="zh-CN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" name="文本框 84">
                <a:extLst>
                  <a:ext uri="{FF2B5EF4-FFF2-40B4-BE49-F238E27FC236}">
                    <a16:creationId xmlns:a16="http://schemas.microsoft.com/office/drawing/2014/main" id="{B64D02E5-B883-FA9A-49D7-A4A2219C729C}"/>
                  </a:ext>
                </a:extLst>
              </p:cNvPr>
              <p:cNvSpPr txBox="1"/>
              <p:nvPr/>
            </p:nvSpPr>
            <p:spPr>
              <a:xfrm>
                <a:off x="1960688" y="2047035"/>
                <a:ext cx="904415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800"/>
                <a:r>
                  <a:rPr lang="en-US" altLang="zh-CN" sz="1100" dirty="0">
                    <a:solidFill>
                      <a:schemeClr val="accent5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8% NaClO</a:t>
                </a:r>
                <a:r>
                  <a:rPr lang="en-US" altLang="zh-CN" sz="1100" baseline="-25000" dirty="0">
                    <a:solidFill>
                      <a:schemeClr val="accent5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7" name="文本框 103">
                <a:extLst>
                  <a:ext uri="{FF2B5EF4-FFF2-40B4-BE49-F238E27FC236}">
                    <a16:creationId xmlns:a16="http://schemas.microsoft.com/office/drawing/2014/main" id="{C1C98B4A-BBE2-3230-B54D-B4988C9D92AF}"/>
                  </a:ext>
                </a:extLst>
              </p:cNvPr>
              <p:cNvSpPr txBox="1"/>
              <p:nvPr/>
            </p:nvSpPr>
            <p:spPr>
              <a:xfrm>
                <a:off x="2887487" y="2082848"/>
                <a:ext cx="94545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en-US" altLang="zh-CN" sz="1100" dirty="0">
                    <a:solidFill>
                      <a:schemeClr val="accent5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De-lignin</a:t>
                </a:r>
                <a:endParaRPr lang="zh-CN" altLang="en-US" sz="1100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8" name="直接箭头连接符 7">
                <a:extLst>
                  <a:ext uri="{FF2B5EF4-FFF2-40B4-BE49-F238E27FC236}">
                    <a16:creationId xmlns:a16="http://schemas.microsoft.com/office/drawing/2014/main" id="{680A2AB1-A00A-530D-FC00-D297A4E4AD7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15097" y="2055605"/>
                <a:ext cx="0" cy="308402"/>
              </a:xfrm>
              <a:prstGeom prst="straightConnector1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箭头连接符 8">
                <a:extLst>
                  <a:ext uri="{FF2B5EF4-FFF2-40B4-BE49-F238E27FC236}">
                    <a16:creationId xmlns:a16="http://schemas.microsoft.com/office/drawing/2014/main" id="{CE9A69C3-287A-D1D4-D13F-558B07502725}"/>
                  </a:ext>
                </a:extLst>
              </p:cNvPr>
              <p:cNvCxnSpPr/>
              <p:nvPr/>
            </p:nvCxnSpPr>
            <p:spPr>
              <a:xfrm>
                <a:off x="2232508" y="2885493"/>
                <a:ext cx="0" cy="180000"/>
              </a:xfrm>
              <a:prstGeom prst="straightConnector1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连接符: 曲线 9">
                <a:extLst>
                  <a:ext uri="{FF2B5EF4-FFF2-40B4-BE49-F238E27FC236}">
                    <a16:creationId xmlns:a16="http://schemas.microsoft.com/office/drawing/2014/main" id="{55EB24CD-CE01-048B-9B34-C01F983C4EE0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2871362" y="2145165"/>
                <a:ext cx="94472" cy="81628"/>
              </a:xfrm>
              <a:prstGeom prst="curvedConnector2">
                <a:avLst/>
              </a:prstGeom>
              <a:ln>
                <a:solidFill>
                  <a:schemeClr val="accent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8335A857-3E21-B428-7CBE-0A03427A612F}"/>
                  </a:ext>
                </a:extLst>
              </p:cNvPr>
              <p:cNvSpPr txBox="1"/>
              <p:nvPr/>
            </p:nvSpPr>
            <p:spPr>
              <a:xfrm>
                <a:off x="2078163" y="2645321"/>
                <a:ext cx="965329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100" dirty="0">
                    <a:solidFill>
                      <a:schemeClr val="accent5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 M KOH </a:t>
                </a:r>
                <a:endParaRPr lang="zh-CN" altLang="en-US" sz="1100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文本框 80">
                <a:extLst>
                  <a:ext uri="{FF2B5EF4-FFF2-40B4-BE49-F238E27FC236}">
                    <a16:creationId xmlns:a16="http://schemas.microsoft.com/office/drawing/2014/main" id="{9AB0CD0A-F596-D9FC-6F62-E63F60657776}"/>
                  </a:ext>
                </a:extLst>
              </p:cNvPr>
              <p:cNvSpPr txBox="1"/>
              <p:nvPr/>
            </p:nvSpPr>
            <p:spPr>
              <a:xfrm>
                <a:off x="1764206" y="3025552"/>
                <a:ext cx="952505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800"/>
                <a:r>
                  <a:rPr lang="en-US" altLang="zh-CN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Supernatant</a:t>
                </a:r>
                <a:endParaRPr lang="zh-CN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3" name="直接连接符 12">
                <a:extLst>
                  <a:ext uri="{FF2B5EF4-FFF2-40B4-BE49-F238E27FC236}">
                    <a16:creationId xmlns:a16="http://schemas.microsoft.com/office/drawing/2014/main" id="{5DCA4669-4F38-20B3-15BF-5979F94CC4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32508" y="2885493"/>
                <a:ext cx="1197925" cy="0"/>
              </a:xfrm>
              <a:prstGeom prst="line">
                <a:avLst/>
              </a:prstGeom>
              <a:ln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箭头连接符 13">
                <a:extLst>
                  <a:ext uri="{FF2B5EF4-FFF2-40B4-BE49-F238E27FC236}">
                    <a16:creationId xmlns:a16="http://schemas.microsoft.com/office/drawing/2014/main" id="{74B95E63-6D8A-20F2-69D2-3B5B529601B2}"/>
                  </a:ext>
                </a:extLst>
              </p:cNvPr>
              <p:cNvCxnSpPr/>
              <p:nvPr/>
            </p:nvCxnSpPr>
            <p:spPr>
              <a:xfrm>
                <a:off x="3430433" y="2885493"/>
                <a:ext cx="0" cy="180000"/>
              </a:xfrm>
              <a:prstGeom prst="straightConnector1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id="{9F258190-1B68-E1D8-FCB3-4F4317A6FF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15097" y="2676851"/>
                <a:ext cx="0" cy="216000"/>
              </a:xfrm>
              <a:prstGeom prst="line">
                <a:avLst/>
              </a:prstGeom>
              <a:ln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文本框 80">
                <a:extLst>
                  <a:ext uri="{FF2B5EF4-FFF2-40B4-BE49-F238E27FC236}">
                    <a16:creationId xmlns:a16="http://schemas.microsoft.com/office/drawing/2014/main" id="{E9D67E07-4E7D-55E5-8FF7-447F6B63850B}"/>
                  </a:ext>
                </a:extLst>
              </p:cNvPr>
              <p:cNvSpPr txBox="1"/>
              <p:nvPr/>
            </p:nvSpPr>
            <p:spPr>
              <a:xfrm>
                <a:off x="3084022" y="3048126"/>
                <a:ext cx="77457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800"/>
                <a:r>
                  <a:rPr lang="en-US" altLang="zh-CN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Residues</a:t>
                </a:r>
                <a:endParaRPr lang="zh-CN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文本框 80">
                <a:extLst>
                  <a:ext uri="{FF2B5EF4-FFF2-40B4-BE49-F238E27FC236}">
                    <a16:creationId xmlns:a16="http://schemas.microsoft.com/office/drawing/2014/main" id="{3BE330A9-5A1A-00B7-7404-96858067566A}"/>
                  </a:ext>
                </a:extLst>
              </p:cNvPr>
              <p:cNvSpPr txBox="1"/>
              <p:nvPr/>
            </p:nvSpPr>
            <p:spPr>
              <a:xfrm>
                <a:off x="2899676" y="3483831"/>
                <a:ext cx="115929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800"/>
                <a:r>
                  <a:rPr lang="en-US" altLang="zh-CN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Crude cellulose</a:t>
                </a:r>
                <a:endParaRPr lang="zh-CN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8" name="直接箭头连接符 17">
                <a:extLst>
                  <a:ext uri="{FF2B5EF4-FFF2-40B4-BE49-F238E27FC236}">
                    <a16:creationId xmlns:a16="http://schemas.microsoft.com/office/drawing/2014/main" id="{C47A6043-5038-1107-7038-101A411C98C1}"/>
                  </a:ext>
                </a:extLst>
              </p:cNvPr>
              <p:cNvCxnSpPr/>
              <p:nvPr/>
            </p:nvCxnSpPr>
            <p:spPr>
              <a:xfrm>
                <a:off x="3430433" y="3302042"/>
                <a:ext cx="0" cy="252000"/>
              </a:xfrm>
              <a:prstGeom prst="straightConnector1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箭头连接符 18">
                <a:extLst>
                  <a:ext uri="{FF2B5EF4-FFF2-40B4-BE49-F238E27FC236}">
                    <a16:creationId xmlns:a16="http://schemas.microsoft.com/office/drawing/2014/main" id="{8BA3908A-B4C6-1D21-64C1-C8CD53F81E59}"/>
                  </a:ext>
                </a:extLst>
              </p:cNvPr>
              <p:cNvCxnSpPr/>
              <p:nvPr/>
            </p:nvCxnSpPr>
            <p:spPr>
              <a:xfrm>
                <a:off x="2235869" y="3279468"/>
                <a:ext cx="0" cy="252000"/>
              </a:xfrm>
              <a:prstGeom prst="straightConnector1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17587418-C832-19A2-C14A-318445FEFFD6}"/>
                  </a:ext>
                </a:extLst>
              </p:cNvPr>
              <p:cNvSpPr txBox="1"/>
              <p:nvPr/>
            </p:nvSpPr>
            <p:spPr>
              <a:xfrm>
                <a:off x="1837107" y="3483831"/>
                <a:ext cx="905033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Precipitate</a:t>
                </a:r>
                <a:endParaRPr lang="zh-CN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1" name="直接箭头连接符 20">
                <a:extLst>
                  <a:ext uri="{FF2B5EF4-FFF2-40B4-BE49-F238E27FC236}">
                    <a16:creationId xmlns:a16="http://schemas.microsoft.com/office/drawing/2014/main" id="{C80710C7-616C-933C-AD35-62BF67CF645C}"/>
                  </a:ext>
                </a:extLst>
              </p:cNvPr>
              <p:cNvCxnSpPr/>
              <p:nvPr/>
            </p:nvCxnSpPr>
            <p:spPr>
              <a:xfrm>
                <a:off x="2232508" y="3737747"/>
                <a:ext cx="0" cy="252000"/>
              </a:xfrm>
              <a:prstGeom prst="straightConnector1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7C875D18-0E33-D19E-C695-56C8A3E19A10}"/>
                  </a:ext>
                </a:extLst>
              </p:cNvPr>
              <p:cNvSpPr txBox="1"/>
              <p:nvPr/>
            </p:nvSpPr>
            <p:spPr>
              <a:xfrm>
                <a:off x="1777190" y="3961916"/>
                <a:ext cx="1122486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Nanocrystals/Nanoparticles</a:t>
                </a:r>
                <a:endParaRPr lang="zh-CN" alt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AD8266ED-764B-99B6-4A2C-5F4BFFFC00B9}"/>
                  </a:ext>
                </a:extLst>
              </p:cNvPr>
              <p:cNvSpPr txBox="1"/>
              <p:nvPr/>
            </p:nvSpPr>
            <p:spPr>
              <a:xfrm>
                <a:off x="1361695" y="3257990"/>
                <a:ext cx="911115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100" dirty="0">
                    <a:solidFill>
                      <a:schemeClr val="accent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Neutralized</a:t>
                </a:r>
                <a:endParaRPr lang="zh-CN" altLang="en-US" sz="110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12A5500F-BC7E-31CE-49C8-D027406C9070}"/>
                  </a:ext>
                </a:extLst>
              </p:cNvPr>
              <p:cNvSpPr txBox="1"/>
              <p:nvPr/>
            </p:nvSpPr>
            <p:spPr>
              <a:xfrm>
                <a:off x="2196112" y="3257990"/>
                <a:ext cx="691375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100" dirty="0">
                    <a:solidFill>
                      <a:schemeClr val="accent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Ethanol</a:t>
                </a:r>
                <a:endParaRPr lang="zh-CN" altLang="en-US" sz="110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B1B03071-49CC-1F68-8715-60D4F0CEC3FD}"/>
                  </a:ext>
                </a:extLst>
              </p:cNvPr>
              <p:cNvSpPr txBox="1"/>
              <p:nvPr/>
            </p:nvSpPr>
            <p:spPr>
              <a:xfrm>
                <a:off x="1189049" y="3724112"/>
                <a:ext cx="1126913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100" dirty="0">
                    <a:solidFill>
                      <a:schemeClr val="accent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Ultrasonication</a:t>
                </a:r>
                <a:endParaRPr lang="zh-CN" altLang="en-US" sz="110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742C64A7-C9FF-D2EA-4E3D-0EE113EF0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01" b="6001"/>
            <a:stretch/>
          </p:blipFill>
          <p:spPr>
            <a:xfrm>
              <a:off x="5562869" y="1850074"/>
              <a:ext cx="3842471" cy="2535724"/>
            </a:xfrm>
            <a:prstGeom prst="rect">
              <a:avLst/>
            </a:prstGeom>
          </p:spPr>
        </p:pic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56B90A15-29B4-7203-837B-AB53803C2AE4}"/>
                </a:ext>
              </a:extLst>
            </p:cNvPr>
            <p:cNvSpPr txBox="1"/>
            <p:nvPr/>
          </p:nvSpPr>
          <p:spPr>
            <a:xfrm>
              <a:off x="2217707" y="1696186"/>
              <a:ext cx="2872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990C6326-45AE-E5B0-8AB3-A06F32E12135}"/>
                </a:ext>
              </a:extLst>
            </p:cNvPr>
            <p:cNvSpPr txBox="1"/>
            <p:nvPr/>
          </p:nvSpPr>
          <p:spPr>
            <a:xfrm>
              <a:off x="5275611" y="1698605"/>
              <a:ext cx="2872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A0E20D8A-56DF-519F-360A-2FFC82ED7CD6}"/>
                </a:ext>
              </a:extLst>
            </p:cNvPr>
            <p:cNvSpPr txBox="1"/>
            <p:nvPr/>
          </p:nvSpPr>
          <p:spPr>
            <a:xfrm>
              <a:off x="3227558" y="3717109"/>
              <a:ext cx="1126913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Self assembly</a:t>
              </a:r>
              <a:endParaRPr lang="zh-CN" altLang="en-US" sz="11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2339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Office PowerPoint</Application>
  <PresentationFormat>宽屏</PresentationFormat>
  <Paragraphs>17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Tianqi Li</dc:creator>
  <cp:lastModifiedBy>Tianqi Li</cp:lastModifiedBy>
  <cp:revision>2</cp:revision>
  <dcterms:created xsi:type="dcterms:W3CDTF">2025-09-12T11:27:34Z</dcterms:created>
  <dcterms:modified xsi:type="dcterms:W3CDTF">2025-09-12T11:36:45Z</dcterms:modified>
</cp:coreProperties>
</file>