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6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E5F19-563E-8150-0D3B-CDE890EA99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AA8ACB1-3A4F-20E5-A5F4-6619CBA7C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1B973C-F3A4-6704-D475-EBFBBB7BF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90BE11-5450-014F-6898-72A6676DB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2ECE7C-8EFC-C2D8-9689-F0774C8F5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92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F11FEB-A660-2AD5-681E-AD1DA263B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635B47-E00D-24C6-462D-DA2F1AC39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3120D7-35FB-43F1-4DAE-32D72B4C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FD1E6C-E706-5BB2-4559-B91E1750A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6FED50-A8B1-6AAA-E302-E535CB64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98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776D41-AD8C-1052-C865-BE7A3DAA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B187FA-390D-14D0-420D-150236245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478A3F-9318-8CD9-DA10-E2C1151C9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C88F9E-B264-C6C2-C53D-1228BA92E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616720-6569-B7C3-C356-36A12EF8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83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E33F2A-DBBF-C226-AF28-CA4489FF0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B78BD1-058E-7DE6-26D4-1E002C16A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49B5B9D-0436-C06A-37E5-C1760178A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ED1323B-B562-81ED-DCA7-76BA35B31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F00956C-6985-F788-320C-27FA1DE09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77718FE-24C5-0A11-A927-C2BBFCB1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84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B16F3-6F82-5EEE-877F-1933F0FB4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766106-E3F2-09AA-FB13-90CA49F9E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309FB6-EDE0-7ABE-237F-ADD1B0720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5BC888-D652-65AF-E5C4-C965D04251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A81568A-5ECA-A82B-539B-8B791B91B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D311EA9-EB53-5215-CC4F-89376709A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C71D93E-F684-3F5D-F4CC-3D4B19BB8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560296D-78E7-D884-744F-9C7FB12B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11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B676B7-31F8-B03B-5EC8-0062BB0D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F72595C-0197-E538-DD3D-3153774B9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705BB41-EAE7-4311-9100-1641DCB6E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E98BCFD-B6D6-BEB5-1FF2-1B99370D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40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0691FE2-BD90-6149-0E95-71323EEA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25CFF60-CD56-BB19-E51B-B08226A80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AB3C15-DCD1-4A5D-A7CE-3BDE14D3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2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6DA41-1806-2F89-29B9-56C9F0F8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794F4F-57F3-351F-A188-BDF1E8A9B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A50438-ACB2-5E58-EECE-A307D60ED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B91D30-6A79-EC95-445D-EE9F0A23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C592C43-4635-1D02-D44B-260EC18C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E4ECD9-BEC1-C297-079E-114759098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914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FFF50B-90E6-667A-E740-6FE695CB4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CFA8318-CEAD-57CD-0419-D4A4E85CDC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5B409FA-F9C5-BB5A-C5C1-0CD117C2E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19AE7B1-9B7D-7B29-56EB-94AC55F1D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43D0667-341C-239A-3868-C83FD5C7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B373B4-4878-B859-72F5-7ADE0526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59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2C5D71-AEDE-9902-F0C1-C9B90F1F8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5E8C5EF-24B1-8970-47EA-52EBA9D3F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B28D89-B209-C935-8F16-5113981D7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49CBFD-83AA-B43A-073B-CE214EA0C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D2F2CC-19B4-792C-4F17-86BBE7B9C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900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0151471-5263-A496-E97F-1CA52ED457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7D143C1-9D70-5566-8B3B-D91A24503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B4C486-C6E8-E38C-7E5F-8BE2BF2F9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14DD26-DD43-39E5-B722-3B9AF5389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26009-B66A-E293-CFDF-CBEEEF1D4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78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3115A30-5D09-487D-3BAC-E341BC4B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88539C-C697-BE07-A634-4E89CB4EA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C56183-CEB2-A19A-0D4C-BF33E82DD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A24A1-B88D-4516-90C1-9C3B2E519DF1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AA189C-C233-6A08-7C64-78B186D2A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1F696E-12D2-F640-7B45-C39F84FE1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D7077-82DC-4801-85D6-9775A9622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24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150BB9-406A-19E2-AA0D-D296F98EEDA4}"/>
              </a:ext>
            </a:extLst>
          </p:cNvPr>
          <p:cNvSpPr txBox="1"/>
          <p:nvPr/>
        </p:nvSpPr>
        <p:spPr>
          <a:xfrm>
            <a:off x="3206953" y="4532017"/>
            <a:ext cx="6334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4. Schematic overview of purification Preparation Pickering emulsion. 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869013A-680F-FB5C-931B-F58A62175B31}"/>
              </a:ext>
            </a:extLst>
          </p:cNvPr>
          <p:cNvGrpSpPr/>
          <p:nvPr/>
        </p:nvGrpSpPr>
        <p:grpSpPr>
          <a:xfrm>
            <a:off x="2923748" y="1565752"/>
            <a:ext cx="5211260" cy="1985716"/>
            <a:chOff x="2923748" y="1565752"/>
            <a:chExt cx="5211260" cy="1985716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F13639D-FD65-9DAC-0279-66CBC67CD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" t="14132" r="458"/>
            <a:stretch>
              <a:fillRect/>
            </a:stretch>
          </p:blipFill>
          <p:spPr>
            <a:xfrm>
              <a:off x="5592368" y="2110655"/>
              <a:ext cx="2542640" cy="1440813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5039F3D-EC12-096E-56C7-BD35E801C4B3}"/>
                </a:ext>
              </a:extLst>
            </p:cNvPr>
            <p:cNvSpPr txBox="1"/>
            <p:nvPr/>
          </p:nvSpPr>
          <p:spPr>
            <a:xfrm>
              <a:off x="2923748" y="1565752"/>
              <a:ext cx="2872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C263825-3CBB-5B66-741A-4305A0C8CD0A}"/>
                </a:ext>
              </a:extLst>
            </p:cNvPr>
            <p:cNvSpPr txBox="1"/>
            <p:nvPr/>
          </p:nvSpPr>
          <p:spPr>
            <a:xfrm>
              <a:off x="5193690" y="1565752"/>
              <a:ext cx="2872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06BA783C-DD1A-A547-E2B0-60AACDFC64EF}"/>
                </a:ext>
              </a:extLst>
            </p:cNvPr>
            <p:cNvGrpSpPr/>
            <p:nvPr/>
          </p:nvGrpSpPr>
          <p:grpSpPr>
            <a:xfrm>
              <a:off x="3134472" y="1849045"/>
              <a:ext cx="2328736" cy="1626094"/>
              <a:chOff x="2847165" y="1657813"/>
              <a:chExt cx="2328736" cy="1626094"/>
            </a:xfrm>
          </p:grpSpPr>
          <p:cxnSp>
            <p:nvCxnSpPr>
              <p:cNvPr id="30" name="直接箭头连接符 29">
                <a:extLst>
                  <a:ext uri="{FF2B5EF4-FFF2-40B4-BE49-F238E27FC236}">
                    <a16:creationId xmlns:a16="http://schemas.microsoft.com/office/drawing/2014/main" id="{854E6D02-9FC9-F1C5-0927-45ACF9887C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14737" y="2650938"/>
                <a:ext cx="0" cy="308402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A654AC92-C11E-25AA-B536-FC329D8D81C3}"/>
                  </a:ext>
                </a:extLst>
              </p:cNvPr>
              <p:cNvGrpSpPr/>
              <p:nvPr/>
            </p:nvGrpSpPr>
            <p:grpSpPr>
              <a:xfrm>
                <a:off x="2847165" y="1657813"/>
                <a:ext cx="2328736" cy="1626094"/>
                <a:chOff x="2847165" y="1657813"/>
                <a:chExt cx="2328736" cy="1626094"/>
              </a:xfrm>
            </p:grpSpPr>
            <p:sp>
              <p:nvSpPr>
                <p:cNvPr id="33" name="文本框 84">
                  <a:extLst>
                    <a:ext uri="{FF2B5EF4-FFF2-40B4-BE49-F238E27FC236}">
                      <a16:creationId xmlns:a16="http://schemas.microsoft.com/office/drawing/2014/main" id="{35ADF06D-12FE-F4FA-7B30-845A118D1E19}"/>
                    </a:ext>
                  </a:extLst>
                </p:cNvPr>
                <p:cNvSpPr txBox="1"/>
                <p:nvPr/>
              </p:nvSpPr>
              <p:spPr>
                <a:xfrm>
                  <a:off x="3798601" y="2662846"/>
                  <a:ext cx="1377300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685800"/>
                  <a:r>
                    <a:rPr lang="en-US" altLang="zh-CN" sz="1100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High shear blender</a:t>
                  </a:r>
                </a:p>
              </p:txBody>
            </p:sp>
            <p:grpSp>
              <p:nvGrpSpPr>
                <p:cNvPr id="3" name="组合 2">
                  <a:extLst>
                    <a:ext uri="{FF2B5EF4-FFF2-40B4-BE49-F238E27FC236}">
                      <a16:creationId xmlns:a16="http://schemas.microsoft.com/office/drawing/2014/main" id="{5EC63411-0027-FAFD-7A30-9E2A3AA5E5E1}"/>
                    </a:ext>
                  </a:extLst>
                </p:cNvPr>
                <p:cNvGrpSpPr/>
                <p:nvPr/>
              </p:nvGrpSpPr>
              <p:grpSpPr>
                <a:xfrm>
                  <a:off x="2847165" y="1657813"/>
                  <a:ext cx="2202847" cy="1626094"/>
                  <a:chOff x="1847524" y="1664816"/>
                  <a:chExt cx="2202847" cy="1626094"/>
                </a:xfrm>
              </p:grpSpPr>
              <p:sp>
                <p:nvSpPr>
                  <p:cNvPr id="4" name="文本框 79">
                    <a:extLst>
                      <a:ext uri="{FF2B5EF4-FFF2-40B4-BE49-F238E27FC236}">
                        <a16:creationId xmlns:a16="http://schemas.microsoft.com/office/drawing/2014/main" id="{47E9EFE2-6A1E-D62E-1D6F-A878CA42045E}"/>
                      </a:ext>
                    </a:extLst>
                  </p:cNvPr>
                  <p:cNvSpPr txBox="1"/>
                  <p:nvPr/>
                </p:nvSpPr>
                <p:spPr>
                  <a:xfrm>
                    <a:off x="1920005" y="1664816"/>
                    <a:ext cx="213036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Nanocrystals/Nanoparticles</a:t>
                    </a:r>
                    <a:endParaRPr lang="zh-CN" altLang="en-US" sz="11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" name="文本框 80">
                    <a:extLst>
                      <a:ext uri="{FF2B5EF4-FFF2-40B4-BE49-F238E27FC236}">
                        <a16:creationId xmlns:a16="http://schemas.microsoft.com/office/drawing/2014/main" id="{877BC220-BE22-74EA-C269-A4C916B4E148}"/>
                      </a:ext>
                    </a:extLst>
                  </p:cNvPr>
                  <p:cNvSpPr txBox="1"/>
                  <p:nvPr/>
                </p:nvSpPr>
                <p:spPr>
                  <a:xfrm>
                    <a:off x="1847524" y="2374529"/>
                    <a:ext cx="204414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defTabSz="685800"/>
                    <a:r>
                      <a:rPr lang="en-US" altLang="zh-CN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Coarse oil-in-water emulsions</a:t>
                    </a:r>
                    <a:endParaRPr lang="zh-CN" altLang="en-US" sz="11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" name="文本框 84">
                    <a:extLst>
                      <a:ext uri="{FF2B5EF4-FFF2-40B4-BE49-F238E27FC236}">
                        <a16:creationId xmlns:a16="http://schemas.microsoft.com/office/drawing/2014/main" id="{2810DC05-63CB-6ADF-EB58-9BFA4E22DA32}"/>
                      </a:ext>
                    </a:extLst>
                  </p:cNvPr>
                  <p:cNvSpPr txBox="1"/>
                  <p:nvPr/>
                </p:nvSpPr>
                <p:spPr>
                  <a:xfrm>
                    <a:off x="2057446" y="2039302"/>
                    <a:ext cx="829073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defTabSz="685800"/>
                    <a:r>
                      <a:rPr lang="en-US" altLang="zh-CN" sz="11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Dodecane</a:t>
                    </a:r>
                    <a:endParaRPr lang="en-US" altLang="zh-CN" sz="1100" baseline="-25000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8" name="直接箭头连接符 7">
                    <a:extLst>
                      <a:ext uri="{FF2B5EF4-FFF2-40B4-BE49-F238E27FC236}">
                        <a16:creationId xmlns:a16="http://schemas.microsoft.com/office/drawing/2014/main" id="{F3D3438C-292C-ED74-D203-BD98E8548F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815097" y="2055605"/>
                    <a:ext cx="0" cy="308402"/>
                  </a:xfrm>
                  <a:prstGeom prst="straightConnector1">
                    <a:avLst/>
                  </a:prstGeom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" name="文本框 80">
                    <a:extLst>
                      <a:ext uri="{FF2B5EF4-FFF2-40B4-BE49-F238E27FC236}">
                        <a16:creationId xmlns:a16="http://schemas.microsoft.com/office/drawing/2014/main" id="{EFD3E920-659C-7BF4-1814-5A220BCA198E}"/>
                      </a:ext>
                    </a:extLst>
                  </p:cNvPr>
                  <p:cNvSpPr txBox="1"/>
                  <p:nvPr/>
                </p:nvSpPr>
                <p:spPr>
                  <a:xfrm>
                    <a:off x="2121637" y="3029300"/>
                    <a:ext cx="1441420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defTabSz="685800"/>
                    <a:r>
                      <a:rPr lang="en-US" altLang="zh-CN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Pickering emulsions</a:t>
                    </a:r>
                    <a:endParaRPr lang="zh-CN" altLang="en-US" sz="11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E44A971E-44AF-DD0D-1D27-788DAD0E9336}"/>
              </a:ext>
            </a:extLst>
          </p:cNvPr>
          <p:cNvSpPr txBox="1"/>
          <p:nvPr/>
        </p:nvSpPr>
        <p:spPr>
          <a:xfrm rot="19041343">
            <a:off x="5855157" y="1829164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Col.0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6345C6-DF48-81F9-EFBF-CDC61DCA02F2}"/>
              </a:ext>
            </a:extLst>
          </p:cNvPr>
          <p:cNvSpPr txBox="1"/>
          <p:nvPr/>
        </p:nvSpPr>
        <p:spPr>
          <a:xfrm rot="19041343">
            <a:off x="6294285" y="1645641"/>
            <a:ext cx="9797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AtXAT2/Col.0</a:t>
            </a:r>
            <a:endParaRPr lang="zh-CN" altLang="en-US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477676-2CC6-0F59-25E9-277835EB5361}"/>
              </a:ext>
            </a:extLst>
          </p:cNvPr>
          <p:cNvSpPr txBox="1"/>
          <p:nvPr/>
        </p:nvSpPr>
        <p:spPr>
          <a:xfrm rot="19041343">
            <a:off x="6949225" y="1804189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atdgux</a:t>
            </a:r>
            <a:endParaRPr lang="zh-CN" altLang="en-US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5E5ABA3-C66D-FC61-277C-1B644743CD8D}"/>
              </a:ext>
            </a:extLst>
          </p:cNvPr>
          <p:cNvSpPr txBox="1"/>
          <p:nvPr/>
        </p:nvSpPr>
        <p:spPr>
          <a:xfrm rot="19041343">
            <a:off x="7461533" y="1645643"/>
            <a:ext cx="10534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AtXAT2/</a:t>
            </a:r>
            <a:r>
              <a:rPr lang="en-US" altLang="zh-CN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atdgux</a:t>
            </a:r>
            <a:endParaRPr lang="zh-CN" altLang="en-US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332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宽屏</PresentationFormat>
  <Paragraphs>12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Tianqi Li</dc:creator>
  <cp:lastModifiedBy>Tianqi Li</cp:lastModifiedBy>
  <cp:revision>2</cp:revision>
  <dcterms:created xsi:type="dcterms:W3CDTF">2025-09-12T11:28:26Z</dcterms:created>
  <dcterms:modified xsi:type="dcterms:W3CDTF">2025-09-12T11:37:11Z</dcterms:modified>
</cp:coreProperties>
</file>