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CCBA4"/>
    <a:srgbClr val="A8C572"/>
    <a:srgbClr val="D4E3BE"/>
    <a:srgbClr val="F7FD7D"/>
    <a:srgbClr val="CCDDAE"/>
    <a:srgbClr val="C5D7E9"/>
    <a:srgbClr val="F8FF6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vertBarState="minimized"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4352" y="-3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50A5-CEC3-F147-8121-A9581861E30C}" type="datetimeFigureOut">
              <a:rPr lang="en-US" smtClean="0"/>
              <a:pPr/>
              <a:t>7/26/14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329E7-7312-4647-8213-A1D73883E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50A5-CEC3-F147-8121-A9581861E30C}" type="datetimeFigureOut">
              <a:rPr lang="en-US" smtClean="0"/>
              <a:pPr/>
              <a:t>7/26/14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329E7-7312-4647-8213-A1D73883E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50A5-CEC3-F147-8121-A9581861E30C}" type="datetimeFigureOut">
              <a:rPr lang="en-US" smtClean="0"/>
              <a:pPr/>
              <a:t>7/26/14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329E7-7312-4647-8213-A1D73883E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50A5-CEC3-F147-8121-A9581861E30C}" type="datetimeFigureOut">
              <a:rPr lang="en-US" smtClean="0"/>
              <a:pPr/>
              <a:t>7/26/14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329E7-7312-4647-8213-A1D73883E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50A5-CEC3-F147-8121-A9581861E30C}" type="datetimeFigureOut">
              <a:rPr lang="en-US" smtClean="0"/>
              <a:pPr/>
              <a:t>7/26/14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329E7-7312-4647-8213-A1D73883E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50A5-CEC3-F147-8121-A9581861E30C}" type="datetimeFigureOut">
              <a:rPr lang="en-US" smtClean="0"/>
              <a:pPr/>
              <a:t>7/26/14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329E7-7312-4647-8213-A1D73883E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50A5-CEC3-F147-8121-A9581861E30C}" type="datetimeFigureOut">
              <a:rPr lang="en-US" smtClean="0"/>
              <a:pPr/>
              <a:t>7/26/14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329E7-7312-4647-8213-A1D73883E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50A5-CEC3-F147-8121-A9581861E30C}" type="datetimeFigureOut">
              <a:rPr lang="en-US" smtClean="0"/>
              <a:pPr/>
              <a:t>7/26/14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329E7-7312-4647-8213-A1D73883E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50A5-CEC3-F147-8121-A9581861E30C}" type="datetimeFigureOut">
              <a:rPr lang="en-US" smtClean="0"/>
              <a:pPr/>
              <a:t>7/26/14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329E7-7312-4647-8213-A1D73883E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50A5-CEC3-F147-8121-A9581861E30C}" type="datetimeFigureOut">
              <a:rPr lang="en-US" smtClean="0"/>
              <a:pPr/>
              <a:t>7/26/14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329E7-7312-4647-8213-A1D73883E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50A5-CEC3-F147-8121-A9581861E30C}" type="datetimeFigureOut">
              <a:rPr lang="en-US" smtClean="0"/>
              <a:pPr/>
              <a:t>7/26/14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329E7-7312-4647-8213-A1D73883E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A50A5-CEC3-F147-8121-A9581861E30C}" type="datetimeFigureOut">
              <a:rPr lang="en-US" smtClean="0"/>
              <a:pPr/>
              <a:t>7/26/14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329E7-7312-4647-8213-A1D73883E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roup 258"/>
          <p:cNvGrpSpPr/>
          <p:nvPr/>
        </p:nvGrpSpPr>
        <p:grpSpPr>
          <a:xfrm>
            <a:off x="758953" y="852817"/>
            <a:ext cx="4803225" cy="6452329"/>
            <a:chOff x="758953" y="852817"/>
            <a:chExt cx="4803225" cy="6452329"/>
          </a:xfrm>
        </p:grpSpPr>
        <p:cxnSp>
          <p:nvCxnSpPr>
            <p:cNvPr id="157" name="Straight Connector 156"/>
            <p:cNvCxnSpPr>
              <a:endCxn id="295" idx="2"/>
            </p:cNvCxnSpPr>
            <p:nvPr/>
          </p:nvCxnSpPr>
          <p:spPr>
            <a:xfrm rot="16200000" flipV="1">
              <a:off x="3629835" y="5313070"/>
              <a:ext cx="469835" cy="9866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4616575" y="4902003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3773074" y="5469258"/>
              <a:ext cx="249768" cy="249768"/>
            </a:xfrm>
            <a:prstGeom prst="ellipse">
              <a:avLst/>
            </a:prstGeom>
            <a:solidFill>
              <a:srgbClr val="F8FF60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377512" y="6306404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3288360" y="3496527"/>
              <a:ext cx="1214980" cy="4866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V="1">
              <a:off x="2860798" y="3268989"/>
              <a:ext cx="1674293" cy="17778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3043887" y="3004404"/>
              <a:ext cx="1438268" cy="379943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3265081" y="2756754"/>
              <a:ext cx="1126063" cy="480486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3135966" y="2505930"/>
              <a:ext cx="1155694" cy="73131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3303177" y="3573779"/>
              <a:ext cx="1200151" cy="209533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3250266" y="3658455"/>
              <a:ext cx="1183766" cy="44132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3010539" y="3621414"/>
              <a:ext cx="1341451" cy="76835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/>
            <p:cNvSpPr txBox="1"/>
            <p:nvPr/>
          </p:nvSpPr>
          <p:spPr>
            <a:xfrm>
              <a:off x="4218401" y="5910824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latin typeface="Times New Roman"/>
                  <a:cs typeface="Times New Roman"/>
                </a:rPr>
                <a:t>3</a:t>
              </a:r>
              <a:endParaRPr lang="en-US" sz="800" b="1" dirty="0">
                <a:latin typeface="Times New Roman"/>
                <a:cs typeface="Times New Roman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4830390" y="5909528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latin typeface="Times New Roman"/>
                  <a:cs typeface="Times New Roman"/>
                </a:rPr>
                <a:t>3</a:t>
              </a:r>
              <a:endParaRPr lang="en-US" sz="8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136" name="Straight Connector 135"/>
            <p:cNvCxnSpPr/>
            <p:nvPr/>
          </p:nvCxnSpPr>
          <p:spPr>
            <a:xfrm>
              <a:off x="3811182" y="5031121"/>
              <a:ext cx="1410755" cy="107102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/>
            <p:cNvSpPr/>
            <p:nvPr/>
          </p:nvSpPr>
          <p:spPr>
            <a:xfrm>
              <a:off x="4640917" y="5618483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5097210" y="5961390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8" name="Straight Connector 137"/>
            <p:cNvCxnSpPr/>
            <p:nvPr/>
          </p:nvCxnSpPr>
          <p:spPr>
            <a:xfrm rot="5400000">
              <a:off x="4961929" y="5906704"/>
              <a:ext cx="82541" cy="56456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4421323" y="5390426"/>
              <a:ext cx="418020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/>
            <p:cNvSpPr/>
            <p:nvPr/>
          </p:nvSpPr>
          <p:spPr>
            <a:xfrm>
              <a:off x="4757335" y="5258645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3" name="Straight Connector 142"/>
            <p:cNvCxnSpPr>
              <a:stCxn id="72" idx="7"/>
            </p:cNvCxnSpPr>
            <p:nvPr/>
          </p:nvCxnSpPr>
          <p:spPr>
            <a:xfrm rot="5400000" flipH="1" flipV="1">
              <a:off x="4478486" y="5089789"/>
              <a:ext cx="152438" cy="190546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 rot="5400000" flipH="1" flipV="1">
              <a:off x="3969404" y="5662967"/>
              <a:ext cx="350817" cy="16137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rot="16200000" flipV="1">
              <a:off x="3981095" y="5723756"/>
              <a:ext cx="849742" cy="19896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377410" y="6153997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5079052" y="5961390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27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4352208" y="6162129"/>
              <a:ext cx="2957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11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3940299" y="5794176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3653437" y="5247464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latin typeface="Times New Roman"/>
                  <a:cs typeface="Times New Roman"/>
                </a:rPr>
                <a:t>2</a:t>
              </a:r>
              <a:endParaRPr lang="en-US" sz="8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159" name="Straight Connector 158"/>
            <p:cNvCxnSpPr/>
            <p:nvPr/>
          </p:nvCxnSpPr>
          <p:spPr>
            <a:xfrm flipV="1">
              <a:off x="3802106" y="5336632"/>
              <a:ext cx="115155" cy="2975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 rot="5400000" flipH="1" flipV="1">
              <a:off x="2879560" y="5529344"/>
              <a:ext cx="423327" cy="16136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rot="16200000" flipH="1">
              <a:off x="3064524" y="5482493"/>
              <a:ext cx="496365" cy="18203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2886198" y="5690457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3286248" y="5711622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cxnSp>
          <p:nvCxnSpPr>
            <p:cNvPr id="165" name="Straight Connector 164"/>
            <p:cNvCxnSpPr/>
            <p:nvPr/>
          </p:nvCxnSpPr>
          <p:spPr>
            <a:xfrm rot="5400000" flipH="1" flipV="1">
              <a:off x="2532964" y="5448608"/>
              <a:ext cx="423327" cy="16136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/>
            <p:cNvSpPr/>
            <p:nvPr/>
          </p:nvSpPr>
          <p:spPr>
            <a:xfrm>
              <a:off x="2527362" y="5669293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2506268" y="567235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25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2538503" y="5421652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 smtClean="0">
                  <a:latin typeface="Times New Roman"/>
                  <a:cs typeface="Times New Roman"/>
                </a:rPr>
                <a:t>2</a:t>
              </a:r>
              <a:endParaRPr lang="en-US" sz="8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168" name="Straight Connector 167"/>
            <p:cNvCxnSpPr/>
            <p:nvPr/>
          </p:nvCxnSpPr>
          <p:spPr>
            <a:xfrm>
              <a:off x="2700934" y="5542074"/>
              <a:ext cx="70491" cy="3619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 flipV="1">
              <a:off x="3840514" y="4928459"/>
              <a:ext cx="549576" cy="88306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5400000" flipH="1" flipV="1">
              <a:off x="3444117" y="5163691"/>
              <a:ext cx="439254" cy="303346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>
              <a:off x="3415361" y="5387765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4255678" y="4803575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6" name="Oval 45"/>
            <p:cNvSpPr/>
            <p:nvPr/>
          </p:nvSpPr>
          <p:spPr>
            <a:xfrm>
              <a:off x="4435606" y="3408669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4418662" y="3681720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4342466" y="3984448"/>
              <a:ext cx="273040" cy="273040"/>
            </a:xfrm>
            <a:prstGeom prst="ellipse">
              <a:avLst/>
            </a:prstGeom>
            <a:solidFill>
              <a:srgbClr val="F8FF60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5" name="Oval 74"/>
            <p:cNvSpPr/>
            <p:nvPr/>
          </p:nvSpPr>
          <p:spPr>
            <a:xfrm>
              <a:off x="4209137" y="4244789"/>
              <a:ext cx="303718" cy="303718"/>
            </a:xfrm>
            <a:prstGeom prst="ellipse">
              <a:avLst/>
            </a:prstGeom>
            <a:solidFill>
              <a:srgbClr val="F8FF60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4" name="Straight Connector 193"/>
            <p:cNvCxnSpPr/>
            <p:nvPr/>
          </p:nvCxnSpPr>
          <p:spPr>
            <a:xfrm>
              <a:off x="4248270" y="4624723"/>
              <a:ext cx="418020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>
              <a:off x="2984615" y="3658455"/>
              <a:ext cx="1206253" cy="97051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4056717" y="4500897"/>
              <a:ext cx="249768" cy="249768"/>
            </a:xfrm>
            <a:prstGeom prst="ellipse">
              <a:avLst/>
            </a:prstGeom>
            <a:solidFill>
              <a:srgbClr val="F8FF60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4615506" y="4496664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7" name="Straight Connector 196"/>
            <p:cNvCxnSpPr/>
            <p:nvPr/>
          </p:nvCxnSpPr>
          <p:spPr>
            <a:xfrm rot="16200000" flipH="1">
              <a:off x="2583043" y="3784390"/>
              <a:ext cx="1442983" cy="102176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/>
            <p:cNvSpPr/>
            <p:nvPr/>
          </p:nvSpPr>
          <p:spPr>
            <a:xfrm>
              <a:off x="3643956" y="4851195"/>
              <a:ext cx="340789" cy="340789"/>
            </a:xfrm>
            <a:prstGeom prst="ellipse">
              <a:avLst/>
            </a:prstGeom>
            <a:solidFill>
              <a:srgbClr val="F8FF60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0" name="Straight Connector 199"/>
            <p:cNvCxnSpPr/>
            <p:nvPr/>
          </p:nvCxnSpPr>
          <p:spPr>
            <a:xfrm rot="16200000" flipH="1">
              <a:off x="2180034" y="4232323"/>
              <a:ext cx="1639867" cy="41804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/>
            <p:cNvSpPr/>
            <p:nvPr/>
          </p:nvSpPr>
          <p:spPr>
            <a:xfrm>
              <a:off x="3044945" y="5131663"/>
              <a:ext cx="340789" cy="340789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4166776" y="2377866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4291660" y="2627634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4380565" y="2885859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4435606" y="3144084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1" name="Straight Connector 210"/>
            <p:cNvCxnSpPr/>
            <p:nvPr/>
          </p:nvCxnSpPr>
          <p:spPr>
            <a:xfrm rot="5400000" flipH="1" flipV="1">
              <a:off x="2862150" y="2166977"/>
              <a:ext cx="1149340" cy="991186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V="1">
              <a:off x="3043887" y="2297430"/>
              <a:ext cx="1077384" cy="93981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 flipH="1" flipV="1">
              <a:off x="2580870" y="2136049"/>
              <a:ext cx="1365244" cy="83713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 flipH="1" flipV="1">
              <a:off x="2345935" y="2211700"/>
              <a:ext cx="1500713" cy="55037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3811182" y="1967237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4001677" y="2166204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9" name="Straight Connector 218"/>
            <p:cNvCxnSpPr/>
            <p:nvPr/>
          </p:nvCxnSpPr>
          <p:spPr>
            <a:xfrm flipV="1">
              <a:off x="3731289" y="1213713"/>
              <a:ext cx="899044" cy="60165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4022842" y="1402100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4494855" y="1088829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3523318" y="1687851"/>
              <a:ext cx="342892" cy="342892"/>
            </a:xfrm>
            <a:prstGeom prst="ellipse">
              <a:avLst/>
            </a:prstGeom>
            <a:solidFill>
              <a:srgbClr val="F8FF60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1" name="Straight Connector 220"/>
            <p:cNvCxnSpPr/>
            <p:nvPr/>
          </p:nvCxnSpPr>
          <p:spPr>
            <a:xfrm rot="5400000" flipH="1" flipV="1">
              <a:off x="3106671" y="1457468"/>
              <a:ext cx="538286" cy="1983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flipV="1">
              <a:off x="3401666" y="1338597"/>
              <a:ext cx="409516" cy="35612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3265083" y="1073360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3677832" y="1213713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3216393" y="1569305"/>
              <a:ext cx="319623" cy="319623"/>
            </a:xfrm>
            <a:prstGeom prst="ellipse">
              <a:avLst/>
            </a:prstGeom>
            <a:solidFill>
              <a:srgbClr val="F8FF60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0" name="Straight Connector 229"/>
            <p:cNvCxnSpPr/>
            <p:nvPr/>
          </p:nvCxnSpPr>
          <p:spPr>
            <a:xfrm rot="16200000" flipV="1">
              <a:off x="1459697" y="1988544"/>
              <a:ext cx="2228729" cy="26866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/>
            <p:nvPr/>
          </p:nvCxnSpPr>
          <p:spPr>
            <a:xfrm rot="16200000" flipV="1">
              <a:off x="1679239" y="2255711"/>
              <a:ext cx="1520828" cy="44223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/>
            <p:nvPr/>
          </p:nvCxnSpPr>
          <p:spPr>
            <a:xfrm rot="16200000" flipV="1">
              <a:off x="1591918" y="2185323"/>
              <a:ext cx="1371599" cy="63486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/>
            <p:nvPr/>
          </p:nvCxnSpPr>
          <p:spPr>
            <a:xfrm rot="16200000" flipV="1">
              <a:off x="1562284" y="2165195"/>
              <a:ext cx="1114428" cy="77354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16200000" flipV="1">
              <a:off x="1494451" y="2193190"/>
              <a:ext cx="1090092" cy="99801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0800000">
              <a:off x="1345700" y="2303779"/>
              <a:ext cx="1256342" cy="107421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10800000">
              <a:off x="1179872" y="2505931"/>
              <a:ext cx="1403121" cy="90273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1055284" y="2386332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218265" y="2178903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1393946" y="1984169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1597144" y="1816955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829980" y="1689965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5" name="Straight Connector 244"/>
            <p:cNvCxnSpPr/>
            <p:nvPr/>
          </p:nvCxnSpPr>
          <p:spPr>
            <a:xfrm rot="10800000">
              <a:off x="1093382" y="2755700"/>
              <a:ext cx="1442508" cy="631823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0800000">
              <a:off x="984520" y="3004405"/>
              <a:ext cx="1442508" cy="404266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0800000">
              <a:off x="901204" y="3245724"/>
              <a:ext cx="1491806" cy="20104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0800000" flipV="1">
              <a:off x="913158" y="3496527"/>
              <a:ext cx="1688885" cy="212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0800000" flipV="1">
              <a:off x="943101" y="3545193"/>
              <a:ext cx="1459414" cy="23811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/>
            <p:nvPr/>
          </p:nvCxnSpPr>
          <p:spPr>
            <a:xfrm rot="10800000" flipV="1">
              <a:off x="1003022" y="3573778"/>
              <a:ext cx="1503247" cy="47676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10800000" flipV="1">
              <a:off x="1101848" y="3498649"/>
              <a:ext cx="1636174" cy="79027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0800000" flipV="1">
              <a:off x="1222498" y="3513083"/>
              <a:ext cx="1508116" cy="103542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/>
            <p:nvPr/>
          </p:nvCxnSpPr>
          <p:spPr>
            <a:xfrm rot="5400000">
              <a:off x="1455662" y="3654565"/>
              <a:ext cx="1415376" cy="113241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10800000" flipV="1">
              <a:off x="1393946" y="3498649"/>
              <a:ext cx="1335610" cy="1252016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1484169" y="3812714"/>
              <a:ext cx="1561574" cy="92920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1546124" y="4004371"/>
              <a:ext cx="1665144" cy="68256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/>
            <p:nvPr/>
          </p:nvCxnSpPr>
          <p:spPr>
            <a:xfrm rot="5400000">
              <a:off x="1615161" y="4168607"/>
              <a:ext cx="1785411" cy="44549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/>
            <p:cNvCxnSpPr/>
            <p:nvPr/>
          </p:nvCxnSpPr>
          <p:spPr>
            <a:xfrm rot="5400000">
              <a:off x="1733975" y="4306470"/>
              <a:ext cx="1790028" cy="20325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/>
            <p:cNvCxnSpPr/>
            <p:nvPr/>
          </p:nvCxnSpPr>
          <p:spPr>
            <a:xfrm rot="16200000" flipH="1">
              <a:off x="1864338" y="4379361"/>
              <a:ext cx="1814024" cy="8146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/>
            <p:cNvSpPr/>
            <p:nvPr/>
          </p:nvSpPr>
          <p:spPr>
            <a:xfrm>
              <a:off x="792817" y="3137754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788584" y="3400221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943099" y="2627634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843613" y="2881635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805516" y="3658455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860545" y="3933621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972730" y="4168575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1101847" y="4418343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273295" y="4621548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1468033" y="4792995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1688164" y="4928459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1916767" y="5053343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2164407" y="5148596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2418408" y="5186693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2695692" y="5186693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" name="Oval 4"/>
            <p:cNvSpPr/>
            <p:nvPr/>
          </p:nvSpPr>
          <p:spPr>
            <a:xfrm>
              <a:off x="2147475" y="2885868"/>
              <a:ext cx="1198035" cy="1198035"/>
            </a:xfrm>
            <a:prstGeom prst="ellipse">
              <a:avLst/>
            </a:prstGeom>
            <a:solidFill>
              <a:srgbClr val="F8FF6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2079748" y="1592597"/>
              <a:ext cx="249768" cy="249768"/>
            </a:xfrm>
            <a:prstGeom prst="ellipse">
              <a:avLst/>
            </a:prstGeom>
            <a:solidFill>
              <a:srgbClr val="F8FF60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9" name="Straight Connector 278"/>
            <p:cNvCxnSpPr/>
            <p:nvPr/>
          </p:nvCxnSpPr>
          <p:spPr>
            <a:xfrm rot="5400000" flipH="1" flipV="1">
              <a:off x="2369727" y="1203177"/>
              <a:ext cx="530475" cy="20178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/>
            <p:cNvCxnSpPr/>
            <p:nvPr/>
          </p:nvCxnSpPr>
          <p:spPr>
            <a:xfrm rot="16200000" flipV="1">
              <a:off x="2115349" y="1145303"/>
              <a:ext cx="405341" cy="40035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10800000">
              <a:off x="1994716" y="1415601"/>
              <a:ext cx="532647" cy="15338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/>
            <p:cNvSpPr/>
            <p:nvPr/>
          </p:nvSpPr>
          <p:spPr>
            <a:xfrm>
              <a:off x="2306224" y="852817"/>
              <a:ext cx="249768" cy="249768"/>
            </a:xfrm>
            <a:prstGeom prst="ellipse">
              <a:avLst/>
            </a:prstGeom>
            <a:solidFill>
              <a:srgbClr val="F8FF60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7" name="Straight Connector 286"/>
            <p:cNvCxnSpPr/>
            <p:nvPr/>
          </p:nvCxnSpPr>
          <p:spPr>
            <a:xfrm flipV="1">
              <a:off x="2518198" y="1217946"/>
              <a:ext cx="460769" cy="35136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flipV="1">
              <a:off x="2506268" y="1496958"/>
              <a:ext cx="581744" cy="7659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>
              <a:off x="2313636" y="1355528"/>
              <a:ext cx="419095" cy="419095"/>
            </a:xfrm>
            <a:prstGeom prst="ellipse">
              <a:avLst/>
            </a:prstGeom>
            <a:solidFill>
              <a:srgbClr val="F8FF60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864306" y="1298384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1997891" y="1008512"/>
              <a:ext cx="249768" cy="249768"/>
            </a:xfrm>
            <a:prstGeom prst="ellipse">
              <a:avLst/>
            </a:prstGeom>
            <a:solidFill>
              <a:srgbClr val="A8C572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2952873" y="1365053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854083" y="1102585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2603726" y="920297"/>
              <a:ext cx="249768" cy="249768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3065045" y="518457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15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3269556" y="570920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16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293" name="TextBox 292"/>
            <p:cNvSpPr txBox="1"/>
            <p:nvPr/>
          </p:nvSpPr>
          <p:spPr>
            <a:xfrm>
              <a:off x="2865478" y="569045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68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3751346" y="547245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48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3694230" y="4896655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2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297" name="TextBox 296"/>
            <p:cNvSpPr txBox="1"/>
            <p:nvPr/>
          </p:nvSpPr>
          <p:spPr>
            <a:xfrm>
              <a:off x="3393136" y="5387651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74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4621624" y="562272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79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300" name="Straight Connector 299"/>
            <p:cNvCxnSpPr/>
            <p:nvPr/>
          </p:nvCxnSpPr>
          <p:spPr>
            <a:xfrm rot="10800000" flipV="1">
              <a:off x="4389033" y="5976202"/>
              <a:ext cx="123823" cy="4980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3" name="TextBox 302"/>
            <p:cNvSpPr txBox="1"/>
            <p:nvPr/>
          </p:nvSpPr>
          <p:spPr>
            <a:xfrm>
              <a:off x="3914086" y="579517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28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05" name="TextBox 304"/>
            <p:cNvSpPr txBox="1"/>
            <p:nvPr/>
          </p:nvSpPr>
          <p:spPr>
            <a:xfrm>
              <a:off x="4731346" y="5262878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77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4587897" y="491046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49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4259920" y="4803575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3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08" name="TextBox 307"/>
            <p:cNvSpPr txBox="1"/>
            <p:nvPr/>
          </p:nvSpPr>
          <p:spPr>
            <a:xfrm>
              <a:off x="4594582" y="450290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21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09" name="TextBox 308"/>
            <p:cNvSpPr txBox="1"/>
            <p:nvPr/>
          </p:nvSpPr>
          <p:spPr>
            <a:xfrm>
              <a:off x="4059878" y="4496664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8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4237735" y="4265886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6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11" name="TextBox 310"/>
            <p:cNvSpPr txBox="1"/>
            <p:nvPr/>
          </p:nvSpPr>
          <p:spPr>
            <a:xfrm>
              <a:off x="4356441" y="4001380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9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4389031" y="368067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78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4414684" y="341174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76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4404391" y="314410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72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4359638" y="288163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26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4264643" y="2631867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24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4144556" y="238204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22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3972528" y="21681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20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3781551" y="197248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10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3544722" y="173640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13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3993704" y="139933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12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4474172" y="10855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29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3222989" y="160522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63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3241800" y="1082367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17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29" name="TextBox 328"/>
            <p:cNvSpPr txBox="1"/>
            <p:nvPr/>
          </p:nvSpPr>
          <p:spPr>
            <a:xfrm>
              <a:off x="3651374" y="121794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75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30" name="TextBox 329"/>
            <p:cNvSpPr txBox="1"/>
            <p:nvPr/>
          </p:nvSpPr>
          <p:spPr>
            <a:xfrm>
              <a:off x="2621090" y="3384347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1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31" name="TextBox 330"/>
            <p:cNvSpPr txBox="1"/>
            <p:nvPr/>
          </p:nvSpPr>
          <p:spPr>
            <a:xfrm>
              <a:off x="2274172" y="857997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14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32" name="TextBox 331"/>
            <p:cNvSpPr txBox="1"/>
            <p:nvPr/>
          </p:nvSpPr>
          <p:spPr>
            <a:xfrm>
              <a:off x="2607945" y="914556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5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33" name="TextBox 332"/>
            <p:cNvSpPr txBox="1"/>
            <p:nvPr/>
          </p:nvSpPr>
          <p:spPr>
            <a:xfrm>
              <a:off x="2828487" y="110943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50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34" name="TextBox 333"/>
            <p:cNvSpPr txBox="1"/>
            <p:nvPr/>
          </p:nvSpPr>
          <p:spPr>
            <a:xfrm>
              <a:off x="2922764" y="137201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73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35" name="TextBox 334"/>
            <p:cNvSpPr txBox="1"/>
            <p:nvPr/>
          </p:nvSpPr>
          <p:spPr>
            <a:xfrm>
              <a:off x="1980502" y="1017806"/>
              <a:ext cx="30008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30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36" name="TextBox 335"/>
            <p:cNvSpPr txBox="1"/>
            <p:nvPr/>
          </p:nvSpPr>
          <p:spPr>
            <a:xfrm>
              <a:off x="1847393" y="129838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70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37" name="TextBox 336"/>
            <p:cNvSpPr txBox="1"/>
            <p:nvPr/>
          </p:nvSpPr>
          <p:spPr>
            <a:xfrm>
              <a:off x="2395870" y="1423211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4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2060929" y="159035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23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1810160" y="168996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71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40" name="TextBox 339"/>
            <p:cNvSpPr txBox="1"/>
            <p:nvPr/>
          </p:nvSpPr>
          <p:spPr>
            <a:xfrm>
              <a:off x="1575979" y="182742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69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41" name="TextBox 340"/>
            <p:cNvSpPr txBox="1"/>
            <p:nvPr/>
          </p:nvSpPr>
          <p:spPr>
            <a:xfrm>
              <a:off x="1364556" y="1988402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67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42" name="TextBox 341"/>
            <p:cNvSpPr txBox="1"/>
            <p:nvPr/>
          </p:nvSpPr>
          <p:spPr>
            <a:xfrm>
              <a:off x="1188634" y="218513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66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43" name="TextBox 342"/>
            <p:cNvSpPr txBox="1"/>
            <p:nvPr/>
          </p:nvSpPr>
          <p:spPr>
            <a:xfrm>
              <a:off x="1030368" y="238833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65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44" name="TextBox 343"/>
            <p:cNvSpPr txBox="1"/>
            <p:nvPr/>
          </p:nvSpPr>
          <p:spPr>
            <a:xfrm>
              <a:off x="915560" y="2631867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64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45" name="TextBox 344"/>
            <p:cNvSpPr txBox="1"/>
            <p:nvPr/>
          </p:nvSpPr>
          <p:spPr>
            <a:xfrm>
              <a:off x="814464" y="288809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62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46" name="TextBox 345"/>
            <p:cNvSpPr txBox="1"/>
            <p:nvPr/>
          </p:nvSpPr>
          <p:spPr>
            <a:xfrm>
              <a:off x="767419" y="313881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61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47" name="TextBox 346"/>
            <p:cNvSpPr txBox="1"/>
            <p:nvPr/>
          </p:nvSpPr>
          <p:spPr>
            <a:xfrm>
              <a:off x="758953" y="339799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59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48" name="TextBox 347"/>
            <p:cNvSpPr txBox="1"/>
            <p:nvPr/>
          </p:nvSpPr>
          <p:spPr>
            <a:xfrm>
              <a:off x="776367" y="366268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58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49" name="TextBox 348"/>
            <p:cNvSpPr txBox="1"/>
            <p:nvPr/>
          </p:nvSpPr>
          <p:spPr>
            <a:xfrm>
              <a:off x="834478" y="3938970"/>
              <a:ext cx="31290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57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50" name="TextBox 349"/>
            <p:cNvSpPr txBox="1"/>
            <p:nvPr/>
          </p:nvSpPr>
          <p:spPr>
            <a:xfrm>
              <a:off x="943582" y="416316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56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51" name="TextBox 350"/>
            <p:cNvSpPr txBox="1"/>
            <p:nvPr/>
          </p:nvSpPr>
          <p:spPr>
            <a:xfrm>
              <a:off x="1074817" y="441083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55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52" name="TextBox 351"/>
            <p:cNvSpPr txBox="1"/>
            <p:nvPr/>
          </p:nvSpPr>
          <p:spPr>
            <a:xfrm>
              <a:off x="1250499" y="4621548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54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53" name="TextBox 352"/>
            <p:cNvSpPr txBox="1"/>
            <p:nvPr/>
          </p:nvSpPr>
          <p:spPr>
            <a:xfrm>
              <a:off x="1449462" y="479088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53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54" name="TextBox 353"/>
            <p:cNvSpPr txBox="1"/>
            <p:nvPr/>
          </p:nvSpPr>
          <p:spPr>
            <a:xfrm>
              <a:off x="1662766" y="493269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52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55" name="TextBox 354"/>
            <p:cNvSpPr txBox="1"/>
            <p:nvPr/>
          </p:nvSpPr>
          <p:spPr>
            <a:xfrm>
              <a:off x="1893956" y="506233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51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56" name="TextBox 355"/>
            <p:cNvSpPr txBox="1"/>
            <p:nvPr/>
          </p:nvSpPr>
          <p:spPr>
            <a:xfrm>
              <a:off x="2130543" y="515282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19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57" name="TextBox 356"/>
            <p:cNvSpPr txBox="1"/>
            <p:nvPr/>
          </p:nvSpPr>
          <p:spPr>
            <a:xfrm>
              <a:off x="2392695" y="519092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18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358" name="TextBox 357"/>
            <p:cNvSpPr txBox="1"/>
            <p:nvPr/>
          </p:nvSpPr>
          <p:spPr>
            <a:xfrm>
              <a:off x="2669232" y="520221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60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4123391" y="5203625"/>
              <a:ext cx="393697" cy="393697"/>
            </a:xfrm>
            <a:prstGeom prst="ellipse">
              <a:avLst/>
            </a:prstGeom>
            <a:solidFill>
              <a:srgbClr val="FCCBA4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04" name="TextBox 303"/>
            <p:cNvSpPr txBox="1"/>
            <p:nvPr/>
          </p:nvSpPr>
          <p:spPr>
            <a:xfrm>
              <a:off x="4190067" y="5288294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 smtClean="0">
                  <a:latin typeface="Times New Roman"/>
                  <a:cs typeface="Times New Roman"/>
                </a:rPr>
                <a:t>7</a:t>
              </a:r>
              <a:endParaRPr lang="en-US" sz="900" b="1" dirty="0">
                <a:latin typeface="Times New Roman"/>
                <a:cs typeface="Times New Roman"/>
              </a:endParaRPr>
            </a:p>
          </p:txBody>
        </p:sp>
        <p:cxnSp>
          <p:nvCxnSpPr>
            <p:cNvPr id="288" name="Straight Connector 287"/>
            <p:cNvCxnSpPr/>
            <p:nvPr/>
          </p:nvCxnSpPr>
          <p:spPr>
            <a:xfrm rot="5400000">
              <a:off x="4572678" y="5397570"/>
              <a:ext cx="116897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/>
            <p:cNvCxnSpPr/>
            <p:nvPr/>
          </p:nvCxnSpPr>
          <p:spPr>
            <a:xfrm rot="5400000">
              <a:off x="4524420" y="5574704"/>
              <a:ext cx="99355" cy="6534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/>
            <p:cNvCxnSpPr/>
            <p:nvPr/>
          </p:nvCxnSpPr>
          <p:spPr>
            <a:xfrm rot="10800000">
              <a:off x="4123392" y="5647842"/>
              <a:ext cx="102107" cy="6136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/>
            <p:cNvCxnSpPr/>
            <p:nvPr/>
          </p:nvCxnSpPr>
          <p:spPr>
            <a:xfrm rot="5400000">
              <a:off x="3985864" y="5167780"/>
              <a:ext cx="99355" cy="6534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/>
            <p:cNvCxnSpPr/>
            <p:nvPr/>
          </p:nvCxnSpPr>
          <p:spPr>
            <a:xfrm rot="5400000">
              <a:off x="4420531" y="4623929"/>
              <a:ext cx="116897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/>
            <p:cNvCxnSpPr/>
            <p:nvPr/>
          </p:nvCxnSpPr>
          <p:spPr>
            <a:xfrm rot="16200000" flipH="1">
              <a:off x="4059531" y="4969381"/>
              <a:ext cx="110657" cy="12823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2" name="TextBox 361"/>
            <p:cNvSpPr txBox="1"/>
            <p:nvPr/>
          </p:nvSpPr>
          <p:spPr>
            <a:xfrm>
              <a:off x="3654425" y="6032500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374" name="Straight Connector 373"/>
            <p:cNvCxnSpPr/>
            <p:nvPr/>
          </p:nvCxnSpPr>
          <p:spPr>
            <a:xfrm rot="10800000">
              <a:off x="3613489" y="5276650"/>
              <a:ext cx="86568" cy="5927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/>
            <p:cNvCxnSpPr/>
            <p:nvPr/>
          </p:nvCxnSpPr>
          <p:spPr>
            <a:xfrm rot="10800000">
              <a:off x="3055124" y="5568243"/>
              <a:ext cx="80845" cy="5024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/>
            <p:cNvCxnSpPr/>
            <p:nvPr/>
          </p:nvCxnSpPr>
          <p:spPr>
            <a:xfrm rot="10800000" flipV="1">
              <a:off x="3282013" y="5568242"/>
              <a:ext cx="80707" cy="3952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/>
            <p:cNvCxnSpPr/>
            <p:nvPr/>
          </p:nvCxnSpPr>
          <p:spPr>
            <a:xfrm rot="16200000" flipH="1">
              <a:off x="4324070" y="1347031"/>
              <a:ext cx="106679" cy="58873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/>
            <p:nvPr/>
          </p:nvCxnSpPr>
          <p:spPr>
            <a:xfrm rot="16200000" flipH="1">
              <a:off x="3887009" y="1643160"/>
              <a:ext cx="106679" cy="58873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/>
            <p:cNvCxnSpPr/>
            <p:nvPr/>
          </p:nvCxnSpPr>
          <p:spPr>
            <a:xfrm rot="16200000" flipH="1">
              <a:off x="3555218" y="1483800"/>
              <a:ext cx="106679" cy="7068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/>
            <p:cNvCxnSpPr/>
            <p:nvPr/>
          </p:nvCxnSpPr>
          <p:spPr>
            <a:xfrm>
              <a:off x="3321845" y="1421150"/>
              <a:ext cx="105613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5" name="Group 324"/>
            <p:cNvGrpSpPr/>
            <p:nvPr/>
          </p:nvGrpSpPr>
          <p:grpSpPr>
            <a:xfrm>
              <a:off x="798439" y="6248107"/>
              <a:ext cx="1577274" cy="1057039"/>
              <a:chOff x="4805679" y="1643818"/>
              <a:chExt cx="1577274" cy="1057039"/>
            </a:xfrm>
          </p:grpSpPr>
          <p:sp>
            <p:nvSpPr>
              <p:cNvPr id="231" name="Oval 230"/>
              <p:cNvSpPr/>
              <p:nvPr/>
            </p:nvSpPr>
            <p:spPr>
              <a:xfrm>
                <a:off x="4905326" y="2494912"/>
                <a:ext cx="162980" cy="162980"/>
              </a:xfrm>
              <a:prstGeom prst="ellipse">
                <a:avLst/>
              </a:prstGeom>
              <a:solidFill>
                <a:srgbClr val="F7FD7D"/>
              </a:solidFill>
              <a:ln w="31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4905326" y="1955904"/>
                <a:ext cx="162980" cy="162980"/>
              </a:xfrm>
              <a:prstGeom prst="ellipse">
                <a:avLst/>
              </a:prstGeom>
              <a:solidFill>
                <a:srgbClr val="9BBB59"/>
              </a:solidFill>
              <a:ln w="31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Oval 234"/>
              <p:cNvSpPr/>
              <p:nvPr/>
            </p:nvSpPr>
            <p:spPr>
              <a:xfrm>
                <a:off x="4905326" y="2238791"/>
                <a:ext cx="162980" cy="162980"/>
              </a:xfrm>
              <a:prstGeom prst="ellipse">
                <a:avLst/>
              </a:prstGeom>
              <a:solidFill>
                <a:srgbClr val="FAC090"/>
              </a:solidFill>
              <a:ln w="31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5" name="TextBox 404"/>
              <p:cNvSpPr txBox="1"/>
              <p:nvPr/>
            </p:nvSpPr>
            <p:spPr>
              <a:xfrm>
                <a:off x="4805679" y="1643818"/>
                <a:ext cx="151299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Times New Roman"/>
                    <a:cs typeface="Times New Roman"/>
                  </a:rPr>
                  <a:t>Geographical</a:t>
                </a:r>
                <a:r>
                  <a:rPr lang="en-US" sz="1100" b="1" dirty="0" smtClean="0">
                    <a:latin typeface="Times New Roman"/>
                    <a:cs typeface="Times New Roman"/>
                  </a:rPr>
                  <a:t> regions:</a:t>
                </a:r>
                <a:endParaRPr lang="en-US" sz="1100" b="1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406" name="TextBox 405"/>
              <p:cNvSpPr txBox="1"/>
              <p:nvPr/>
            </p:nvSpPr>
            <p:spPr>
              <a:xfrm>
                <a:off x="5018727" y="1900239"/>
                <a:ext cx="69762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Times New Roman"/>
                    <a:cs typeface="Times New Roman"/>
                  </a:rPr>
                  <a:t>Western</a:t>
                </a:r>
                <a:endParaRPr lang="en-US" sz="1100" b="1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407" name="TextBox 406"/>
              <p:cNvSpPr txBox="1"/>
              <p:nvPr/>
            </p:nvSpPr>
            <p:spPr>
              <a:xfrm>
                <a:off x="5045386" y="2174462"/>
                <a:ext cx="67197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Times New Roman"/>
                    <a:cs typeface="Times New Roman"/>
                  </a:rPr>
                  <a:t>Eastern</a:t>
                </a:r>
                <a:endParaRPr lang="en-US" sz="1100" b="1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408" name="TextBox 407"/>
              <p:cNvSpPr txBox="1"/>
              <p:nvPr/>
            </p:nvSpPr>
            <p:spPr>
              <a:xfrm>
                <a:off x="5031301" y="2439247"/>
                <a:ext cx="135165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 smtClean="0">
                    <a:latin typeface="Times New Roman"/>
                    <a:cs typeface="Times New Roman"/>
                  </a:rPr>
                  <a:t>Western &amp; Eastern</a:t>
                </a:r>
                <a:endParaRPr lang="en-US" sz="1100" b="1" dirty="0">
                  <a:latin typeface="Times New Roman"/>
                  <a:cs typeface="Times New Roman"/>
                </a:endParaRPr>
              </a:p>
            </p:txBody>
          </p:sp>
        </p:grpSp>
        <p:cxnSp>
          <p:nvCxnSpPr>
            <p:cNvPr id="409" name="Straight Connector 408"/>
            <p:cNvCxnSpPr/>
            <p:nvPr/>
          </p:nvCxnSpPr>
          <p:spPr>
            <a:xfrm flipV="1">
              <a:off x="2406236" y="1210944"/>
              <a:ext cx="105613" cy="1546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/>
            <p:cNvCxnSpPr/>
            <p:nvPr/>
          </p:nvCxnSpPr>
          <p:spPr>
            <a:xfrm>
              <a:off x="2605217" y="1226008"/>
              <a:ext cx="97085" cy="34276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/>
            <p:cNvCxnSpPr/>
            <p:nvPr/>
          </p:nvCxnSpPr>
          <p:spPr>
            <a:xfrm rot="5400000" flipH="1" flipV="1">
              <a:off x="2238957" y="1272568"/>
              <a:ext cx="73226" cy="6852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/>
            <p:cNvCxnSpPr/>
            <p:nvPr/>
          </p:nvCxnSpPr>
          <p:spPr>
            <a:xfrm rot="5400000" flipH="1" flipV="1">
              <a:off x="2163259" y="1468251"/>
              <a:ext cx="104090" cy="1149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/>
            <p:nvPr/>
          </p:nvCxnSpPr>
          <p:spPr>
            <a:xfrm rot="16200000" flipV="1">
              <a:off x="2752034" y="1326052"/>
              <a:ext cx="95848" cy="4435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/>
            <p:cNvCxnSpPr/>
            <p:nvPr/>
          </p:nvCxnSpPr>
          <p:spPr>
            <a:xfrm rot="16200000" flipV="1">
              <a:off x="2804068" y="1524955"/>
              <a:ext cx="100805" cy="630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/>
            <p:cNvCxnSpPr/>
            <p:nvPr/>
          </p:nvCxnSpPr>
          <p:spPr>
            <a:xfrm rot="16200000" flipV="1">
              <a:off x="4519276" y="5130995"/>
              <a:ext cx="102605" cy="5830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Straight Connector 435"/>
            <p:cNvCxnSpPr/>
            <p:nvPr/>
          </p:nvCxnSpPr>
          <p:spPr>
            <a:xfrm flipV="1">
              <a:off x="2530186" y="2217005"/>
              <a:ext cx="105613" cy="1546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/>
            <p:cNvCxnSpPr/>
            <p:nvPr/>
          </p:nvCxnSpPr>
          <p:spPr>
            <a:xfrm flipV="1">
              <a:off x="2334277" y="2256921"/>
              <a:ext cx="96172" cy="3098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/>
            <p:cNvCxnSpPr/>
            <p:nvPr/>
          </p:nvCxnSpPr>
          <p:spPr>
            <a:xfrm flipV="1">
              <a:off x="2154809" y="2316108"/>
              <a:ext cx="96799" cy="4441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/>
            <p:cNvCxnSpPr/>
            <p:nvPr/>
          </p:nvCxnSpPr>
          <p:spPr>
            <a:xfrm flipV="1">
              <a:off x="1861131" y="2502756"/>
              <a:ext cx="85032" cy="7492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Straight Connector 449"/>
            <p:cNvCxnSpPr/>
            <p:nvPr/>
          </p:nvCxnSpPr>
          <p:spPr>
            <a:xfrm flipV="1">
              <a:off x="3412186" y="4496664"/>
              <a:ext cx="99490" cy="6454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/>
            <p:cNvCxnSpPr/>
            <p:nvPr/>
          </p:nvCxnSpPr>
          <p:spPr>
            <a:xfrm flipV="1">
              <a:off x="1997891" y="2402206"/>
              <a:ext cx="84652" cy="5607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/>
            <p:cNvCxnSpPr/>
            <p:nvPr/>
          </p:nvCxnSpPr>
          <p:spPr>
            <a:xfrm rot="5400000" flipH="1" flipV="1">
              <a:off x="1478943" y="3143427"/>
              <a:ext cx="105947" cy="2886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/>
            <p:cNvCxnSpPr/>
            <p:nvPr/>
          </p:nvCxnSpPr>
          <p:spPr>
            <a:xfrm rot="5400000" flipH="1" flipV="1">
              <a:off x="1537379" y="2968901"/>
              <a:ext cx="100481" cy="3925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/>
            <p:cNvCxnSpPr/>
            <p:nvPr/>
          </p:nvCxnSpPr>
          <p:spPr>
            <a:xfrm rot="5400000" flipH="1" flipV="1">
              <a:off x="1623589" y="2787538"/>
              <a:ext cx="100482" cy="6889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/>
            <p:cNvCxnSpPr/>
            <p:nvPr/>
          </p:nvCxnSpPr>
          <p:spPr>
            <a:xfrm rot="5400000" flipH="1" flipV="1">
              <a:off x="1731337" y="2638543"/>
              <a:ext cx="80208" cy="7108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/>
            <p:cNvCxnSpPr/>
            <p:nvPr/>
          </p:nvCxnSpPr>
          <p:spPr>
            <a:xfrm rot="5400000" flipH="1" flipV="1">
              <a:off x="3698673" y="4243121"/>
              <a:ext cx="80208" cy="7108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/>
            <p:cNvCxnSpPr/>
            <p:nvPr/>
          </p:nvCxnSpPr>
          <p:spPr>
            <a:xfrm rot="5400000" flipH="1" flipV="1">
              <a:off x="3801675" y="4072554"/>
              <a:ext cx="109731" cy="6571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Connector 480"/>
            <p:cNvCxnSpPr/>
            <p:nvPr/>
          </p:nvCxnSpPr>
          <p:spPr>
            <a:xfrm flipH="1" flipV="1">
              <a:off x="3120647" y="2269620"/>
              <a:ext cx="96172" cy="3098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Connector 481"/>
            <p:cNvCxnSpPr/>
            <p:nvPr/>
          </p:nvCxnSpPr>
          <p:spPr>
            <a:xfrm rot="10800000">
              <a:off x="3321845" y="2342295"/>
              <a:ext cx="96172" cy="5991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Straight Connector 483"/>
            <p:cNvCxnSpPr/>
            <p:nvPr/>
          </p:nvCxnSpPr>
          <p:spPr>
            <a:xfrm flipH="1" flipV="1">
              <a:off x="3523071" y="2468466"/>
              <a:ext cx="85032" cy="7492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Straight Connector 484"/>
            <p:cNvCxnSpPr/>
            <p:nvPr/>
          </p:nvCxnSpPr>
          <p:spPr>
            <a:xfrm rot="10800000">
              <a:off x="2048128" y="4536318"/>
              <a:ext cx="96172" cy="5991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Straight Connector 485"/>
            <p:cNvCxnSpPr/>
            <p:nvPr/>
          </p:nvCxnSpPr>
          <p:spPr>
            <a:xfrm flipH="1" flipV="1">
              <a:off x="1919449" y="4431147"/>
              <a:ext cx="85032" cy="7492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Straight Connector 486"/>
            <p:cNvCxnSpPr/>
            <p:nvPr/>
          </p:nvCxnSpPr>
          <p:spPr>
            <a:xfrm rot="16200000" flipV="1">
              <a:off x="3660936" y="2618949"/>
              <a:ext cx="93205" cy="7061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Straight Connector 489"/>
            <p:cNvCxnSpPr/>
            <p:nvPr/>
          </p:nvCxnSpPr>
          <p:spPr>
            <a:xfrm rot="16200000" flipV="1">
              <a:off x="1667068" y="4161753"/>
              <a:ext cx="93205" cy="7061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/>
            <p:cNvCxnSpPr/>
            <p:nvPr/>
          </p:nvCxnSpPr>
          <p:spPr>
            <a:xfrm rot="16200000" flipV="1">
              <a:off x="1776543" y="4292776"/>
              <a:ext cx="93204" cy="9185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Straight Connector 497"/>
            <p:cNvCxnSpPr/>
            <p:nvPr/>
          </p:nvCxnSpPr>
          <p:spPr>
            <a:xfrm rot="16200000" flipV="1">
              <a:off x="3864475" y="2945991"/>
              <a:ext cx="87691" cy="3548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/>
            <p:cNvCxnSpPr/>
            <p:nvPr/>
          </p:nvCxnSpPr>
          <p:spPr>
            <a:xfrm rot="16200000" flipV="1">
              <a:off x="1493892" y="3856458"/>
              <a:ext cx="105949" cy="3590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Straight Connector 499"/>
            <p:cNvCxnSpPr/>
            <p:nvPr/>
          </p:nvCxnSpPr>
          <p:spPr>
            <a:xfrm rot="16200000" flipV="1">
              <a:off x="1560622" y="4010902"/>
              <a:ext cx="105948" cy="5303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/>
            <p:cNvCxnSpPr/>
            <p:nvPr/>
          </p:nvCxnSpPr>
          <p:spPr>
            <a:xfrm rot="10800000">
              <a:off x="2209559" y="4628967"/>
              <a:ext cx="100272" cy="3914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/>
            <p:cNvCxnSpPr/>
            <p:nvPr/>
          </p:nvCxnSpPr>
          <p:spPr>
            <a:xfrm rot="5400000">
              <a:off x="1423606" y="3497856"/>
              <a:ext cx="116897" cy="158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Straight Connector 507"/>
            <p:cNvCxnSpPr/>
            <p:nvPr/>
          </p:nvCxnSpPr>
          <p:spPr>
            <a:xfrm rot="5400000">
              <a:off x="1433877" y="3326236"/>
              <a:ext cx="110642" cy="1193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Connector 510"/>
            <p:cNvCxnSpPr/>
            <p:nvPr/>
          </p:nvCxnSpPr>
          <p:spPr>
            <a:xfrm rot="5400000">
              <a:off x="3890442" y="3895708"/>
              <a:ext cx="112388" cy="5239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Straight Connector 513"/>
            <p:cNvCxnSpPr/>
            <p:nvPr/>
          </p:nvCxnSpPr>
          <p:spPr>
            <a:xfrm rot="16200000" flipH="1">
              <a:off x="1447829" y="3678391"/>
              <a:ext cx="110641" cy="2232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Straight Connector 515"/>
            <p:cNvCxnSpPr/>
            <p:nvPr/>
          </p:nvCxnSpPr>
          <p:spPr>
            <a:xfrm rot="10800000">
              <a:off x="2368592" y="4695766"/>
              <a:ext cx="114829" cy="3269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Straight Connector 517"/>
            <p:cNvCxnSpPr/>
            <p:nvPr/>
          </p:nvCxnSpPr>
          <p:spPr>
            <a:xfrm rot="10800000" flipV="1">
              <a:off x="3016444" y="4692589"/>
              <a:ext cx="115457" cy="3269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Straight Connector 525"/>
            <p:cNvCxnSpPr/>
            <p:nvPr/>
          </p:nvCxnSpPr>
          <p:spPr>
            <a:xfrm rot="10800000" flipV="1">
              <a:off x="2730041" y="4740073"/>
              <a:ext cx="115456" cy="636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 rot="5400000">
              <a:off x="3943157" y="3691175"/>
              <a:ext cx="119426" cy="2223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 rot="16200000" flipH="1">
              <a:off x="3950140" y="3310129"/>
              <a:ext cx="122752" cy="1933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1" name="Straight Connector 540"/>
            <p:cNvCxnSpPr/>
            <p:nvPr/>
          </p:nvCxnSpPr>
          <p:spPr>
            <a:xfrm rot="16200000" flipH="1">
              <a:off x="3916075" y="3123310"/>
              <a:ext cx="122751" cy="2889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/>
            <p:cNvCxnSpPr/>
            <p:nvPr/>
          </p:nvCxnSpPr>
          <p:spPr>
            <a:xfrm rot="16200000" flipH="1">
              <a:off x="3775897" y="2778736"/>
              <a:ext cx="107001" cy="6092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Straight Connector 548"/>
            <p:cNvCxnSpPr/>
            <p:nvPr/>
          </p:nvCxnSpPr>
          <p:spPr>
            <a:xfrm rot="5400000">
              <a:off x="3973928" y="3521869"/>
              <a:ext cx="100436" cy="3387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/>
            <p:cNvCxnSpPr/>
            <p:nvPr/>
          </p:nvCxnSpPr>
          <p:spPr>
            <a:xfrm rot="10800000">
              <a:off x="2539464" y="4733885"/>
              <a:ext cx="105022" cy="620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74</Words>
  <Application>Microsoft Macintosh PowerPoint</Application>
  <PresentationFormat>On-screen Show (4:3)</PresentationFormat>
  <Paragraphs>70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University of Saskatchewan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Neil Chilton</dc:creator>
  <cp:lastModifiedBy>Neil Chilton</cp:lastModifiedBy>
  <cp:revision>24</cp:revision>
  <dcterms:created xsi:type="dcterms:W3CDTF">2014-07-26T20:30:43Z</dcterms:created>
  <dcterms:modified xsi:type="dcterms:W3CDTF">2014-07-26T20:31:00Z</dcterms:modified>
</cp:coreProperties>
</file>