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88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0975" autoAdjust="0"/>
  </p:normalViewPr>
  <p:slideViewPr>
    <p:cSldViewPr>
      <p:cViewPr>
        <p:scale>
          <a:sx n="100" d="100"/>
          <a:sy n="100" d="100"/>
        </p:scale>
        <p:origin x="-1747" y="-5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975FA6-3780-4A8E-ADA6-A928CC8461D8}" type="datetimeFigureOut">
              <a:rPr lang="en-US" smtClean="0"/>
              <a:t>9/22/2015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A53EB0-1AB2-4CCB-A1F2-9EA8D5085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132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A53EB0-1AB2-4CCB-A1F2-9EA8D50857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983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6F8B-1BB1-4D82-86C3-BBC05A11561B}" type="datetimeFigureOut">
              <a:rPr lang="de-CH" smtClean="0"/>
              <a:t>22.09.2015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59315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6F8B-1BB1-4D82-86C3-BBC05A11561B}" type="datetimeFigureOut">
              <a:rPr lang="de-CH" smtClean="0"/>
              <a:t>22.09.2015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98043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6F8B-1BB1-4D82-86C3-BBC05A11561B}" type="datetimeFigureOut">
              <a:rPr lang="de-CH" smtClean="0"/>
              <a:t>22.09.2015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4336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6F8B-1BB1-4D82-86C3-BBC05A11561B}" type="datetimeFigureOut">
              <a:rPr lang="de-CH" smtClean="0"/>
              <a:t>22.09.2015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04148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6F8B-1BB1-4D82-86C3-BBC05A11561B}" type="datetimeFigureOut">
              <a:rPr lang="de-CH" smtClean="0"/>
              <a:t>22.09.2015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86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6F8B-1BB1-4D82-86C3-BBC05A11561B}" type="datetimeFigureOut">
              <a:rPr lang="de-CH" smtClean="0"/>
              <a:t>22.09.2015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05824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6F8B-1BB1-4D82-86C3-BBC05A11561B}" type="datetimeFigureOut">
              <a:rPr lang="de-CH" smtClean="0"/>
              <a:t>22.09.2015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03226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6F8B-1BB1-4D82-86C3-BBC05A11561B}" type="datetimeFigureOut">
              <a:rPr lang="de-CH" smtClean="0"/>
              <a:t>22.09.2015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66789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6F8B-1BB1-4D82-86C3-BBC05A11561B}" type="datetimeFigureOut">
              <a:rPr lang="de-CH" smtClean="0"/>
              <a:t>22.09.2015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38150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6F8B-1BB1-4D82-86C3-BBC05A11561B}" type="datetimeFigureOut">
              <a:rPr lang="de-CH" smtClean="0"/>
              <a:t>22.09.2015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20750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de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E6F8B-1BB1-4D82-86C3-BBC05A11561B}" type="datetimeFigureOut">
              <a:rPr lang="de-CH" smtClean="0"/>
              <a:t>22.09.2015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00815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E6F8B-1BB1-4D82-86C3-BBC05A11561B}" type="datetimeFigureOut">
              <a:rPr lang="de-CH" smtClean="0"/>
              <a:t>22.09.2015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500B1-2654-4C9A-8970-EEDDA7E74ED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11049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tiff"/><Relationship Id="rId3" Type="http://schemas.openxmlformats.org/officeDocument/2006/relationships/image" Target="../media/image1.png"/><Relationship Id="rId7" Type="http://schemas.openxmlformats.org/officeDocument/2006/relationships/image" Target="../media/image5.tiff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microsoft.com/office/2007/relationships/hdphoto" Target="../media/hdphoto2.wdp"/><Relationship Id="rId5" Type="http://schemas.openxmlformats.org/officeDocument/2006/relationships/image" Target="../media/image3.png"/><Relationship Id="rId15" Type="http://schemas.microsoft.com/office/2007/relationships/hdphoto" Target="../media/hdphoto3.wdp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microsoft.com/office/2007/relationships/hdphoto" Target="../media/hdphoto1.wdp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444974" y="578372"/>
            <a:ext cx="4043405" cy="7447751"/>
            <a:chOff x="1444974" y="578372"/>
            <a:chExt cx="4043405" cy="7447751"/>
          </a:xfrm>
        </p:grpSpPr>
        <p:pic>
          <p:nvPicPr>
            <p:cNvPr id="5" name="Picture 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8637" y="2262073"/>
              <a:ext cx="2008523" cy="1441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1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043" y="2262072"/>
              <a:ext cx="2008523" cy="1441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Line 41"/>
            <p:cNvSpPr>
              <a:spLocks noChangeShapeType="1"/>
            </p:cNvSpPr>
            <p:nvPr/>
          </p:nvSpPr>
          <p:spPr bwMode="auto">
            <a:xfrm>
              <a:off x="3583079" y="1565098"/>
              <a:ext cx="504831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Rectangle 62"/>
            <p:cNvSpPr>
              <a:spLocks noChangeArrowheads="1"/>
            </p:cNvSpPr>
            <p:nvPr/>
          </p:nvSpPr>
          <p:spPr bwMode="auto">
            <a:xfrm>
              <a:off x="1468724" y="2315789"/>
              <a:ext cx="267420" cy="2426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400" b="1" dirty="0" smtClean="0">
                  <a:solidFill>
                    <a:schemeClr val="bg1"/>
                  </a:solidFill>
                </a:rPr>
                <a:t>C</a:t>
              </a:r>
              <a:endParaRPr lang="en-US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Rectangle 63"/>
            <p:cNvSpPr>
              <a:spLocks noChangeArrowheads="1"/>
            </p:cNvSpPr>
            <p:nvPr/>
          </p:nvSpPr>
          <p:spPr bwMode="auto">
            <a:xfrm>
              <a:off x="3447038" y="2303914"/>
              <a:ext cx="265914" cy="240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400" b="1" dirty="0" smtClean="0">
                  <a:solidFill>
                    <a:schemeClr val="bg1"/>
                  </a:solidFill>
                </a:rPr>
                <a:t>D</a:t>
              </a:r>
              <a:endParaRPr lang="en-US" altLang="en-US" sz="1400" b="1" dirty="0">
                <a:solidFill>
                  <a:schemeClr val="bg1"/>
                </a:solidFill>
              </a:endParaRPr>
            </a:p>
          </p:txBody>
        </p:sp>
        <p:pic>
          <p:nvPicPr>
            <p:cNvPr id="11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8724" y="662357"/>
              <a:ext cx="2008523" cy="1441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7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043" y="662357"/>
              <a:ext cx="2008523" cy="1441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 Box 35"/>
            <p:cNvSpPr txBox="1">
              <a:spLocks noChangeArrowheads="1"/>
            </p:cNvSpPr>
            <p:nvPr/>
          </p:nvSpPr>
          <p:spPr bwMode="auto">
            <a:xfrm>
              <a:off x="1444974" y="662357"/>
              <a:ext cx="259164" cy="240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400" b="1" dirty="0">
                  <a:solidFill>
                    <a:schemeClr val="bg1"/>
                  </a:solidFill>
                </a:rPr>
                <a:t>A</a:t>
              </a:r>
            </a:p>
          </p:txBody>
        </p:sp>
        <p:sp>
          <p:nvSpPr>
            <p:cNvPr id="14" name="Text Box 36"/>
            <p:cNvSpPr txBox="1">
              <a:spLocks noChangeArrowheads="1"/>
            </p:cNvSpPr>
            <p:nvPr/>
          </p:nvSpPr>
          <p:spPr bwMode="auto">
            <a:xfrm>
              <a:off x="3447038" y="662357"/>
              <a:ext cx="259164" cy="240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400" b="1" dirty="0" smtClean="0">
                  <a:solidFill>
                    <a:schemeClr val="bg1"/>
                  </a:solidFill>
                </a:rPr>
                <a:t>B</a:t>
              </a:r>
              <a:endParaRPr lang="en-US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Line 84"/>
            <p:cNvSpPr>
              <a:spLocks noChangeShapeType="1"/>
            </p:cNvSpPr>
            <p:nvPr/>
          </p:nvSpPr>
          <p:spPr bwMode="auto">
            <a:xfrm>
              <a:off x="3647871" y="578372"/>
              <a:ext cx="20247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87"/>
            <p:cNvSpPr>
              <a:spLocks noChangeShapeType="1"/>
            </p:cNvSpPr>
            <p:nvPr/>
          </p:nvSpPr>
          <p:spPr bwMode="auto">
            <a:xfrm>
              <a:off x="1574557" y="578372"/>
              <a:ext cx="20247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Rectangle 63"/>
            <p:cNvSpPr>
              <a:spLocks noChangeArrowheads="1"/>
            </p:cNvSpPr>
            <p:nvPr/>
          </p:nvSpPr>
          <p:spPr bwMode="auto">
            <a:xfrm>
              <a:off x="3463430" y="7624841"/>
              <a:ext cx="265914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400" b="1" dirty="0" smtClean="0">
                  <a:solidFill>
                    <a:schemeClr val="bg1"/>
                  </a:solidFill>
                </a:rPr>
                <a:t>L</a:t>
              </a:r>
              <a:endParaRPr lang="en-US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7" name="Rectangle 63"/>
            <p:cNvSpPr>
              <a:spLocks noChangeArrowheads="1"/>
            </p:cNvSpPr>
            <p:nvPr/>
          </p:nvSpPr>
          <p:spPr bwMode="auto">
            <a:xfrm>
              <a:off x="1490205" y="7634741"/>
              <a:ext cx="265914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400" b="1" dirty="0">
                  <a:solidFill>
                    <a:schemeClr val="bg1"/>
                  </a:solidFill>
                </a:rPr>
                <a:t>K</a:t>
              </a:r>
            </a:p>
          </p:txBody>
        </p:sp>
        <p:pic>
          <p:nvPicPr>
            <p:cNvPr id="34" name="Picture 2" descr="C:\Users\pangor00\Documents\Dayana\Hoechst_13.01.15\Lysed_1hour_200x_A4.tif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71"/>
            <a:stretch/>
          </p:blipFill>
          <p:spPr bwMode="auto">
            <a:xfrm>
              <a:off x="1474139" y="6643795"/>
              <a:ext cx="1989292" cy="13823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8" descr="C:\Users\pangor00\Documents\Dayana\Hoechst_13.01.15\Lysed_1hour_200x_BF.tif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62000" contrast="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8617" y="6643795"/>
              <a:ext cx="2029762" cy="13776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Rectangle 63"/>
            <p:cNvSpPr>
              <a:spLocks noChangeArrowheads="1"/>
            </p:cNvSpPr>
            <p:nvPr/>
          </p:nvSpPr>
          <p:spPr bwMode="auto">
            <a:xfrm>
              <a:off x="1507211" y="6644098"/>
              <a:ext cx="265914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400" b="1" dirty="0" smtClean="0">
                  <a:solidFill>
                    <a:schemeClr val="bg1"/>
                  </a:solidFill>
                </a:rPr>
                <a:t>I</a:t>
              </a:r>
              <a:endParaRPr lang="en-US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5" name="Rectangle 63"/>
            <p:cNvSpPr>
              <a:spLocks noChangeArrowheads="1"/>
            </p:cNvSpPr>
            <p:nvPr/>
          </p:nvSpPr>
          <p:spPr bwMode="auto">
            <a:xfrm>
              <a:off x="3476486" y="6623518"/>
              <a:ext cx="265914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400" b="1" dirty="0" smtClean="0">
                  <a:solidFill>
                    <a:schemeClr val="bg1"/>
                  </a:solidFill>
                </a:rPr>
                <a:t>J</a:t>
              </a:r>
              <a:endParaRPr lang="en-US" altLang="en-US" sz="1400" b="1" dirty="0">
                <a:solidFill>
                  <a:schemeClr val="bg1"/>
                </a:solidFill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1463877" y="3891744"/>
              <a:ext cx="4012812" cy="1214440"/>
              <a:chOff x="1468550" y="5269354"/>
              <a:chExt cx="4012812" cy="1214440"/>
            </a:xfrm>
          </p:grpSpPr>
          <p:pic>
            <p:nvPicPr>
              <p:cNvPr id="25" name="Picture 24"/>
              <p:cNvPicPr/>
              <p:nvPr/>
            </p:nvPicPr>
            <p:blipFill rotWithShape="1"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rightnessContrast bright="62000" contrast="-8000"/>
                        </a14:imgEffect>
                      </a14:imgLayer>
                    </a14:imgProps>
                  </a:ext>
                </a:extLst>
              </a:blip>
              <a:srcRect l="48563" r="1397" b="11947"/>
              <a:stretch/>
            </p:blipFill>
            <p:spPr bwMode="auto">
              <a:xfrm>
                <a:off x="1468550" y="5269355"/>
                <a:ext cx="2008610" cy="1214439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29" name="Picture 28"/>
              <p:cNvPicPr/>
              <p:nvPr/>
            </p:nvPicPr>
            <p:blipFill rotWithShape="1">
              <a:blip r:embed="rId12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rightnessContrast bright="28000" contrast="2000"/>
                        </a14:imgEffect>
                      </a14:imgLayer>
                    </a14:imgProps>
                  </a:ext>
                </a:extLst>
              </a:blip>
              <a:srcRect l="951" r="51464" b="11947"/>
              <a:stretch/>
            </p:blipFill>
            <p:spPr bwMode="auto">
              <a:xfrm>
                <a:off x="3475043" y="5269354"/>
                <a:ext cx="2006319" cy="1214439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sp>
          <p:nvSpPr>
            <p:cNvPr id="41" name="Rectangle 63"/>
            <p:cNvSpPr>
              <a:spLocks noChangeArrowheads="1"/>
            </p:cNvSpPr>
            <p:nvPr/>
          </p:nvSpPr>
          <p:spPr bwMode="auto">
            <a:xfrm>
              <a:off x="3476814" y="3906487"/>
              <a:ext cx="265914" cy="307777"/>
            </a:xfrm>
            <a:prstGeom prst="rect">
              <a:avLst/>
            </a:prstGeom>
            <a:solidFill>
              <a:srgbClr val="888888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400" b="1" dirty="0">
                  <a:solidFill>
                    <a:schemeClr val="bg1"/>
                  </a:solidFill>
                </a:rPr>
                <a:t>F</a:t>
              </a: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1463331" y="5269355"/>
              <a:ext cx="4013358" cy="1206239"/>
              <a:chOff x="1475021" y="3876007"/>
              <a:chExt cx="4013358" cy="1206239"/>
            </a:xfrm>
          </p:grpSpPr>
          <p:pic>
            <p:nvPicPr>
              <p:cNvPr id="33" name="Picture 32"/>
              <p:cNvPicPr/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594" t="18750" r="31445" b="25000"/>
              <a:stretch/>
            </p:blipFill>
            <p:spPr bwMode="auto">
              <a:xfrm>
                <a:off x="1475021" y="3876007"/>
                <a:ext cx="2008609" cy="1205742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35" name="Picture 34"/>
              <p:cNvPicPr/>
              <p:nvPr/>
            </p:nvPicPr>
            <p:blipFill rotWithShape="1">
              <a:blip r:embed="rId14" cstate="print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bright="44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789" t="22916" r="31250" b="21094"/>
              <a:stretch/>
            </p:blipFill>
            <p:spPr bwMode="auto">
              <a:xfrm>
                <a:off x="3479770" y="3876504"/>
                <a:ext cx="2008609" cy="1205742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sp>
          <p:nvSpPr>
            <p:cNvPr id="31" name="Rectangle 63"/>
            <p:cNvSpPr>
              <a:spLocks noChangeArrowheads="1"/>
            </p:cNvSpPr>
            <p:nvPr/>
          </p:nvSpPr>
          <p:spPr bwMode="auto">
            <a:xfrm>
              <a:off x="1500148" y="5269355"/>
              <a:ext cx="265914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400" b="1" dirty="0" smtClean="0">
                  <a:solidFill>
                    <a:schemeClr val="bg1"/>
                  </a:solidFill>
                </a:rPr>
                <a:t>G</a:t>
              </a:r>
              <a:endParaRPr lang="en-US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2" name="Rectangle 63"/>
            <p:cNvSpPr>
              <a:spLocks noChangeArrowheads="1"/>
            </p:cNvSpPr>
            <p:nvPr/>
          </p:nvSpPr>
          <p:spPr bwMode="auto">
            <a:xfrm>
              <a:off x="3484434" y="5292215"/>
              <a:ext cx="265914" cy="307777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400" b="1" dirty="0" smtClean="0">
                  <a:solidFill>
                    <a:schemeClr val="bg1"/>
                  </a:solidFill>
                </a:rPr>
                <a:t>H</a:t>
              </a:r>
              <a:endParaRPr lang="en-US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Rectangle 62"/>
            <p:cNvSpPr>
              <a:spLocks noChangeArrowheads="1"/>
            </p:cNvSpPr>
            <p:nvPr/>
          </p:nvSpPr>
          <p:spPr bwMode="auto">
            <a:xfrm>
              <a:off x="1511364" y="3885115"/>
              <a:ext cx="304892" cy="307777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400" b="1" dirty="0">
                  <a:solidFill>
                    <a:schemeClr val="bg1"/>
                  </a:solidFill>
                </a:rPr>
                <a:t>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134794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wissTP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13</Words>
  <Application>Microsoft Office PowerPoint</Application>
  <PresentationFormat>On-screen Show (4:3)</PresentationFormat>
  <Paragraphs>15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blank</vt:lpstr>
      <vt:lpstr>PowerPoint Presentation</vt:lpstr>
    </vt:vector>
  </TitlesOfParts>
  <Company>Swiss TPH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Gordana Panic</dc:creator>
  <cp:lastModifiedBy>Gordana Panic</cp:lastModifiedBy>
  <cp:revision>14</cp:revision>
  <dcterms:created xsi:type="dcterms:W3CDTF">2015-08-05T13:32:53Z</dcterms:created>
  <dcterms:modified xsi:type="dcterms:W3CDTF">2015-09-22T10:03:49Z</dcterms:modified>
</cp:coreProperties>
</file>