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2" d="100"/>
          <a:sy n="52" d="100"/>
        </p:scale>
        <p:origin x="23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F811-B005-4A02-902A-9738D518A43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07CE5-A97E-441F-AF3F-C71DBB070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574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F811-B005-4A02-902A-9738D518A43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07CE5-A97E-441F-AF3F-C71DBB070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633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F811-B005-4A02-902A-9738D518A43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07CE5-A97E-441F-AF3F-C71DBB070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428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F811-B005-4A02-902A-9738D518A43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07CE5-A97E-441F-AF3F-C71DBB070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193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F811-B005-4A02-902A-9738D518A43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07CE5-A97E-441F-AF3F-C71DBB070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3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F811-B005-4A02-902A-9738D518A43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07CE5-A97E-441F-AF3F-C71DBB070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14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F811-B005-4A02-902A-9738D518A43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07CE5-A97E-441F-AF3F-C71DBB070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79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F811-B005-4A02-902A-9738D518A43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07CE5-A97E-441F-AF3F-C71DBB070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2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F811-B005-4A02-902A-9738D518A43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07CE5-A97E-441F-AF3F-C71DBB070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4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F811-B005-4A02-902A-9738D518A43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07CE5-A97E-441F-AF3F-C71DBB070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596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F811-B005-4A02-902A-9738D518A43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07CE5-A97E-441F-AF3F-C71DBB070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52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1F811-B005-4A02-902A-9738D518A43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07CE5-A97E-441F-AF3F-C71DBB070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79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89" y="1801790"/>
            <a:ext cx="6447088" cy="60693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74944" y="917643"/>
            <a:ext cx="60399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file 1: Figure S1. Map of Uganda showing the various districts from which tick samples were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collected.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7622" y="8108935"/>
            <a:ext cx="60399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Map of Africa showing Uganda.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Map of Uganda showing the areas from which ticks were collected (depicted by ticks).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82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47</Words>
  <Application>Microsoft Office PowerPoint</Application>
  <PresentationFormat>A4 Paper (210x297 mm)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VP</dc:creator>
  <cp:lastModifiedBy>VP</cp:lastModifiedBy>
  <cp:revision>4</cp:revision>
  <dcterms:created xsi:type="dcterms:W3CDTF">2015-08-25T04:59:49Z</dcterms:created>
  <dcterms:modified xsi:type="dcterms:W3CDTF">2015-10-30T14:50:20Z</dcterms:modified>
</cp:coreProperties>
</file>