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1998" y="-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51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667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3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39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02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599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09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43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38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61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43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FBCEE-CA92-40A5-BB88-BF5AF68E37FC}" type="datetimeFigureOut">
              <a:rPr lang="en-US" smtClean="0"/>
              <a:t>10/30/2015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E7F71-00EB-429E-9474-D0A0D23CE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07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148" y="1250301"/>
            <a:ext cx="3142297" cy="66318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5537" y="7995295"/>
            <a:ext cx="6067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Hair bundle (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that detached from the skin of cattle as the tick (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was picked;</a:t>
            </a:r>
          </a:p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Damaged cattle skin (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that was easily detached with the tick (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piece of damaged skin (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firmly attached to the mouth part thus altering the gross morphological appearance of the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cephalus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region of tick (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farmer considered these “new” species of ticks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5537" y="460315"/>
            <a:ext cx="5843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2: Figure S2. 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decoloratus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picked from cattle with acaricide induced skin damage.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72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101</Words>
  <Application>Microsoft Office PowerPoint</Application>
  <PresentationFormat>A4 Paper (210x297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VP</dc:creator>
  <cp:lastModifiedBy>VP</cp:lastModifiedBy>
  <cp:revision>7</cp:revision>
  <dcterms:created xsi:type="dcterms:W3CDTF">2015-08-25T05:02:26Z</dcterms:created>
  <dcterms:modified xsi:type="dcterms:W3CDTF">2015-10-30T14:52:31Z</dcterms:modified>
</cp:coreProperties>
</file>