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</p:sldIdLst>
  <p:sldSz cx="8640763" cy="6480175"/>
  <p:notesSz cx="6742113" cy="9872663"/>
  <p:defaultTextStyle>
    <a:defPPr>
      <a:defRPr lang="zh-CN"/>
    </a:defPPr>
    <a:lvl1pPr marL="0" algn="l" defTabSz="1190424" rtl="0" eaLnBrk="1" latinLnBrk="0" hangingPunct="1">
      <a:defRPr sz="2343" kern="1200">
        <a:solidFill>
          <a:schemeClr val="tx1"/>
        </a:solidFill>
        <a:latin typeface="+mn-lt"/>
        <a:ea typeface="+mn-ea"/>
        <a:cs typeface="+mn-cs"/>
      </a:defRPr>
    </a:lvl1pPr>
    <a:lvl2pPr marL="595211" algn="l" defTabSz="1190424" rtl="0" eaLnBrk="1" latinLnBrk="0" hangingPunct="1">
      <a:defRPr sz="2343" kern="1200">
        <a:solidFill>
          <a:schemeClr val="tx1"/>
        </a:solidFill>
        <a:latin typeface="+mn-lt"/>
        <a:ea typeface="+mn-ea"/>
        <a:cs typeface="+mn-cs"/>
      </a:defRPr>
    </a:lvl2pPr>
    <a:lvl3pPr marL="1190424" algn="l" defTabSz="1190424" rtl="0" eaLnBrk="1" latinLnBrk="0" hangingPunct="1">
      <a:defRPr sz="2343" kern="1200">
        <a:solidFill>
          <a:schemeClr val="tx1"/>
        </a:solidFill>
        <a:latin typeface="+mn-lt"/>
        <a:ea typeface="+mn-ea"/>
        <a:cs typeface="+mn-cs"/>
      </a:defRPr>
    </a:lvl3pPr>
    <a:lvl4pPr marL="1785635" algn="l" defTabSz="1190424" rtl="0" eaLnBrk="1" latinLnBrk="0" hangingPunct="1">
      <a:defRPr sz="2343" kern="1200">
        <a:solidFill>
          <a:schemeClr val="tx1"/>
        </a:solidFill>
        <a:latin typeface="+mn-lt"/>
        <a:ea typeface="+mn-ea"/>
        <a:cs typeface="+mn-cs"/>
      </a:defRPr>
    </a:lvl4pPr>
    <a:lvl5pPr marL="2380850" algn="l" defTabSz="1190424" rtl="0" eaLnBrk="1" latinLnBrk="0" hangingPunct="1">
      <a:defRPr sz="2343" kern="1200">
        <a:solidFill>
          <a:schemeClr val="tx1"/>
        </a:solidFill>
        <a:latin typeface="+mn-lt"/>
        <a:ea typeface="+mn-ea"/>
        <a:cs typeface="+mn-cs"/>
      </a:defRPr>
    </a:lvl5pPr>
    <a:lvl6pPr marL="2976062" algn="l" defTabSz="1190424" rtl="0" eaLnBrk="1" latinLnBrk="0" hangingPunct="1">
      <a:defRPr sz="2343" kern="1200">
        <a:solidFill>
          <a:schemeClr val="tx1"/>
        </a:solidFill>
        <a:latin typeface="+mn-lt"/>
        <a:ea typeface="+mn-ea"/>
        <a:cs typeface="+mn-cs"/>
      </a:defRPr>
    </a:lvl6pPr>
    <a:lvl7pPr marL="3571274" algn="l" defTabSz="1190424" rtl="0" eaLnBrk="1" latinLnBrk="0" hangingPunct="1">
      <a:defRPr sz="2343" kern="1200">
        <a:solidFill>
          <a:schemeClr val="tx1"/>
        </a:solidFill>
        <a:latin typeface="+mn-lt"/>
        <a:ea typeface="+mn-ea"/>
        <a:cs typeface="+mn-cs"/>
      </a:defRPr>
    </a:lvl7pPr>
    <a:lvl8pPr marL="4166486" algn="l" defTabSz="1190424" rtl="0" eaLnBrk="1" latinLnBrk="0" hangingPunct="1">
      <a:defRPr sz="2343" kern="1200">
        <a:solidFill>
          <a:schemeClr val="tx1"/>
        </a:solidFill>
        <a:latin typeface="+mn-lt"/>
        <a:ea typeface="+mn-ea"/>
        <a:cs typeface="+mn-cs"/>
      </a:defRPr>
    </a:lvl8pPr>
    <a:lvl9pPr marL="4761699" algn="l" defTabSz="1190424" rtl="0" eaLnBrk="1" latinLnBrk="0" hangingPunct="1">
      <a:defRPr sz="23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FFFF00"/>
    <a:srgbClr val="FFC000"/>
    <a:srgbClr val="FF3300"/>
    <a:srgbClr val="66FF33"/>
    <a:srgbClr val="3366FF"/>
    <a:srgbClr val="B53BB8"/>
    <a:srgbClr val="CF258A"/>
    <a:srgbClr val="E808DD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38" autoAdjust="0"/>
  </p:normalViewPr>
  <p:slideViewPr>
    <p:cSldViewPr snapToGrid="0">
      <p:cViewPr varScale="1">
        <p:scale>
          <a:sx n="89" d="100"/>
          <a:sy n="89" d="100"/>
        </p:scale>
        <p:origin x="156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57" y="1060529"/>
            <a:ext cx="7344649" cy="2256061"/>
          </a:xfrm>
        </p:spPr>
        <p:txBody>
          <a:bodyPr anchor="b"/>
          <a:lstStyle>
            <a:lvl1pPr algn="ctr">
              <a:defRPr sz="566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0096" y="3403592"/>
            <a:ext cx="6480572" cy="1564542"/>
          </a:xfrm>
        </p:spPr>
        <p:txBody>
          <a:bodyPr/>
          <a:lstStyle>
            <a:lvl1pPr marL="0" indent="0" algn="ctr">
              <a:buNone/>
              <a:defRPr sz="2268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4F433-8333-4050-B3CB-7A02CAEA252E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88193-4442-4AA3-871A-7D6EF7BD11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976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4F433-8333-4050-B3CB-7A02CAEA252E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88193-4442-4AA3-871A-7D6EF7BD11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4313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553" y="1615546"/>
            <a:ext cx="7452658" cy="269557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9553" y="4336619"/>
            <a:ext cx="7452658" cy="1417538"/>
          </a:xfrm>
        </p:spPr>
        <p:txBody>
          <a:bodyPr/>
          <a:lstStyle>
            <a:lvl1pPr marL="0" indent="0">
              <a:buNone/>
              <a:defRPr sz="2268">
                <a:solidFill>
                  <a:schemeClr val="tx1"/>
                </a:solidFill>
              </a:defRPr>
            </a:lvl1pPr>
            <a:lvl2pPr marL="432008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86401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3pPr>
            <a:lvl4pPr marL="1296025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4pPr>
            <a:lvl5pPr marL="1728033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5pPr>
            <a:lvl6pPr marL="2160041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6pPr>
            <a:lvl7pPr marL="2592050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7pPr>
            <a:lvl8pPr marL="3024058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8pPr>
            <a:lvl9pPr marL="3456066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4F433-8333-4050-B3CB-7A02CAEA252E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88193-4442-4AA3-871A-7D6EF7BD11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317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053" y="1725046"/>
            <a:ext cx="3672324" cy="41116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4386" y="1725046"/>
            <a:ext cx="3672324" cy="41116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4F433-8333-4050-B3CB-7A02CAEA252E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88193-4442-4AA3-871A-7D6EF7BD11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060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178" y="345011"/>
            <a:ext cx="7452658" cy="1252534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5179" y="1588543"/>
            <a:ext cx="3655447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5179" y="2367064"/>
            <a:ext cx="3655447" cy="348159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387" y="1588543"/>
            <a:ext cx="3673450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74387" y="2367064"/>
            <a:ext cx="3673450" cy="348159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4F433-8333-4050-B3CB-7A02CAEA252E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88193-4442-4AA3-871A-7D6EF7BD11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3799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4F433-8333-4050-B3CB-7A02CAEA252E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88193-4442-4AA3-871A-7D6EF7BD11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1709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4F433-8333-4050-B3CB-7A02CAEA252E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88193-4442-4AA3-871A-7D6EF7BD11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115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178" y="432012"/>
            <a:ext cx="2786871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3450" y="933027"/>
            <a:ext cx="4374386" cy="4605124"/>
          </a:xfrm>
        </p:spPr>
        <p:txBody>
          <a:bodyPr/>
          <a:lstStyle>
            <a:lvl1pPr>
              <a:defRPr sz="3024"/>
            </a:lvl1pPr>
            <a:lvl2pPr>
              <a:defRPr sz="2646"/>
            </a:lvl2pPr>
            <a:lvl3pPr>
              <a:defRPr sz="2268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5178" y="1944052"/>
            <a:ext cx="2786871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4F433-8333-4050-B3CB-7A02CAEA252E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88193-4442-4AA3-871A-7D6EF7BD11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4114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178" y="432012"/>
            <a:ext cx="2786871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73450" y="933027"/>
            <a:ext cx="4374386" cy="4605124"/>
          </a:xfrm>
        </p:spPr>
        <p:txBody>
          <a:bodyPr anchor="t"/>
          <a:lstStyle>
            <a:lvl1pPr marL="0" indent="0">
              <a:buNone/>
              <a:defRPr sz="3024"/>
            </a:lvl1pPr>
            <a:lvl2pPr marL="432008" indent="0">
              <a:buNone/>
              <a:defRPr sz="2646"/>
            </a:lvl2pPr>
            <a:lvl3pPr marL="864017" indent="0">
              <a:buNone/>
              <a:defRPr sz="2268"/>
            </a:lvl3pPr>
            <a:lvl4pPr marL="1296025" indent="0">
              <a:buNone/>
              <a:defRPr sz="1890"/>
            </a:lvl4pPr>
            <a:lvl5pPr marL="1728033" indent="0">
              <a:buNone/>
              <a:defRPr sz="1890"/>
            </a:lvl5pPr>
            <a:lvl6pPr marL="2160041" indent="0">
              <a:buNone/>
              <a:defRPr sz="1890"/>
            </a:lvl6pPr>
            <a:lvl7pPr marL="2592050" indent="0">
              <a:buNone/>
              <a:defRPr sz="1890"/>
            </a:lvl7pPr>
            <a:lvl8pPr marL="3024058" indent="0">
              <a:buNone/>
              <a:defRPr sz="1890"/>
            </a:lvl8pPr>
            <a:lvl9pPr marL="3456066" indent="0">
              <a:buNone/>
              <a:defRPr sz="189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5178" y="1944052"/>
            <a:ext cx="2786871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4F433-8333-4050-B3CB-7A02CAEA252E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88193-4442-4AA3-871A-7D6EF7BD11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2140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4F433-8333-4050-B3CB-7A02CAEA252E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88193-4442-4AA3-871A-7D6EF7BD11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0420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83546" y="345009"/>
            <a:ext cx="1863165" cy="549164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053" y="345009"/>
            <a:ext cx="5481484" cy="549164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4F433-8333-4050-B3CB-7A02CAEA252E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88193-4442-4AA3-871A-7D6EF7BD11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4172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053" y="345011"/>
            <a:ext cx="7452658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053" y="1725046"/>
            <a:ext cx="7452658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4052" y="6006164"/>
            <a:ext cx="1944172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44F433-8333-4050-B3CB-7A02CAEA252E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62253" y="6006164"/>
            <a:ext cx="2916258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02539" y="6006164"/>
            <a:ext cx="1944172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88193-4442-4AA3-871A-7D6EF7BD11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46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1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4617204"/>
              </p:ext>
            </p:extLst>
          </p:nvPr>
        </p:nvGraphicFramePr>
        <p:xfrm>
          <a:off x="1142833" y="1115846"/>
          <a:ext cx="6211888" cy="430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Prism 6" r:id="rId3" imgW="3814557" imgH="2643891" progId="Prism6.Document">
                  <p:embed/>
                </p:oleObj>
              </mc:Choice>
              <mc:Fallback>
                <p:oleObj name="Prism 6" r:id="rId3" imgW="3814557" imgH="2643891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2833" y="1115846"/>
                        <a:ext cx="6211888" cy="4303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898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491</TotalTime>
  <Words>0</Words>
  <Application>Microsoft Office PowerPoint</Application>
  <PresentationFormat>自定义</PresentationFormat>
  <Paragraphs>0</Paragraphs>
  <Slides>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宋体</vt:lpstr>
      <vt:lpstr>Arial</vt:lpstr>
      <vt:lpstr>Calibri</vt:lpstr>
      <vt:lpstr>Calibri Light</vt:lpstr>
      <vt:lpstr>Office 主题</vt:lpstr>
      <vt:lpstr>Prism 6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刘明明</dc:creator>
  <cp:lastModifiedBy>刘明明</cp:lastModifiedBy>
  <cp:revision>131</cp:revision>
  <cp:lastPrinted>2017-07-06T01:53:48Z</cp:lastPrinted>
  <dcterms:created xsi:type="dcterms:W3CDTF">2017-06-25T03:49:25Z</dcterms:created>
  <dcterms:modified xsi:type="dcterms:W3CDTF">2018-03-22T02:26:23Z</dcterms:modified>
</cp:coreProperties>
</file>