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1"/>
    <p:restoredTop sz="94523"/>
  </p:normalViewPr>
  <p:slideViewPr>
    <p:cSldViewPr snapToGrid="0" snapToObjects="1">
      <p:cViewPr varScale="1">
        <p:scale>
          <a:sx n="74" d="100"/>
          <a:sy n="74" d="100"/>
        </p:scale>
        <p:origin x="11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0654-0C50-2140-B24D-07D5E06C0175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08641-E581-074D-A2C4-AA39C1B55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2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F1B48-9FC5-46A1-9B89-1BA705CEED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42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1679-00E7-104A-AF69-D70BA2A61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76CBEC-6FC0-3D48-9377-6B9E06AD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93B6A-BDEA-CF43-AE0E-EFB48AFA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78A23-36D1-4445-A606-E1E0AF56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36679-3DB3-C143-8B0D-D8A16E8F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6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6BF62-5129-6744-8E8D-7FFD5C59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F7AFD-2490-9945-9E52-046600B60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3416B-3673-BE40-9A4C-2116B1567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F8E4-067D-7049-9121-6DD87DAE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17167-0B65-7B4B-942C-4AEF7404B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1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638248-32B9-6040-A949-6E47C74BE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2D6AD-73DF-C242-9C7B-72C492CE4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781CC-EC7F-BE4D-81C5-1DA3DD098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EFD40-AC70-9447-90DD-585F4FF8C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820CD-4114-AA4E-8D39-7AF4CB73F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4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2FA5B-FFEA-6549-8896-2BE210B7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770DD-A281-5641-95BF-863756D20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F20FD-713E-6049-85E6-85319646B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D23A3-6458-5D4F-A4B1-F6C0A83D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77577-2A0B-094D-9ECC-E8CC86123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6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74FD-25ED-D841-934D-6574CA968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E6C30-D10C-7145-8C9A-88D8020F8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F1D97-9E5C-5441-B922-7E4053E3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8F5BD-521F-334A-BA44-A47EB4AE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8A86C-7BF1-8944-8753-AEEF546A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4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44B0B-3A5B-0D4D-813E-13EED0A50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1C0B-D220-BD46-B613-7DE2F7F3B9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6EAB5-7557-9A40-8FAF-9CF2C41E3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D1B8C-C183-3F4C-871D-74976D17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115A7-AF12-FC4B-ADBF-342BA83F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7DA6F-C2F5-4548-9A9D-4E8AB5B8F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3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0FB33-9055-2A4E-99D4-B06318E0B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8C5DC-F787-B248-B7D4-2B2A4787C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D57F1-71D5-1F45-860C-FBC40E389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120492-0AD3-2648-88E3-783E5DF51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117AC9-172F-4E40-AAC1-FD2B71BF1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8C3E8-1B83-0248-AF91-945D0BA7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A42BBD-5DFC-084A-8366-920441B6F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04762-F018-0749-8753-4D27EB5D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2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5BD7A-CAFD-564A-8CF4-D0295DCC6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E98857-E7B0-9A48-8B62-1FAB600E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D574E-2345-5B4F-8544-090596BAE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AAD1B-EE54-C64A-B562-DF5DEE5B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5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57B315-3388-5E47-9D1D-1D683C96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4BB5C7-A9AD-6C46-843F-A4D1DAA2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D82DE-1046-5144-9F26-1CDC1782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0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418DC-9629-E94B-A128-3702D1BCE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CFD57-CD8B-0A45-B7AC-EAB5E4DC4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C9D88F-C4C0-BE48-ADAC-8FDC8D35D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7529F3-59D0-684F-AFAA-7C8BF94FC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854EE-3C54-484A-BB1C-73BD55E2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81AEC-CF59-AD42-8D7F-799497E3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75A0F-C9D1-1A41-BEEA-D2E303A0D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FFAD9E-E4CE-6440-8576-730539CF88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B03129-C613-A24D-98C7-5A5DDD006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9F41F-6D56-C94D-A7F6-0A4ABFBB2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00AD5-0A9D-6349-A2B4-1CBCE3CD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F8682-31EE-D84F-B2B9-7BF61E16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1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C49FB-41E7-504C-9615-7AAC7FCD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9148D-0683-8E45-85E7-CB1DBE82C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481C2-3739-C146-A053-BFD4AF2B8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6DB36-D018-0244-83E8-DF13A5B9C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0DF58-9895-5645-A201-3EF02CAA3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3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F201671-FD02-3A4C-BBA2-932213747ECE}"/>
              </a:ext>
            </a:extLst>
          </p:cNvPr>
          <p:cNvGrpSpPr/>
          <p:nvPr/>
        </p:nvGrpSpPr>
        <p:grpSpPr>
          <a:xfrm>
            <a:off x="1600200" y="381000"/>
            <a:ext cx="9062136" cy="5361720"/>
            <a:chOff x="1600200" y="381000"/>
            <a:chExt cx="9062136" cy="5361720"/>
          </a:xfrm>
        </p:grpSpPr>
        <p:pic>
          <p:nvPicPr>
            <p:cNvPr id="2" name="Content Placeholder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381000"/>
              <a:ext cx="6828308" cy="5361720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5715000" y="1371600"/>
              <a:ext cx="533400" cy="1905000"/>
            </a:xfrm>
            <a:prstGeom prst="rect">
              <a:avLst/>
            </a:prstGeom>
            <a:noFill/>
            <a:ln w="539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810000" y="838200"/>
              <a:ext cx="381000" cy="1485900"/>
            </a:xfrm>
            <a:prstGeom prst="rect">
              <a:avLst/>
            </a:prstGeom>
            <a:noFill/>
            <a:ln w="53975"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934200" y="1371600"/>
              <a:ext cx="372813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/>
                <a:t>1. AA253-271 </a:t>
              </a:r>
              <a:r>
                <a:rPr lang="en-US" sz="1600" dirty="0" err="1"/>
                <a:t>Cys</a:t>
              </a:r>
              <a:r>
                <a:rPr lang="en-US" sz="1600" dirty="0"/>
                <a:t>-DAFVAKREKLSAEAAEKSE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935961" y="1981200"/>
              <a:ext cx="28052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/>
                <a:t>2. AA117-128 GSPIHGKDGE-</a:t>
              </a:r>
              <a:r>
                <a:rPr lang="en-US" sz="1600" dirty="0" err="1"/>
                <a:t>Cys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0189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17582</TotalTime>
  <Words>9</Words>
  <Application>Microsoft Macintosh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Alzan, Heba Fathy</dc:creator>
  <cp:lastModifiedBy>Alzan, Heba Fathy</cp:lastModifiedBy>
  <cp:revision>43</cp:revision>
  <dcterms:created xsi:type="dcterms:W3CDTF">2020-01-24T13:58:05Z</dcterms:created>
  <dcterms:modified xsi:type="dcterms:W3CDTF">2020-06-07T16:49:30Z</dcterms:modified>
</cp:coreProperties>
</file>