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31"/>
    <p:restoredTop sz="94523"/>
  </p:normalViewPr>
  <p:slideViewPr>
    <p:cSldViewPr snapToGrid="0" snapToObjects="1">
      <p:cViewPr varScale="1">
        <p:scale>
          <a:sx n="74" d="100"/>
          <a:sy n="74" d="100"/>
        </p:scale>
        <p:origin x="1112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1B0654-0C50-2140-B24D-07D5E06C0175}" type="datetimeFigureOut">
              <a:rPr lang="en-US" smtClean="0"/>
              <a:t>6/7/20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D08641-E581-074D-A2C4-AA39C1B555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521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59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571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23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850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1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223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4609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9279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053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189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524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817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653733" y="1088137"/>
            <a:ext cx="9098299" cy="4491781"/>
            <a:chOff x="129733" y="1469136"/>
            <a:chExt cx="9098299" cy="4491781"/>
          </a:xfrm>
        </p:grpSpPr>
        <p:pic>
          <p:nvPicPr>
            <p:cNvPr id="2" name="Picture 1"/>
            <p:cNvPicPr/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9733" y="2088572"/>
              <a:ext cx="4740910" cy="387234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" name="Picture 2" descr="http://www.cbs.dtu.dk/services/SignalP-4.1/tmp/26685/Sequence.png"/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5130478" y="2133600"/>
              <a:ext cx="4097554" cy="325072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" name="TextBox 4"/>
            <p:cNvSpPr txBox="1"/>
            <p:nvPr/>
          </p:nvSpPr>
          <p:spPr>
            <a:xfrm>
              <a:off x="2288502" y="1469136"/>
              <a:ext cx="2984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a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914872" y="1469136"/>
              <a:ext cx="3080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/>
                <a:t>b</a:t>
              </a:r>
              <a:endParaRPr lang="en-U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4036164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17581</TotalTime>
  <Words>2</Words>
  <Application>Microsoft Macintosh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1_Office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Alzan, Heba Fathy</dc:creator>
  <cp:lastModifiedBy>Alzan, Heba Fathy</cp:lastModifiedBy>
  <cp:revision>44</cp:revision>
  <dcterms:created xsi:type="dcterms:W3CDTF">2020-01-24T13:58:05Z</dcterms:created>
  <dcterms:modified xsi:type="dcterms:W3CDTF">2020-06-07T16:49:44Z</dcterms:modified>
</cp:coreProperties>
</file>