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31"/>
    <p:restoredTop sz="94523"/>
  </p:normalViewPr>
  <p:slideViewPr>
    <p:cSldViewPr snapToGrid="0" snapToObjects="1">
      <p:cViewPr varScale="1">
        <p:scale>
          <a:sx n="74" d="100"/>
          <a:sy n="74" d="100"/>
        </p:scale>
        <p:origin x="111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B0654-0C50-2140-B24D-07D5E06C0175}" type="datetimeFigureOut">
              <a:rPr lang="en-US" smtClean="0"/>
              <a:t>6/7/20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08641-E581-074D-A2C4-AA39C1B55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521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61679-00E7-104A-AF69-D70BA2A61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76CBEC-6FC0-3D48-9377-6B9E06AD83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93B6A-BDEA-CF43-AE0E-EFB48AFAD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78A23-36D1-4445-A606-E1E0AF564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36679-3DB3-C143-8B0D-D8A16E8F2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62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6BF62-5129-6744-8E8D-7FFD5C595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5F7AFD-2490-9945-9E52-046600B60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3416B-3673-BE40-9A4C-2116B1567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DF8E4-067D-7049-9121-6DD87DAE7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17167-0B65-7B4B-942C-4AEF7404B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310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638248-32B9-6040-A949-6E47C74BEB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2D6AD-73DF-C242-9C7B-72C492CE4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781CC-EC7F-BE4D-81C5-1DA3DD098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EFD40-AC70-9447-90DD-585F4FF8C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820CD-4114-AA4E-8D39-7AF4CB73F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4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2FA5B-FFEA-6549-8896-2BE210B7F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770DD-A281-5641-95BF-863756D20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F20FD-713E-6049-85E6-85319646B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D23A3-6458-5D4F-A4B1-F6C0A83DC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77577-2A0B-094D-9ECC-E8CC86123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963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74FD-25ED-D841-934D-6574CA968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E6C30-D10C-7145-8C9A-88D8020F8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F1D97-9E5C-5441-B922-7E4053E31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8F5BD-521F-334A-BA44-A47EB4AE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08A86C-7BF1-8944-8753-AEEF546AB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343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44B0B-3A5B-0D4D-813E-13EED0A50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51C0B-D220-BD46-B613-7DE2F7F3B9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56EAB5-7557-9A40-8FAF-9CF2C41E3B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D1B8C-C183-3F4C-871D-74976D175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9115A7-AF12-FC4B-ADBF-342BA83FF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37DA6F-C2F5-4548-9A9D-4E8AB5B8F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30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0FB33-9055-2A4E-99D4-B06318E0B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A8C5DC-F787-B248-B7D4-2B2A4787C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D57F1-71D5-1F45-860C-FBC40E3890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120492-0AD3-2648-88E3-783E5DF516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117AC9-172F-4E40-AAC1-FD2B71BF1C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18C3E8-1B83-0248-AF91-945D0BA7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A42BBD-5DFC-084A-8366-920441B6F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404762-F018-0749-8753-4D27EB5D6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27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5BD7A-CAFD-564A-8CF4-D0295DCC6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E98857-E7B0-9A48-8B62-1FAB600E7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3D574E-2345-5B4F-8544-090596BAE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AAD1B-EE54-C64A-B562-DF5DEE5B3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958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57B315-3388-5E47-9D1D-1D683C96F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4BB5C7-A9AD-6C46-843F-A4D1DAA22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0D82DE-1046-5144-9F26-1CDC17829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08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418DC-9629-E94B-A128-3702D1BCE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CFD57-CD8B-0A45-B7AC-EAB5E4DC4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C9D88F-C4C0-BE48-ADAC-8FDC8D35D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7529F3-59D0-684F-AFAA-7C8BF94FC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854EE-3C54-484A-BB1C-73BD55E2D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181AEC-CF59-AD42-8D7F-799497E35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75A0F-C9D1-1A41-BEEA-D2E303A0D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FFAD9E-E4CE-6440-8576-730539CF88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B03129-C613-A24D-98C7-5A5DDD006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49F41F-6D56-C94D-A7F6-0A4ABFBB2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100AD5-0A9D-6349-A2B4-1CBCE3CDE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4F8682-31EE-D84F-B2B9-7BF61E16F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12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6C49FB-41E7-504C-9615-7AAC7FCD5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9148D-0683-8E45-85E7-CB1DBE82C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481C2-3739-C146-A053-BFD4AF2B80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DE768-B4D2-A441-BA0A-F50FFAD8B55F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6DB36-D018-0244-83E8-DF13A5B9C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0DF58-9895-5645-A201-3EF02CAA3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4D284-630F-0E4D-8EA9-0A826E7FE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338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829118" y="1452038"/>
            <a:ext cx="10251322" cy="4277237"/>
            <a:chOff x="829118" y="423332"/>
            <a:chExt cx="10251322" cy="4277237"/>
          </a:xfrm>
        </p:grpSpPr>
        <p:grpSp>
          <p:nvGrpSpPr>
            <p:cNvPr id="27" name="Group 26"/>
            <p:cNvGrpSpPr/>
            <p:nvPr/>
          </p:nvGrpSpPr>
          <p:grpSpPr>
            <a:xfrm>
              <a:off x="8497949" y="810497"/>
              <a:ext cx="2582491" cy="3890072"/>
              <a:chOff x="8870484" y="810497"/>
              <a:chExt cx="2582491" cy="3890072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529" t="9871" r="59943" b="38443"/>
              <a:stretch/>
            </p:blipFill>
            <p:spPr>
              <a:xfrm>
                <a:off x="8870484" y="910139"/>
                <a:ext cx="2582491" cy="3790430"/>
              </a:xfrm>
              <a:prstGeom prst="rect">
                <a:avLst/>
              </a:prstGeom>
            </p:spPr>
          </p:pic>
          <p:sp>
            <p:nvSpPr>
              <p:cNvPr id="9" name="Rectangle 8"/>
              <p:cNvSpPr/>
              <p:nvPr/>
            </p:nvSpPr>
            <p:spPr>
              <a:xfrm>
                <a:off x="9006535" y="1120486"/>
                <a:ext cx="2158774" cy="323138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9013225" y="810497"/>
                <a:ext cx="23178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1     2    L     3    L     4</a:t>
                </a: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6257250" y="810497"/>
              <a:ext cx="2319317" cy="3675869"/>
              <a:chOff x="6409647" y="810497"/>
              <a:chExt cx="2319317" cy="3675869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 rotWithShape="1">
              <a:blip r:embed="rId3">
                <a:lum contrast="2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6217" t="10553" r="10028" b="41414"/>
              <a:stretch/>
            </p:blipFill>
            <p:spPr>
              <a:xfrm>
                <a:off x="6409647" y="963893"/>
                <a:ext cx="2312627" cy="3522473"/>
              </a:xfrm>
              <a:prstGeom prst="rect">
                <a:avLst/>
              </a:prstGeom>
            </p:spPr>
          </p:pic>
          <p:sp>
            <p:nvSpPr>
              <p:cNvPr id="19" name="TextBox 18"/>
              <p:cNvSpPr txBox="1"/>
              <p:nvPr/>
            </p:nvSpPr>
            <p:spPr>
              <a:xfrm>
                <a:off x="6411093" y="810497"/>
                <a:ext cx="23178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1     2    L     3    L     4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6436229" y="1120486"/>
                <a:ext cx="2158774" cy="323138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3895475" y="810497"/>
              <a:ext cx="2330281" cy="3726186"/>
              <a:chOff x="3963207" y="810497"/>
              <a:chExt cx="2330281" cy="3726186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811" t="24675" r="39811" b="31262"/>
              <a:stretch/>
            </p:blipFill>
            <p:spPr>
              <a:xfrm rot="216505">
                <a:off x="3969976" y="1305314"/>
                <a:ext cx="2081147" cy="3231369"/>
              </a:xfrm>
              <a:prstGeom prst="rect">
                <a:avLst/>
              </a:prstGeom>
            </p:spPr>
          </p:pic>
          <p:sp>
            <p:nvSpPr>
              <p:cNvPr id="18" name="TextBox 17"/>
              <p:cNvSpPr txBox="1"/>
              <p:nvPr/>
            </p:nvSpPr>
            <p:spPr>
              <a:xfrm>
                <a:off x="3975617" y="810497"/>
                <a:ext cx="23178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1     2   L    3    L     4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3963207" y="1120486"/>
                <a:ext cx="2158774" cy="323138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529177" y="821272"/>
              <a:ext cx="2328835" cy="3609886"/>
              <a:chOff x="1529177" y="821272"/>
              <a:chExt cx="2328835" cy="3609886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411" t="19959" r="66578" b="36410"/>
              <a:stretch/>
            </p:blipFill>
            <p:spPr>
              <a:xfrm rot="171638">
                <a:off x="1584378" y="1231497"/>
                <a:ext cx="2142830" cy="3199661"/>
              </a:xfrm>
              <a:prstGeom prst="rect">
                <a:avLst/>
              </a:prstGeom>
            </p:spPr>
          </p:pic>
          <p:sp>
            <p:nvSpPr>
              <p:cNvPr id="17" name="TextBox 16"/>
              <p:cNvSpPr txBox="1"/>
              <p:nvPr/>
            </p:nvSpPr>
            <p:spPr>
              <a:xfrm>
                <a:off x="1540141" y="821272"/>
                <a:ext cx="231787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 1     2     L    3    L     4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1529177" y="1120486"/>
                <a:ext cx="2158774" cy="323138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1540141" y="423332"/>
              <a:ext cx="21478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B. </a:t>
              </a:r>
              <a:r>
                <a:rPr lang="en-US" sz="16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caballi</a:t>
              </a:r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anti-Sbp4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907885" y="423332"/>
              <a:ext cx="21478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B. </a:t>
              </a:r>
              <a:r>
                <a:rPr lang="en-US" sz="16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bovis</a:t>
              </a:r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anti-Hap2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294795" y="423332"/>
              <a:ext cx="21478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pre-immune rabbit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699406" y="423332"/>
              <a:ext cx="214781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B. </a:t>
              </a:r>
              <a:r>
                <a:rPr lang="en-US" sz="1600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caballi</a:t>
              </a:r>
              <a:r>
                <a:rPr lang="en-US" sz="1600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anti-Rap1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830116" y="3348161"/>
              <a:ext cx="77617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/>
                <a:t>~30 </a:t>
              </a:r>
              <a:r>
                <a:rPr lang="en-US" sz="1400" dirty="0" err="1"/>
                <a:t>kDa</a:t>
              </a:r>
              <a:endParaRPr lang="en-US" sz="1400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829118" y="2698434"/>
              <a:ext cx="77617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/>
                <a:t>~50 </a:t>
              </a:r>
              <a:r>
                <a:rPr lang="en-US" sz="1400" dirty="0" err="1"/>
                <a:t>kDa</a:t>
              </a:r>
              <a:endParaRPr lang="en-US" sz="1400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829118" y="2374954"/>
              <a:ext cx="77617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/>
                <a:t>~80 </a:t>
              </a:r>
              <a:r>
                <a:rPr lang="en-US" sz="1400" dirty="0" err="1"/>
                <a:t>kDa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65430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17581</TotalTime>
  <Words>51</Words>
  <Application>Microsoft Macintosh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Alzan, Heba Fathy</dc:creator>
  <cp:lastModifiedBy>Alzan, Heba Fathy</cp:lastModifiedBy>
  <cp:revision>43</cp:revision>
  <dcterms:created xsi:type="dcterms:W3CDTF">2020-01-24T13:58:05Z</dcterms:created>
  <dcterms:modified xsi:type="dcterms:W3CDTF">2020-06-07T16:50:24Z</dcterms:modified>
</cp:coreProperties>
</file>