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374" r:id="rId2"/>
  </p:sldIdLst>
  <p:sldSz cx="6858000" cy="9906000" type="A4"/>
  <p:notesSz cx="9271000" cy="6985000"/>
  <p:defaultTextStyle>
    <a:defPPr>
      <a:defRPr lang="pt-BR"/>
    </a:defPPr>
    <a:lvl1pPr marL="0" algn="l" defTabSz="747167" rtl="0" eaLnBrk="1" latinLnBrk="0" hangingPunct="1">
      <a:defRPr sz="1471" kern="1200">
        <a:solidFill>
          <a:schemeClr val="tx1"/>
        </a:solidFill>
        <a:latin typeface="+mn-lt"/>
        <a:ea typeface="+mn-ea"/>
        <a:cs typeface="+mn-cs"/>
      </a:defRPr>
    </a:lvl1pPr>
    <a:lvl2pPr marL="373583" algn="l" defTabSz="747167" rtl="0" eaLnBrk="1" latinLnBrk="0" hangingPunct="1">
      <a:defRPr sz="1471" kern="1200">
        <a:solidFill>
          <a:schemeClr val="tx1"/>
        </a:solidFill>
        <a:latin typeface="+mn-lt"/>
        <a:ea typeface="+mn-ea"/>
        <a:cs typeface="+mn-cs"/>
      </a:defRPr>
    </a:lvl2pPr>
    <a:lvl3pPr marL="747167" algn="l" defTabSz="747167" rtl="0" eaLnBrk="1" latinLnBrk="0" hangingPunct="1">
      <a:defRPr sz="1471" kern="1200">
        <a:solidFill>
          <a:schemeClr val="tx1"/>
        </a:solidFill>
        <a:latin typeface="+mn-lt"/>
        <a:ea typeface="+mn-ea"/>
        <a:cs typeface="+mn-cs"/>
      </a:defRPr>
    </a:lvl3pPr>
    <a:lvl4pPr marL="1120750" algn="l" defTabSz="747167" rtl="0" eaLnBrk="1" latinLnBrk="0" hangingPunct="1">
      <a:defRPr sz="1471" kern="1200">
        <a:solidFill>
          <a:schemeClr val="tx1"/>
        </a:solidFill>
        <a:latin typeface="+mn-lt"/>
        <a:ea typeface="+mn-ea"/>
        <a:cs typeface="+mn-cs"/>
      </a:defRPr>
    </a:lvl4pPr>
    <a:lvl5pPr marL="1494335" algn="l" defTabSz="747167" rtl="0" eaLnBrk="1" latinLnBrk="0" hangingPunct="1">
      <a:defRPr sz="1471" kern="1200">
        <a:solidFill>
          <a:schemeClr val="tx1"/>
        </a:solidFill>
        <a:latin typeface="+mn-lt"/>
        <a:ea typeface="+mn-ea"/>
        <a:cs typeface="+mn-cs"/>
      </a:defRPr>
    </a:lvl5pPr>
    <a:lvl6pPr marL="1867918" algn="l" defTabSz="747167" rtl="0" eaLnBrk="1" latinLnBrk="0" hangingPunct="1">
      <a:defRPr sz="1471" kern="1200">
        <a:solidFill>
          <a:schemeClr val="tx1"/>
        </a:solidFill>
        <a:latin typeface="+mn-lt"/>
        <a:ea typeface="+mn-ea"/>
        <a:cs typeface="+mn-cs"/>
      </a:defRPr>
    </a:lvl6pPr>
    <a:lvl7pPr marL="2241501" algn="l" defTabSz="747167" rtl="0" eaLnBrk="1" latinLnBrk="0" hangingPunct="1">
      <a:defRPr sz="1471" kern="1200">
        <a:solidFill>
          <a:schemeClr val="tx1"/>
        </a:solidFill>
        <a:latin typeface="+mn-lt"/>
        <a:ea typeface="+mn-ea"/>
        <a:cs typeface="+mn-cs"/>
      </a:defRPr>
    </a:lvl7pPr>
    <a:lvl8pPr marL="2615085" algn="l" defTabSz="747167" rtl="0" eaLnBrk="1" latinLnBrk="0" hangingPunct="1">
      <a:defRPr sz="1471" kern="1200">
        <a:solidFill>
          <a:schemeClr val="tx1"/>
        </a:solidFill>
        <a:latin typeface="+mn-lt"/>
        <a:ea typeface="+mn-ea"/>
        <a:cs typeface="+mn-cs"/>
      </a:defRPr>
    </a:lvl8pPr>
    <a:lvl9pPr marL="2988668" algn="l" defTabSz="747167" rtl="0" eaLnBrk="1" latinLnBrk="0" hangingPunct="1">
      <a:defRPr sz="147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21" userDrawn="1">
          <p15:clr>
            <a:srgbClr val="A4A3A4"/>
          </p15:clr>
        </p15:guide>
        <p15:guide id="2" pos="21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FF"/>
    <a:srgbClr val="FF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956" autoAdjust="0"/>
    <p:restoredTop sz="93837" autoAdjust="0"/>
  </p:normalViewPr>
  <p:slideViewPr>
    <p:cSldViewPr>
      <p:cViewPr>
        <p:scale>
          <a:sx n="102" d="100"/>
          <a:sy n="102" d="100"/>
        </p:scale>
        <p:origin x="-1500" y="1596"/>
      </p:cViewPr>
      <p:guideLst>
        <p:guide orient="horz" pos="3121"/>
        <p:guide pos="2161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17433" cy="349250"/>
          </a:xfrm>
          <a:prstGeom prst="rect">
            <a:avLst/>
          </a:prstGeom>
        </p:spPr>
        <p:txBody>
          <a:bodyPr vert="horz" lIns="92885" tIns="46442" rIns="92885" bIns="4644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5251421" y="0"/>
            <a:ext cx="4017433" cy="349250"/>
          </a:xfrm>
          <a:prstGeom prst="rect">
            <a:avLst/>
          </a:prstGeom>
        </p:spPr>
        <p:txBody>
          <a:bodyPr vert="horz" lIns="92885" tIns="46442" rIns="92885" bIns="46442" rtlCol="0"/>
          <a:lstStyle>
            <a:lvl1pPr algn="r">
              <a:defRPr sz="1200"/>
            </a:lvl1pPr>
          </a:lstStyle>
          <a:p>
            <a:fld id="{8DD57BE2-72C2-4EFB-913E-B86B563BC555}" type="datetimeFigureOut">
              <a:rPr lang="en-US" smtClean="0"/>
              <a:pPr/>
              <a:t>3/11/2020</a:t>
            </a:fld>
            <a:endParaRPr lang="en-US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729038" y="523875"/>
            <a:ext cx="1812925" cy="2619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85" tIns="46442" rIns="92885" bIns="46442" rtlCol="0" anchor="ctr"/>
          <a:lstStyle/>
          <a:p>
            <a:endParaRPr lang="en-US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927100" y="3317875"/>
            <a:ext cx="7416800" cy="3143250"/>
          </a:xfrm>
          <a:prstGeom prst="rect">
            <a:avLst/>
          </a:prstGeom>
        </p:spPr>
        <p:txBody>
          <a:bodyPr vert="horz" lIns="92885" tIns="46442" rIns="92885" bIns="46442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6634538"/>
            <a:ext cx="4017433" cy="349250"/>
          </a:xfrm>
          <a:prstGeom prst="rect">
            <a:avLst/>
          </a:prstGeom>
        </p:spPr>
        <p:txBody>
          <a:bodyPr vert="horz" lIns="92885" tIns="46442" rIns="92885" bIns="4644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5251421" y="6634538"/>
            <a:ext cx="4017433" cy="349250"/>
          </a:xfrm>
          <a:prstGeom prst="rect">
            <a:avLst/>
          </a:prstGeom>
        </p:spPr>
        <p:txBody>
          <a:bodyPr vert="horz" lIns="92885" tIns="46442" rIns="92885" bIns="46442" rtlCol="0" anchor="b"/>
          <a:lstStyle>
            <a:lvl1pPr algn="r">
              <a:defRPr sz="1200"/>
            </a:lvl1pPr>
          </a:lstStyle>
          <a:p>
            <a:fld id="{D2E1EE77-AD1A-4C0F-90A7-8A15F74419B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78720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47167" rtl="0" eaLnBrk="1" latinLnBrk="0" hangingPunct="1">
      <a:defRPr sz="980" kern="1200">
        <a:solidFill>
          <a:schemeClr val="tx1"/>
        </a:solidFill>
        <a:latin typeface="+mn-lt"/>
        <a:ea typeface="+mn-ea"/>
        <a:cs typeface="+mn-cs"/>
      </a:defRPr>
    </a:lvl1pPr>
    <a:lvl2pPr marL="373583" algn="l" defTabSz="747167" rtl="0" eaLnBrk="1" latinLnBrk="0" hangingPunct="1">
      <a:defRPr sz="980" kern="1200">
        <a:solidFill>
          <a:schemeClr val="tx1"/>
        </a:solidFill>
        <a:latin typeface="+mn-lt"/>
        <a:ea typeface="+mn-ea"/>
        <a:cs typeface="+mn-cs"/>
      </a:defRPr>
    </a:lvl2pPr>
    <a:lvl3pPr marL="747167" algn="l" defTabSz="747167" rtl="0" eaLnBrk="1" latinLnBrk="0" hangingPunct="1">
      <a:defRPr sz="980" kern="1200">
        <a:solidFill>
          <a:schemeClr val="tx1"/>
        </a:solidFill>
        <a:latin typeface="+mn-lt"/>
        <a:ea typeface="+mn-ea"/>
        <a:cs typeface="+mn-cs"/>
      </a:defRPr>
    </a:lvl3pPr>
    <a:lvl4pPr marL="1120750" algn="l" defTabSz="747167" rtl="0" eaLnBrk="1" latinLnBrk="0" hangingPunct="1">
      <a:defRPr sz="980" kern="1200">
        <a:solidFill>
          <a:schemeClr val="tx1"/>
        </a:solidFill>
        <a:latin typeface="+mn-lt"/>
        <a:ea typeface="+mn-ea"/>
        <a:cs typeface="+mn-cs"/>
      </a:defRPr>
    </a:lvl4pPr>
    <a:lvl5pPr marL="1494335" algn="l" defTabSz="747167" rtl="0" eaLnBrk="1" latinLnBrk="0" hangingPunct="1">
      <a:defRPr sz="980" kern="1200">
        <a:solidFill>
          <a:schemeClr val="tx1"/>
        </a:solidFill>
        <a:latin typeface="+mn-lt"/>
        <a:ea typeface="+mn-ea"/>
        <a:cs typeface="+mn-cs"/>
      </a:defRPr>
    </a:lvl5pPr>
    <a:lvl6pPr marL="1867918" algn="l" defTabSz="747167" rtl="0" eaLnBrk="1" latinLnBrk="0" hangingPunct="1">
      <a:defRPr sz="980" kern="1200">
        <a:solidFill>
          <a:schemeClr val="tx1"/>
        </a:solidFill>
        <a:latin typeface="+mn-lt"/>
        <a:ea typeface="+mn-ea"/>
        <a:cs typeface="+mn-cs"/>
      </a:defRPr>
    </a:lvl6pPr>
    <a:lvl7pPr marL="2241501" algn="l" defTabSz="747167" rtl="0" eaLnBrk="1" latinLnBrk="0" hangingPunct="1">
      <a:defRPr sz="980" kern="1200">
        <a:solidFill>
          <a:schemeClr val="tx1"/>
        </a:solidFill>
        <a:latin typeface="+mn-lt"/>
        <a:ea typeface="+mn-ea"/>
        <a:cs typeface="+mn-cs"/>
      </a:defRPr>
    </a:lvl7pPr>
    <a:lvl8pPr marL="2615085" algn="l" defTabSz="747167" rtl="0" eaLnBrk="1" latinLnBrk="0" hangingPunct="1">
      <a:defRPr sz="980" kern="1200">
        <a:solidFill>
          <a:schemeClr val="tx1"/>
        </a:solidFill>
        <a:latin typeface="+mn-lt"/>
        <a:ea typeface="+mn-ea"/>
        <a:cs typeface="+mn-cs"/>
      </a:defRPr>
    </a:lvl8pPr>
    <a:lvl9pPr marL="2988668" algn="l" defTabSz="747167" rtl="0" eaLnBrk="1" latinLnBrk="0" hangingPunct="1">
      <a:defRPr sz="98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14356" y="3077292"/>
            <a:ext cx="5829300" cy="2123369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28702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888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7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65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54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42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31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2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108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DA4DF-52DA-469A-B958-D7312FA191B2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11/03/2020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CC86-0F6E-4CE9-A35C-CDFE7D02904B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5652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DA4DF-52DA-469A-B958-D7312FA191B2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11/03/2020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CC86-0F6E-4CE9-A35C-CDFE7D02904B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2205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1741" y="6365527"/>
            <a:ext cx="5829300" cy="1967441"/>
          </a:xfrm>
        </p:spPr>
        <p:txBody>
          <a:bodyPr anchor="t"/>
          <a:lstStyle>
            <a:lvl1pPr algn="l">
              <a:defRPr sz="3402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41741" y="4198594"/>
            <a:ext cx="5829300" cy="2166938"/>
          </a:xfrm>
        </p:spPr>
        <p:txBody>
          <a:bodyPr anchor="b"/>
          <a:lstStyle>
            <a:lvl1pPr marL="0" indent="0">
              <a:buNone/>
              <a:defRPr sz="1702">
                <a:solidFill>
                  <a:schemeClr val="tx1">
                    <a:tint val="75000"/>
                  </a:schemeClr>
                </a:solidFill>
              </a:defRPr>
            </a:lvl1pPr>
            <a:lvl2pPr marL="388859" indent="0">
              <a:buNone/>
              <a:defRPr sz="1531">
                <a:solidFill>
                  <a:schemeClr val="tx1">
                    <a:tint val="75000"/>
                  </a:schemeClr>
                </a:solidFill>
              </a:defRPr>
            </a:lvl2pPr>
            <a:lvl3pPr marL="777716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6574" indent="0">
              <a:buNone/>
              <a:defRPr sz="1191">
                <a:solidFill>
                  <a:schemeClr val="tx1">
                    <a:tint val="75000"/>
                  </a:schemeClr>
                </a:solidFill>
              </a:defRPr>
            </a:lvl4pPr>
            <a:lvl5pPr marL="1555431" indent="0">
              <a:buNone/>
              <a:defRPr sz="1191">
                <a:solidFill>
                  <a:schemeClr val="tx1">
                    <a:tint val="75000"/>
                  </a:schemeClr>
                </a:solidFill>
              </a:defRPr>
            </a:lvl5pPr>
            <a:lvl6pPr marL="1944290" indent="0">
              <a:buNone/>
              <a:defRPr sz="1191">
                <a:solidFill>
                  <a:schemeClr val="tx1">
                    <a:tint val="75000"/>
                  </a:schemeClr>
                </a:solidFill>
              </a:defRPr>
            </a:lvl6pPr>
            <a:lvl7pPr marL="2333148" indent="0">
              <a:buNone/>
              <a:defRPr sz="1191">
                <a:solidFill>
                  <a:schemeClr val="tx1">
                    <a:tint val="75000"/>
                  </a:schemeClr>
                </a:solidFill>
              </a:defRPr>
            </a:lvl7pPr>
            <a:lvl8pPr marL="2722007" indent="0">
              <a:buNone/>
              <a:defRPr sz="1191">
                <a:solidFill>
                  <a:schemeClr val="tx1">
                    <a:tint val="75000"/>
                  </a:schemeClr>
                </a:solidFill>
              </a:defRPr>
            </a:lvl8pPr>
            <a:lvl9pPr marL="3110865" indent="0">
              <a:buNone/>
              <a:defRPr sz="11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DA4DF-52DA-469A-B958-D7312FA191B2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11/03/2020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CC86-0F6E-4CE9-A35C-CDFE7D02904B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4330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342906" y="2311402"/>
            <a:ext cx="3028950" cy="6537503"/>
          </a:xfrm>
        </p:spPr>
        <p:txBody>
          <a:bodyPr/>
          <a:lstStyle>
            <a:lvl1pPr>
              <a:defRPr sz="2382"/>
            </a:lvl1pPr>
            <a:lvl2pPr>
              <a:defRPr sz="2041"/>
            </a:lvl2pPr>
            <a:lvl3pPr>
              <a:defRPr sz="1702"/>
            </a:lvl3pPr>
            <a:lvl4pPr>
              <a:defRPr sz="1531"/>
            </a:lvl4pPr>
            <a:lvl5pPr>
              <a:defRPr sz="1531"/>
            </a:lvl5pPr>
            <a:lvl6pPr>
              <a:defRPr sz="1531"/>
            </a:lvl6pPr>
            <a:lvl7pPr>
              <a:defRPr sz="1531"/>
            </a:lvl7pPr>
            <a:lvl8pPr>
              <a:defRPr sz="1531"/>
            </a:lvl8pPr>
            <a:lvl9pPr>
              <a:defRPr sz="1531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486155" y="2311402"/>
            <a:ext cx="3028950" cy="6537503"/>
          </a:xfrm>
        </p:spPr>
        <p:txBody>
          <a:bodyPr/>
          <a:lstStyle>
            <a:lvl1pPr>
              <a:defRPr sz="2382"/>
            </a:lvl1pPr>
            <a:lvl2pPr>
              <a:defRPr sz="2041"/>
            </a:lvl2pPr>
            <a:lvl3pPr>
              <a:defRPr sz="1702"/>
            </a:lvl3pPr>
            <a:lvl4pPr>
              <a:defRPr sz="1531"/>
            </a:lvl4pPr>
            <a:lvl5pPr>
              <a:defRPr sz="1531"/>
            </a:lvl5pPr>
            <a:lvl6pPr>
              <a:defRPr sz="1531"/>
            </a:lvl6pPr>
            <a:lvl7pPr>
              <a:defRPr sz="1531"/>
            </a:lvl7pPr>
            <a:lvl8pPr>
              <a:defRPr sz="1531"/>
            </a:lvl8pPr>
            <a:lvl9pPr>
              <a:defRPr sz="1531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DA4DF-52DA-469A-B958-D7312FA191B2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11/03/2020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CC86-0F6E-4CE9-A35C-CDFE7D02904B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2550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42900" y="2217387"/>
            <a:ext cx="3030141" cy="924101"/>
          </a:xfrm>
        </p:spPr>
        <p:txBody>
          <a:bodyPr anchor="b"/>
          <a:lstStyle>
            <a:lvl1pPr marL="0" indent="0">
              <a:buNone/>
              <a:defRPr sz="2041" b="1"/>
            </a:lvl1pPr>
            <a:lvl2pPr marL="388859" indent="0">
              <a:buNone/>
              <a:defRPr sz="1702" b="1"/>
            </a:lvl2pPr>
            <a:lvl3pPr marL="777716" indent="0">
              <a:buNone/>
              <a:defRPr sz="1531" b="1"/>
            </a:lvl3pPr>
            <a:lvl4pPr marL="1166574" indent="0">
              <a:buNone/>
              <a:defRPr sz="1360" b="1"/>
            </a:lvl4pPr>
            <a:lvl5pPr marL="1555431" indent="0">
              <a:buNone/>
              <a:defRPr sz="1360" b="1"/>
            </a:lvl5pPr>
            <a:lvl6pPr marL="1944290" indent="0">
              <a:buNone/>
              <a:defRPr sz="1360" b="1"/>
            </a:lvl6pPr>
            <a:lvl7pPr marL="2333148" indent="0">
              <a:buNone/>
              <a:defRPr sz="1360" b="1"/>
            </a:lvl7pPr>
            <a:lvl8pPr marL="2722007" indent="0">
              <a:buNone/>
              <a:defRPr sz="1360" b="1"/>
            </a:lvl8pPr>
            <a:lvl9pPr marL="3110865" indent="0">
              <a:buNone/>
              <a:defRPr sz="136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041"/>
            </a:lvl1pPr>
            <a:lvl2pPr>
              <a:defRPr sz="1702"/>
            </a:lvl2pPr>
            <a:lvl3pPr>
              <a:defRPr sz="1531"/>
            </a:lvl3pPr>
            <a:lvl4pPr>
              <a:defRPr sz="1360"/>
            </a:lvl4pPr>
            <a:lvl5pPr>
              <a:defRPr sz="1360"/>
            </a:lvl5pPr>
            <a:lvl6pPr>
              <a:defRPr sz="1360"/>
            </a:lvl6pPr>
            <a:lvl7pPr>
              <a:defRPr sz="1360"/>
            </a:lvl7pPr>
            <a:lvl8pPr>
              <a:defRPr sz="1360"/>
            </a:lvl8pPr>
            <a:lvl9pPr>
              <a:defRPr sz="136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3483771" y="2217387"/>
            <a:ext cx="3031331" cy="924101"/>
          </a:xfrm>
        </p:spPr>
        <p:txBody>
          <a:bodyPr anchor="b"/>
          <a:lstStyle>
            <a:lvl1pPr marL="0" indent="0">
              <a:buNone/>
              <a:defRPr sz="2041" b="1"/>
            </a:lvl1pPr>
            <a:lvl2pPr marL="388859" indent="0">
              <a:buNone/>
              <a:defRPr sz="1702" b="1"/>
            </a:lvl2pPr>
            <a:lvl3pPr marL="777716" indent="0">
              <a:buNone/>
              <a:defRPr sz="1531" b="1"/>
            </a:lvl3pPr>
            <a:lvl4pPr marL="1166574" indent="0">
              <a:buNone/>
              <a:defRPr sz="1360" b="1"/>
            </a:lvl4pPr>
            <a:lvl5pPr marL="1555431" indent="0">
              <a:buNone/>
              <a:defRPr sz="1360" b="1"/>
            </a:lvl5pPr>
            <a:lvl6pPr marL="1944290" indent="0">
              <a:buNone/>
              <a:defRPr sz="1360" b="1"/>
            </a:lvl6pPr>
            <a:lvl7pPr marL="2333148" indent="0">
              <a:buNone/>
              <a:defRPr sz="1360" b="1"/>
            </a:lvl7pPr>
            <a:lvl8pPr marL="2722007" indent="0">
              <a:buNone/>
              <a:defRPr sz="1360" b="1"/>
            </a:lvl8pPr>
            <a:lvl9pPr marL="3110865" indent="0">
              <a:buNone/>
              <a:defRPr sz="136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3483771" y="3141486"/>
            <a:ext cx="3031331" cy="5707416"/>
          </a:xfrm>
        </p:spPr>
        <p:txBody>
          <a:bodyPr/>
          <a:lstStyle>
            <a:lvl1pPr>
              <a:defRPr sz="2041"/>
            </a:lvl1pPr>
            <a:lvl2pPr>
              <a:defRPr sz="1702"/>
            </a:lvl2pPr>
            <a:lvl3pPr>
              <a:defRPr sz="1531"/>
            </a:lvl3pPr>
            <a:lvl4pPr>
              <a:defRPr sz="1360"/>
            </a:lvl4pPr>
            <a:lvl5pPr>
              <a:defRPr sz="1360"/>
            </a:lvl5pPr>
            <a:lvl6pPr>
              <a:defRPr sz="1360"/>
            </a:lvl6pPr>
            <a:lvl7pPr>
              <a:defRPr sz="1360"/>
            </a:lvl7pPr>
            <a:lvl8pPr>
              <a:defRPr sz="1360"/>
            </a:lvl8pPr>
            <a:lvl9pPr>
              <a:defRPr sz="136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DA4DF-52DA-469A-B958-D7312FA191B2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11/03/2020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CC86-0F6E-4CE9-A35C-CDFE7D02904B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7595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DA4DF-52DA-469A-B958-D7312FA191B2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11/03/2020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CC86-0F6E-4CE9-A35C-CDFE7D02904B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411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DA4DF-52DA-469A-B958-D7312FA191B2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11/03/2020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CC86-0F6E-4CE9-A35C-CDFE7D02904B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4951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2902" y="394407"/>
            <a:ext cx="2256234" cy="1678516"/>
          </a:xfrm>
        </p:spPr>
        <p:txBody>
          <a:bodyPr anchor="b"/>
          <a:lstStyle>
            <a:lvl1pPr algn="l">
              <a:defRPr sz="1702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681294" y="394416"/>
            <a:ext cx="3833812" cy="8454497"/>
          </a:xfrm>
        </p:spPr>
        <p:txBody>
          <a:bodyPr/>
          <a:lstStyle>
            <a:lvl1pPr>
              <a:defRPr sz="2721"/>
            </a:lvl1pPr>
            <a:lvl2pPr>
              <a:defRPr sz="2382"/>
            </a:lvl2pPr>
            <a:lvl3pPr>
              <a:defRPr sz="2041"/>
            </a:lvl3pPr>
            <a:lvl4pPr>
              <a:defRPr sz="1702"/>
            </a:lvl4pPr>
            <a:lvl5pPr>
              <a:defRPr sz="1702"/>
            </a:lvl5pPr>
            <a:lvl6pPr>
              <a:defRPr sz="1702"/>
            </a:lvl6pPr>
            <a:lvl7pPr>
              <a:defRPr sz="1702"/>
            </a:lvl7pPr>
            <a:lvl8pPr>
              <a:defRPr sz="1702"/>
            </a:lvl8pPr>
            <a:lvl9pPr>
              <a:defRPr sz="1702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342902" y="2072934"/>
            <a:ext cx="2256234" cy="6775980"/>
          </a:xfrm>
        </p:spPr>
        <p:txBody>
          <a:bodyPr/>
          <a:lstStyle>
            <a:lvl1pPr marL="0" indent="0">
              <a:buNone/>
              <a:defRPr sz="1191"/>
            </a:lvl1pPr>
            <a:lvl2pPr marL="388859" indent="0">
              <a:buNone/>
              <a:defRPr sz="1021"/>
            </a:lvl2pPr>
            <a:lvl3pPr marL="777716" indent="0">
              <a:buNone/>
              <a:defRPr sz="850"/>
            </a:lvl3pPr>
            <a:lvl4pPr marL="1166574" indent="0">
              <a:buNone/>
              <a:defRPr sz="766"/>
            </a:lvl4pPr>
            <a:lvl5pPr marL="1555431" indent="0">
              <a:buNone/>
              <a:defRPr sz="766"/>
            </a:lvl5pPr>
            <a:lvl6pPr marL="1944290" indent="0">
              <a:buNone/>
              <a:defRPr sz="766"/>
            </a:lvl6pPr>
            <a:lvl7pPr marL="2333148" indent="0">
              <a:buNone/>
              <a:defRPr sz="766"/>
            </a:lvl7pPr>
            <a:lvl8pPr marL="2722007" indent="0">
              <a:buNone/>
              <a:defRPr sz="766"/>
            </a:lvl8pPr>
            <a:lvl9pPr marL="3110865" indent="0">
              <a:buNone/>
              <a:defRPr sz="766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DA4DF-52DA-469A-B958-D7312FA191B2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11/03/2020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CC86-0F6E-4CE9-A35C-CDFE7D02904B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4900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44218" y="6934204"/>
            <a:ext cx="4114800" cy="818621"/>
          </a:xfrm>
        </p:spPr>
        <p:txBody>
          <a:bodyPr anchor="b"/>
          <a:lstStyle>
            <a:lvl1pPr algn="l">
              <a:defRPr sz="1702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344218" y="885121"/>
            <a:ext cx="4114800" cy="5943600"/>
          </a:xfrm>
        </p:spPr>
        <p:txBody>
          <a:bodyPr/>
          <a:lstStyle>
            <a:lvl1pPr marL="0" indent="0">
              <a:buNone/>
              <a:defRPr sz="2721"/>
            </a:lvl1pPr>
            <a:lvl2pPr marL="388859" indent="0">
              <a:buNone/>
              <a:defRPr sz="2382"/>
            </a:lvl2pPr>
            <a:lvl3pPr marL="777716" indent="0">
              <a:buNone/>
              <a:defRPr sz="2041"/>
            </a:lvl3pPr>
            <a:lvl4pPr marL="1166574" indent="0">
              <a:buNone/>
              <a:defRPr sz="1702"/>
            </a:lvl4pPr>
            <a:lvl5pPr marL="1555431" indent="0">
              <a:buNone/>
              <a:defRPr sz="1702"/>
            </a:lvl5pPr>
            <a:lvl6pPr marL="1944290" indent="0">
              <a:buNone/>
              <a:defRPr sz="1702"/>
            </a:lvl6pPr>
            <a:lvl7pPr marL="2333148" indent="0">
              <a:buNone/>
              <a:defRPr sz="1702"/>
            </a:lvl7pPr>
            <a:lvl8pPr marL="2722007" indent="0">
              <a:buNone/>
              <a:defRPr sz="1702"/>
            </a:lvl8pPr>
            <a:lvl9pPr marL="3110865" indent="0">
              <a:buNone/>
              <a:defRPr sz="1702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344218" y="7752822"/>
            <a:ext cx="4114800" cy="1162579"/>
          </a:xfrm>
        </p:spPr>
        <p:txBody>
          <a:bodyPr/>
          <a:lstStyle>
            <a:lvl1pPr marL="0" indent="0">
              <a:buNone/>
              <a:defRPr sz="1191"/>
            </a:lvl1pPr>
            <a:lvl2pPr marL="388859" indent="0">
              <a:buNone/>
              <a:defRPr sz="1021"/>
            </a:lvl2pPr>
            <a:lvl3pPr marL="777716" indent="0">
              <a:buNone/>
              <a:defRPr sz="850"/>
            </a:lvl3pPr>
            <a:lvl4pPr marL="1166574" indent="0">
              <a:buNone/>
              <a:defRPr sz="766"/>
            </a:lvl4pPr>
            <a:lvl5pPr marL="1555431" indent="0">
              <a:buNone/>
              <a:defRPr sz="766"/>
            </a:lvl5pPr>
            <a:lvl6pPr marL="1944290" indent="0">
              <a:buNone/>
              <a:defRPr sz="766"/>
            </a:lvl6pPr>
            <a:lvl7pPr marL="2333148" indent="0">
              <a:buNone/>
              <a:defRPr sz="766"/>
            </a:lvl7pPr>
            <a:lvl8pPr marL="2722007" indent="0">
              <a:buNone/>
              <a:defRPr sz="766"/>
            </a:lvl8pPr>
            <a:lvl9pPr marL="3110865" indent="0">
              <a:buNone/>
              <a:defRPr sz="766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DA4DF-52DA-469A-B958-D7312FA191B2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11/03/2020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CC86-0F6E-4CE9-A35C-CDFE7D02904B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3464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DA4DF-52DA-469A-B958-D7312FA191B2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11/03/2020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CC86-0F6E-4CE9-A35C-CDFE7D02904B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6133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4972051" y="396702"/>
            <a:ext cx="1543051" cy="8452203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342901" y="396702"/>
            <a:ext cx="4514850" cy="8452203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DA4DF-52DA-469A-B958-D7312FA191B2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11/03/2020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7CC86-0F6E-4CE9-A35C-CDFE7D02904B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0624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342901" y="39670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42901" y="2311402"/>
            <a:ext cx="6172200" cy="6537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342901" y="9181399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BDA4DF-52DA-469A-B958-D7312FA191B2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11/03/2020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2343152" y="9181399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4914900" y="9181399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87CC86-0F6E-4CE9-A35C-CDFE7D02904B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2991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777716" rtl="0" eaLnBrk="1" latinLnBrk="0" hangingPunct="1">
        <a:spcBef>
          <a:spcPct val="0"/>
        </a:spcBef>
        <a:buNone/>
        <a:defRPr sz="374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1643" indent="-291643" algn="l" defTabSz="777716" rtl="0" eaLnBrk="1" latinLnBrk="0" hangingPunct="1">
        <a:spcBef>
          <a:spcPct val="20000"/>
        </a:spcBef>
        <a:buFont typeface="Arial" panose="020B0604020202020204" pitchFamily="34" charset="0"/>
        <a:buChar char="•"/>
        <a:defRPr sz="2721" kern="1200">
          <a:solidFill>
            <a:schemeClr val="tx1"/>
          </a:solidFill>
          <a:latin typeface="+mn-lt"/>
          <a:ea typeface="+mn-ea"/>
          <a:cs typeface="+mn-cs"/>
        </a:defRPr>
      </a:lvl1pPr>
      <a:lvl2pPr marL="631893" indent="-243038" algn="l" defTabSz="777716" rtl="0" eaLnBrk="1" latinLnBrk="0" hangingPunct="1">
        <a:spcBef>
          <a:spcPct val="20000"/>
        </a:spcBef>
        <a:buFont typeface="Arial" panose="020B0604020202020204" pitchFamily="34" charset="0"/>
        <a:buChar char="–"/>
        <a:defRPr sz="2382" kern="1200">
          <a:solidFill>
            <a:schemeClr val="tx1"/>
          </a:solidFill>
          <a:latin typeface="+mn-lt"/>
          <a:ea typeface="+mn-ea"/>
          <a:cs typeface="+mn-cs"/>
        </a:defRPr>
      </a:lvl2pPr>
      <a:lvl3pPr marL="972145" indent="-194428" algn="l" defTabSz="777716" rtl="0" eaLnBrk="1" latinLnBrk="0" hangingPunct="1">
        <a:spcBef>
          <a:spcPct val="20000"/>
        </a:spcBef>
        <a:buFont typeface="Arial" panose="020B0604020202020204" pitchFamily="34" charset="0"/>
        <a:buChar char="•"/>
        <a:defRPr sz="2041" kern="1200">
          <a:solidFill>
            <a:schemeClr val="tx1"/>
          </a:solidFill>
          <a:latin typeface="+mn-lt"/>
          <a:ea typeface="+mn-ea"/>
          <a:cs typeface="+mn-cs"/>
        </a:defRPr>
      </a:lvl3pPr>
      <a:lvl4pPr marL="1361003" indent="-194428" algn="l" defTabSz="777716" rtl="0" eaLnBrk="1" latinLnBrk="0" hangingPunct="1">
        <a:spcBef>
          <a:spcPct val="20000"/>
        </a:spcBef>
        <a:buFont typeface="Arial" panose="020B0604020202020204" pitchFamily="34" charset="0"/>
        <a:buChar char="–"/>
        <a:defRPr sz="1702" kern="1200">
          <a:solidFill>
            <a:schemeClr val="tx1"/>
          </a:solidFill>
          <a:latin typeface="+mn-lt"/>
          <a:ea typeface="+mn-ea"/>
          <a:cs typeface="+mn-cs"/>
        </a:defRPr>
      </a:lvl4pPr>
      <a:lvl5pPr marL="1749861" indent="-194428" algn="l" defTabSz="777716" rtl="0" eaLnBrk="1" latinLnBrk="0" hangingPunct="1">
        <a:spcBef>
          <a:spcPct val="20000"/>
        </a:spcBef>
        <a:buFont typeface="Arial" panose="020B0604020202020204" pitchFamily="34" charset="0"/>
        <a:buChar char="»"/>
        <a:defRPr sz="1702" kern="1200">
          <a:solidFill>
            <a:schemeClr val="tx1"/>
          </a:solidFill>
          <a:latin typeface="+mn-lt"/>
          <a:ea typeface="+mn-ea"/>
          <a:cs typeface="+mn-cs"/>
        </a:defRPr>
      </a:lvl5pPr>
      <a:lvl6pPr marL="2138717" indent="-194428" algn="l" defTabSz="777716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2" kern="1200">
          <a:solidFill>
            <a:schemeClr val="tx1"/>
          </a:solidFill>
          <a:latin typeface="+mn-lt"/>
          <a:ea typeface="+mn-ea"/>
          <a:cs typeface="+mn-cs"/>
        </a:defRPr>
      </a:lvl6pPr>
      <a:lvl7pPr marL="2527575" indent="-194428" algn="l" defTabSz="777716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2" kern="1200">
          <a:solidFill>
            <a:schemeClr val="tx1"/>
          </a:solidFill>
          <a:latin typeface="+mn-lt"/>
          <a:ea typeface="+mn-ea"/>
          <a:cs typeface="+mn-cs"/>
        </a:defRPr>
      </a:lvl7pPr>
      <a:lvl8pPr marL="2916435" indent="-194428" algn="l" defTabSz="777716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2" kern="1200">
          <a:solidFill>
            <a:schemeClr val="tx1"/>
          </a:solidFill>
          <a:latin typeface="+mn-lt"/>
          <a:ea typeface="+mn-ea"/>
          <a:cs typeface="+mn-cs"/>
        </a:defRPr>
      </a:lvl8pPr>
      <a:lvl9pPr marL="3305293" indent="-194428" algn="l" defTabSz="777716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777716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1pPr>
      <a:lvl2pPr marL="388859" algn="l" defTabSz="777716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2pPr>
      <a:lvl3pPr marL="777716" algn="l" defTabSz="777716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3pPr>
      <a:lvl4pPr marL="1166574" algn="l" defTabSz="777716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4pPr>
      <a:lvl5pPr marL="1555431" algn="l" defTabSz="777716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5pPr>
      <a:lvl6pPr marL="1944290" algn="l" defTabSz="777716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333148" algn="l" defTabSz="777716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722007" algn="l" defTabSz="777716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110865" algn="l" defTabSz="777716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7.png"/><Relationship Id="rId18" Type="http://schemas.microsoft.com/office/2007/relationships/hdphoto" Target="../media/hdphoto7.wdp"/><Relationship Id="rId3" Type="http://schemas.openxmlformats.org/officeDocument/2006/relationships/oleObject" Target="../embeddings/oleObject1.bin"/><Relationship Id="rId21" Type="http://schemas.openxmlformats.org/officeDocument/2006/relationships/oleObject" Target="../embeddings/oleObject2.bin"/><Relationship Id="rId7" Type="http://schemas.openxmlformats.org/officeDocument/2006/relationships/image" Target="../media/image4.png"/><Relationship Id="rId12" Type="http://schemas.microsoft.com/office/2007/relationships/hdphoto" Target="../media/hdphoto4.wdp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6" Type="http://schemas.microsoft.com/office/2007/relationships/hdphoto" Target="../media/hdphoto6.wdp"/><Relationship Id="rId20" Type="http://schemas.microsoft.com/office/2007/relationships/hdphoto" Target="../media/hdphoto8.wdp"/><Relationship Id="rId1" Type="http://schemas.openxmlformats.org/officeDocument/2006/relationships/vmlDrawing" Target="../drawings/vmlDrawing1.vml"/><Relationship Id="rId6" Type="http://schemas.microsoft.com/office/2007/relationships/hdphoto" Target="../media/hdphoto1.wdp"/><Relationship Id="rId11" Type="http://schemas.openxmlformats.org/officeDocument/2006/relationships/image" Target="../media/image6.png"/><Relationship Id="rId15" Type="http://schemas.openxmlformats.org/officeDocument/2006/relationships/image" Target="../media/image8.png"/><Relationship Id="rId10" Type="http://schemas.microsoft.com/office/2007/relationships/hdphoto" Target="../media/hdphoto3.wdp"/><Relationship Id="rId19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5.png"/><Relationship Id="rId14" Type="http://schemas.microsoft.com/office/2007/relationships/hdphoto" Target="../media/hdphoto5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" name="Objeto 35">
            <a:extLst>
              <a:ext uri="{FF2B5EF4-FFF2-40B4-BE49-F238E27FC236}">
                <a16:creationId xmlns="" xmlns:a16="http://schemas.microsoft.com/office/drawing/2014/main" id="{6DA8A6E1-D2A0-4D3E-8E52-5F2AA0F0737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42732737"/>
              </p:ext>
            </p:extLst>
          </p:nvPr>
        </p:nvGraphicFramePr>
        <p:xfrm>
          <a:off x="912370" y="326825"/>
          <a:ext cx="5048250" cy="3000375"/>
        </p:xfrm>
        <a:graphic>
          <a:graphicData uri="http://schemas.openxmlformats.org/presentationml/2006/ole">
            <p:oleObj spid="_x0000_s21620" name="Prism 5" r:id="rId3" imgW="5468040" imgH="3250440" progId="Prism5.Document">
              <p:embed/>
            </p:oleObj>
          </a:graphicData>
        </a:graphic>
      </p:graphicFrame>
      <p:sp>
        <p:nvSpPr>
          <p:cNvPr id="38" name="CaixaDeTexto 37">
            <a:extLst>
              <a:ext uri="{FF2B5EF4-FFF2-40B4-BE49-F238E27FC236}">
                <a16:creationId xmlns="" xmlns:a16="http://schemas.microsoft.com/office/drawing/2014/main" id="{6E2A85A9-DFFF-4CCF-8EA6-FFE2D3ED04F9}"/>
              </a:ext>
            </a:extLst>
          </p:cNvPr>
          <p:cNvSpPr txBox="1"/>
          <p:nvPr/>
        </p:nvSpPr>
        <p:spPr>
          <a:xfrm>
            <a:off x="116632" y="96353"/>
            <a:ext cx="6624736" cy="215444"/>
          </a:xfrm>
          <a:prstGeom prst="rect">
            <a:avLst/>
          </a:prstGeom>
          <a:noFill/>
          <a:ln>
            <a:noFill/>
          </a:ln>
        </p:spPr>
        <p:txBody>
          <a:bodyPr wrap="square" lIns="36000" tIns="0" rIns="36000" bIns="0" rtlCol="0">
            <a:spAutoFit/>
          </a:bodyPr>
          <a:lstStyle/>
          <a:p>
            <a:pPr algn="just"/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Number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eggs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released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by females incubated with different concentrations of GSK-J4 and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GSK-J5.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CaixaDeTexto 41">
            <a:extLst>
              <a:ext uri="{FF2B5EF4-FFF2-40B4-BE49-F238E27FC236}">
                <a16:creationId xmlns="" xmlns:a16="http://schemas.microsoft.com/office/drawing/2014/main" id="{75EA35F3-5A46-415A-89C9-C49880E83276}"/>
              </a:ext>
            </a:extLst>
          </p:cNvPr>
          <p:cNvSpPr txBox="1"/>
          <p:nvPr/>
        </p:nvSpPr>
        <p:spPr>
          <a:xfrm>
            <a:off x="116632" y="3368824"/>
            <a:ext cx="6624736" cy="400110"/>
          </a:xfrm>
          <a:prstGeom prst="rect">
            <a:avLst/>
          </a:prstGeom>
          <a:noFill/>
          <a:ln>
            <a:noFill/>
          </a:ln>
        </p:spPr>
        <p:txBody>
          <a:bodyPr wrap="square" lIns="36000" tIns="0" rIns="36000" bIns="0" rtlCol="0">
            <a:spAutoFit/>
          </a:bodyPr>
          <a:lstStyle/>
          <a:p>
            <a:pPr algn="just"/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Area measured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(µm</a:t>
            </a:r>
            <a:r>
              <a:rPr lang="en-US" sz="1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of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mansoni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eggs after treatment. Note that for 1mM, 5mM GSK-J4 and 30 mM GSK-J5 the oviposition was very low, compromising morphometric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measurements.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CaixaDeTexto 48">
            <a:extLst>
              <a:ext uri="{FF2B5EF4-FFF2-40B4-BE49-F238E27FC236}">
                <a16:creationId xmlns="" xmlns:a16="http://schemas.microsoft.com/office/drawing/2014/main" id="{FF9C6EFD-D8CC-4160-A763-7FA903B4EC68}"/>
              </a:ext>
            </a:extLst>
          </p:cNvPr>
          <p:cNvSpPr txBox="1"/>
          <p:nvPr/>
        </p:nvSpPr>
        <p:spPr>
          <a:xfrm>
            <a:off x="116632" y="6785138"/>
            <a:ext cx="6624736" cy="400110"/>
          </a:xfrm>
          <a:prstGeom prst="rect">
            <a:avLst/>
          </a:prstGeom>
          <a:noFill/>
          <a:ln>
            <a:noFill/>
          </a:ln>
        </p:spPr>
        <p:txBody>
          <a:bodyPr wrap="square" lIns="36000" tIns="0" rIns="36000" bIns="0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Images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eggs measured in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illustrating phenotypic alterations related to the effect of 0.2 mM and 0.8 mM GSK-J4, and 20 mM GSK-J5 (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Scale-bar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25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μm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</p:txBody>
      </p:sp>
      <p:grpSp>
        <p:nvGrpSpPr>
          <p:cNvPr id="3" name="Grupo 2"/>
          <p:cNvGrpSpPr/>
          <p:nvPr/>
        </p:nvGrpSpPr>
        <p:grpSpPr>
          <a:xfrm>
            <a:off x="439830" y="7201148"/>
            <a:ext cx="6003069" cy="2003571"/>
            <a:chOff x="522275" y="7171168"/>
            <a:chExt cx="6003069" cy="2003571"/>
          </a:xfrm>
        </p:grpSpPr>
        <p:pic>
          <p:nvPicPr>
            <p:cNvPr id="52" name="Imagem 51">
              <a:extLst>
                <a:ext uri="{FF2B5EF4-FFF2-40B4-BE49-F238E27FC236}">
                  <a16:creationId xmlns="" xmlns:a16="http://schemas.microsoft.com/office/drawing/2014/main" id="{F68EA091-8893-4432-ADE3-4C078FDAD3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 xmlns="">
                    <a14:imgLayer r:embed="rId6">
                      <a14:imgEffect>
                        <a14:backgroundRemoval t="30497" b="82369" l="16641" r="41603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5584" t="28821" r="56177" b="15878"/>
            <a:stretch/>
          </p:blipFill>
          <p:spPr>
            <a:xfrm rot="183085">
              <a:off x="522275" y="7274384"/>
              <a:ext cx="952761" cy="1399358"/>
            </a:xfrm>
            <a:prstGeom prst="rect">
              <a:avLst/>
            </a:prstGeom>
          </p:spPr>
        </p:pic>
        <p:sp>
          <p:nvSpPr>
            <p:cNvPr id="54" name="CaixaDeTexto 53">
              <a:extLst>
                <a:ext uri="{FF2B5EF4-FFF2-40B4-BE49-F238E27FC236}">
                  <a16:creationId xmlns="" xmlns:a16="http://schemas.microsoft.com/office/drawing/2014/main" id="{BDB9594E-A1BB-4DEC-8C36-C743E622089C}"/>
                </a:ext>
              </a:extLst>
            </p:cNvPr>
            <p:cNvSpPr txBox="1"/>
            <p:nvPr/>
          </p:nvSpPr>
          <p:spPr>
            <a:xfrm>
              <a:off x="665872" y="8580801"/>
              <a:ext cx="696473" cy="2970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30" dirty="0"/>
                <a:t>Control</a:t>
              </a:r>
            </a:p>
          </p:txBody>
        </p:sp>
        <p:sp>
          <p:nvSpPr>
            <p:cNvPr id="55" name="CaixaDeTexto 54">
              <a:extLst>
                <a:ext uri="{FF2B5EF4-FFF2-40B4-BE49-F238E27FC236}">
                  <a16:creationId xmlns="" xmlns:a16="http://schemas.microsoft.com/office/drawing/2014/main" id="{0C178E6B-FC69-44B6-9B0C-1F6DAFC6E0D6}"/>
                </a:ext>
              </a:extLst>
            </p:cNvPr>
            <p:cNvSpPr txBox="1"/>
            <p:nvPr/>
          </p:nvSpPr>
          <p:spPr>
            <a:xfrm>
              <a:off x="3196411" y="8580801"/>
              <a:ext cx="3642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0.2</a:t>
              </a:r>
            </a:p>
          </p:txBody>
        </p:sp>
        <p:sp>
          <p:nvSpPr>
            <p:cNvPr id="56" name="CaixaDeTexto 55">
              <a:extLst>
                <a:ext uri="{FF2B5EF4-FFF2-40B4-BE49-F238E27FC236}">
                  <a16:creationId xmlns="" xmlns:a16="http://schemas.microsoft.com/office/drawing/2014/main" id="{D8606D8D-6A87-4897-A017-562E459B5CF7}"/>
                </a:ext>
              </a:extLst>
            </p:cNvPr>
            <p:cNvSpPr txBox="1"/>
            <p:nvPr/>
          </p:nvSpPr>
          <p:spPr>
            <a:xfrm>
              <a:off x="3892941" y="8580801"/>
              <a:ext cx="3642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0.8</a:t>
              </a:r>
            </a:p>
          </p:txBody>
        </p:sp>
        <p:pic>
          <p:nvPicPr>
            <p:cNvPr id="57" name="Imagem 56">
              <a:extLst>
                <a:ext uri="{FF2B5EF4-FFF2-40B4-BE49-F238E27FC236}">
                  <a16:creationId xmlns="" xmlns:a16="http://schemas.microsoft.com/office/drawing/2014/main" id="{1BDB178F-A2DA-4A4A-9ABD-49E0100DCA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 xmlns="">
                    <a14:imgLayer r:embed="rId8">
                      <a14:imgEffect>
                        <a14:backgroundRemoval t="38870" b="71273" l="34456" r="73507">
                          <a14:foregroundMark x1="58601" y1="60654" x2="58601" y2="60654"/>
                          <a14:foregroundMark x1="58550" y1="60585" x2="58550" y2="60790"/>
                          <a14:foregroundMark x1="59163" y1="60994" x2="59163" y2="60994"/>
                          <a14:foregroundMark x1="69934" y1="54118" x2="69934" y2="54118"/>
                          <a14:foregroundMark x1="70648" y1="53370" x2="70648" y2="53370"/>
                          <a14:foregroundMark x1="71006" y1="51327" x2="71006" y2="51327"/>
                          <a14:foregroundMark x1="71108" y1="50034" x2="71108" y2="50034"/>
                          <a14:foregroundMark x1="71210" y1="49149" x2="71516" y2="48741"/>
                          <a14:foregroundMark x1="70904" y1="45882" x2="70904" y2="45882"/>
                          <a14:foregroundMark x1="71210" y1="52144" x2="71210" y2="52144"/>
                          <a14:foregroundMark x1="71771" y1="51532" x2="71771" y2="51532"/>
                          <a14:foregroundMark x1="36753" y1="44656" x2="36753" y2="44656"/>
                          <a14:foregroundMark x1="70546" y1="45405" x2="70546" y2="45405"/>
                          <a14:foregroundMark x1="70138" y1="44997" x2="70138" y2="44997"/>
                          <a14:foregroundMark x1="69729" y1="44656" x2="69729" y2="44656"/>
                          <a14:foregroundMark x1="69525" y1="44248" x2="69525" y2="44248"/>
                          <a14:foregroundMark x1="69832" y1="44112" x2="69832" y2="44112"/>
                          <a14:foregroundMark x1="67177" y1="42410" x2="67177" y2="42410"/>
                          <a14:foregroundMark x1="69321" y1="43295" x2="69321" y2="43295"/>
                          <a14:foregroundMark x1="70189" y1="68278" x2="70189" y2="68278"/>
                          <a14:foregroundMark x1="71057" y1="69435" x2="71057" y2="69435"/>
                          <a14:foregroundMark x1="71618" y1="69639" x2="71618" y2="69639"/>
                          <a14:foregroundMark x1="71822" y1="47039" x2="71822" y2="47039"/>
                          <a14:foregroundMark x1="70750" y1="44724" x2="70750" y2="44724"/>
                          <a14:foregroundMark x1="68913" y1="43022" x2="68913" y2="43022"/>
                          <a14:foregroundMark x1="68606" y1="42614" x2="68606" y2="42614"/>
                          <a14:foregroundMark x1="66667" y1="42206" x2="66667" y2="42206"/>
                          <a14:foregroundMark x1="66105" y1="42138" x2="66105" y2="42138"/>
                          <a14:foregroundMark x1="65391" y1="42138" x2="65391" y2="42138"/>
                          <a14:foregroundMark x1="64727" y1="42069" x2="64727" y2="42069"/>
                          <a14:foregroundMark x1="40276" y1="45269" x2="40276" y2="45269"/>
                          <a14:foregroundMark x1="41194" y1="45541" x2="41194" y2="45541"/>
                          <a14:foregroundMark x1="44053" y1="45337" x2="44053" y2="45337"/>
                          <a14:foregroundMark x1="45380" y1="44792" x2="45380" y2="44792"/>
                          <a14:foregroundMark x1="46963" y1="44520" x2="46963" y2="44520"/>
                          <a14:foregroundMark x1="63859" y1="42138" x2="63859" y2="42138"/>
                          <a14:foregroundMark x1="62940" y1="42138" x2="62940" y2="42138"/>
                          <a14:foregroundMark x1="61766" y1="42069" x2="60388" y2="41933"/>
                          <a14:foregroundMark x1="71261" y1="69775" x2="71465" y2="69843"/>
                          <a14:foregroundMark x1="71720" y1="70184" x2="71720" y2="70184"/>
                          <a14:foregroundMark x1="70546" y1="66372" x2="70546" y2="66372"/>
                          <a14:foregroundMark x1="36907" y1="51327" x2="36907" y2="51327"/>
                          <a14:foregroundMark x1="37264" y1="51940" x2="37264" y2="51940"/>
                          <a14:foregroundMark x1="37060" y1="44656" x2="37060" y2="44656"/>
                          <a14:foregroundMark x1="41603" y1="45405" x2="41603" y2="45405"/>
                          <a14:foregroundMark x1="43594" y1="45201" x2="43594" y2="45201"/>
                          <a14:foregroundMark x1="45993" y1="44724" x2="45993" y2="44724"/>
                          <a14:foregroundMark x1="59673" y1="42001" x2="55181" y2="42069"/>
                          <a14:foregroundMark x1="54467" y1="42206" x2="51149" y2="43091"/>
                          <a14:foregroundMark x1="50587" y1="43091" x2="47473" y2="44180"/>
                          <a14:foregroundMark x1="47218" y1="44112" x2="45431" y2="44452"/>
                          <a14:foregroundMark x1="43849" y1="44452" x2="42777" y2="45133"/>
                          <a14:foregroundMark x1="42522" y1="45133" x2="39816" y2="44792"/>
                          <a14:foregroundMark x1="37264" y1="44452" x2="38948" y2="44384"/>
                          <a14:foregroundMark x1="42164" y1="55684" x2="42164" y2="55684"/>
                          <a14:foregroundMark x1="42318" y1="55820" x2="42318" y2="55820"/>
                          <a14:foregroundMark x1="42011" y1="55888" x2="42011" y2="55888"/>
                          <a14:foregroundMark x1="47677" y1="59292" x2="42318" y2="56501"/>
                          <a14:foregroundMark x1="49923" y1="60313" x2="55845" y2="61266"/>
                          <a14:backgroundMark x1="57734" y1="40912" x2="57734" y2="40912"/>
                          <a14:backgroundMark x1="43594" y1="43363" x2="43594" y2="43363"/>
                          <a14:backgroundMark x1="44513" y1="43567" x2="44513" y2="43567"/>
                          <a14:backgroundMark x1="37979" y1="43975" x2="37979" y2="43975"/>
                          <a14:backgroundMark x1="40531" y1="55820" x2="40531" y2="55820"/>
                        </a14:backgroundRemoval>
                      </a14:imgEffect>
                      <a14:imgEffect>
                        <a14:brightnessContrast bright="-6000" contrast="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3233" t="37057" r="26173" b="27644"/>
            <a:stretch/>
          </p:blipFill>
          <p:spPr>
            <a:xfrm rot="5741009">
              <a:off x="2604434" y="7495850"/>
              <a:ext cx="1369543" cy="893178"/>
            </a:xfrm>
            <a:prstGeom prst="rect">
              <a:avLst/>
            </a:prstGeom>
          </p:spPr>
        </p:pic>
        <p:sp>
          <p:nvSpPr>
            <p:cNvPr id="58" name="CaixaDeTexto 57">
              <a:extLst>
                <a:ext uri="{FF2B5EF4-FFF2-40B4-BE49-F238E27FC236}">
                  <a16:creationId xmlns="" xmlns:a16="http://schemas.microsoft.com/office/drawing/2014/main" id="{24E1EE47-81BB-43DA-8AA9-AEF27D12DD5B}"/>
                </a:ext>
              </a:extLst>
            </p:cNvPr>
            <p:cNvSpPr txBox="1"/>
            <p:nvPr/>
          </p:nvSpPr>
          <p:spPr>
            <a:xfrm>
              <a:off x="6083639" y="8580801"/>
              <a:ext cx="32893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20</a:t>
              </a:r>
            </a:p>
          </p:txBody>
        </p:sp>
        <p:pic>
          <p:nvPicPr>
            <p:cNvPr id="59" name="Imagem 58">
              <a:extLst>
                <a:ext uri="{FF2B5EF4-FFF2-40B4-BE49-F238E27FC236}">
                  <a16:creationId xmlns="" xmlns:a16="http://schemas.microsoft.com/office/drawing/2014/main" id="{312EA488-AAF5-4012-B04D-96D34B913E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BEBA8EAE-BF5A-486C-A8C5-ECC9F3942E4B}">
                  <a14:imgProps xmlns:a14="http://schemas.microsoft.com/office/drawing/2010/main" xmlns="">
                    <a14:imgLayer r:embed="rId10">
                      <a14:imgEffect>
                        <a14:backgroundRemoval t="10000" b="90000" l="10000" r="90000">
                          <a14:foregroundMark x1="37774" y1="61879" x2="37774" y2="61879"/>
                          <a14:foregroundMark x1="37162" y1="61538" x2="37162" y2="61538"/>
                          <a14:foregroundMark x1="54824" y1="71954" x2="54824" y2="71954"/>
                          <a14:foregroundMark x1="50893" y1="71954" x2="50893" y2="71954"/>
                          <a14:foregroundMark x1="51089" y1="72736" x2="51089" y2="72736"/>
                          <a14:backgroundMark x1="62532" y1="65283" x2="62532" y2="65283"/>
                          <a14:backgroundMark x1="51557" y1="73587" x2="51557" y2="73587"/>
                          <a14:backgroundMark x1="46605" y1="66712" x2="46605" y2="66712"/>
                          <a14:backgroundMark x1="50791" y1="73247" x2="50791" y2="73247"/>
                          <a14:backgroundMark x1="49515" y1="72362" x2="49515" y2="72362"/>
                          <a14:backgroundMark x1="61176" y1="64167" x2="61176" y2="64167"/>
                        </a14:backgroundRemoval>
                      </a14:imgEffect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6182" t="28239" r="24988" b="23519"/>
            <a:stretch/>
          </p:blipFill>
          <p:spPr>
            <a:xfrm rot="19760553">
              <a:off x="3361575" y="7435442"/>
              <a:ext cx="1310029" cy="1214887"/>
            </a:xfrm>
            <a:prstGeom prst="rect">
              <a:avLst/>
            </a:prstGeom>
          </p:spPr>
        </p:pic>
        <p:pic>
          <p:nvPicPr>
            <p:cNvPr id="60" name="Imagem 59">
              <a:extLst>
                <a:ext uri="{FF2B5EF4-FFF2-40B4-BE49-F238E27FC236}">
                  <a16:creationId xmlns="" xmlns:a16="http://schemas.microsoft.com/office/drawing/2014/main" id="{6BE7E771-3276-4C6F-AD62-1E79C860BA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 xmlns="">
                    <a14:imgLayer r:embed="rId12">
                      <a14:imgEffect>
                        <a14:backgroundRemoval t="28999" b="72839" l="34712" r="58346">
                          <a14:foregroundMark x1="54773" y1="37100" x2="54773" y2="37100"/>
                          <a14:foregroundMark x1="54773" y1="39006" x2="54773" y2="39006"/>
                          <a14:foregroundMark x1="55079" y1="37781" x2="55079" y2="37781"/>
                          <a14:foregroundMark x1="55130" y1="36351" x2="55130" y2="36351"/>
                          <a14:foregroundMark x1="55334" y1="36283" x2="55334" y2="36283"/>
                          <a14:foregroundMark x1="55539" y1="38530" x2="55539" y2="38530"/>
                          <a14:foregroundMark x1="55385" y1="36760" x2="55385" y2="36760"/>
                          <a14:foregroundMark x1="56100" y1="43839" x2="56100" y2="43839"/>
                          <a14:foregroundMark x1="55385" y1="36487" x2="55385" y2="36487"/>
                          <a14:foregroundMark x1="55590" y1="36692" x2="55590" y2="36692"/>
                          <a14:foregroundMark x1="55692" y1="38325" x2="55692" y2="38325"/>
                          <a14:foregroundMark x1="55692" y1="37985" x2="55692" y2="37985"/>
                          <a14:foregroundMark x1="56049" y1="39823" x2="56049" y2="39823"/>
                          <a14:foregroundMark x1="56202" y1="41525" x2="56202" y2="41525"/>
                          <a14:backgroundMark x1="55947" y1="37645" x2="55947" y2="37645"/>
                          <a14:backgroundMark x1="57427" y1="35534" x2="57427" y2="3553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4115" t="27644" r="41175" b="26467"/>
            <a:stretch/>
          </p:blipFill>
          <p:spPr>
            <a:xfrm rot="21224684">
              <a:off x="5695501" y="7490811"/>
              <a:ext cx="829843" cy="1155631"/>
            </a:xfrm>
            <a:prstGeom prst="rect">
              <a:avLst/>
            </a:prstGeom>
          </p:spPr>
        </p:pic>
        <p:pic>
          <p:nvPicPr>
            <p:cNvPr id="62" name="Imagem 61">
              <a:extLst>
                <a:ext uri="{FF2B5EF4-FFF2-40B4-BE49-F238E27FC236}">
                  <a16:creationId xmlns="" xmlns:a16="http://schemas.microsoft.com/office/drawing/2014/main" id="{5847FB99-40A4-4685-818D-EF6F57F249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BEBA8EAE-BF5A-486C-A8C5-ECC9F3942E4B}">
                  <a14:imgProps xmlns:a14="http://schemas.microsoft.com/office/drawing/2010/main" xmlns="">
                    <a14:imgLayer r:embed="rId14">
                      <a14:imgEffect>
                        <a14:backgroundRemoval t="31654" b="71681" l="38438" r="69219"/>
                      </a14:imgEffect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6763" t="31174" r="29703" b="27644"/>
            <a:stretch/>
          </p:blipFill>
          <p:spPr>
            <a:xfrm rot="14606635">
              <a:off x="1191828" y="7612680"/>
              <a:ext cx="1126235" cy="1037143"/>
            </a:xfrm>
            <a:prstGeom prst="rect">
              <a:avLst/>
            </a:prstGeom>
          </p:spPr>
        </p:pic>
        <p:pic>
          <p:nvPicPr>
            <p:cNvPr id="63" name="Imagem 62">
              <a:extLst>
                <a:ext uri="{FF2B5EF4-FFF2-40B4-BE49-F238E27FC236}">
                  <a16:creationId xmlns="" xmlns:a16="http://schemas.microsoft.com/office/drawing/2014/main" id="{0B170AF5-E668-4B7F-BD9F-8EE5D85EFD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BEBA8EAE-BF5A-486C-A8C5-ECC9F3942E4B}">
                  <a14:imgProps xmlns:a14="http://schemas.microsoft.com/office/drawing/2010/main" xmlns="">
                    <a14:imgLayer r:embed="rId16">
                      <a14:imgEffect>
                        <a14:backgroundRemoval t="24575" b="50238" l="41870" r="67683"/>
                      </a14:imgEffect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1175" t="22937" r="32351" b="50000"/>
            <a:stretch/>
          </p:blipFill>
          <p:spPr>
            <a:xfrm rot="7340901">
              <a:off x="1976083" y="7936591"/>
              <a:ext cx="893211" cy="681565"/>
            </a:xfrm>
            <a:prstGeom prst="rect">
              <a:avLst/>
            </a:prstGeom>
          </p:spPr>
        </p:pic>
        <p:sp>
          <p:nvSpPr>
            <p:cNvPr id="64" name="CaixaDeTexto 63">
              <a:extLst>
                <a:ext uri="{FF2B5EF4-FFF2-40B4-BE49-F238E27FC236}">
                  <a16:creationId xmlns="" xmlns:a16="http://schemas.microsoft.com/office/drawing/2014/main" id="{A95EDD40-8456-4309-9541-36DAC790D9CB}"/>
                </a:ext>
              </a:extLst>
            </p:cNvPr>
            <p:cNvSpPr txBox="1"/>
            <p:nvPr/>
          </p:nvSpPr>
          <p:spPr>
            <a:xfrm>
              <a:off x="1640811" y="8580801"/>
              <a:ext cx="3642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0.2</a:t>
              </a:r>
            </a:p>
          </p:txBody>
        </p:sp>
        <p:sp>
          <p:nvSpPr>
            <p:cNvPr id="65" name="CaixaDeTexto 64">
              <a:extLst>
                <a:ext uri="{FF2B5EF4-FFF2-40B4-BE49-F238E27FC236}">
                  <a16:creationId xmlns="" xmlns:a16="http://schemas.microsoft.com/office/drawing/2014/main" id="{4CC9596F-76A5-4B12-96AD-1AC731FF7E2B}"/>
                </a:ext>
              </a:extLst>
            </p:cNvPr>
            <p:cNvSpPr txBox="1"/>
            <p:nvPr/>
          </p:nvSpPr>
          <p:spPr>
            <a:xfrm>
              <a:off x="2216875" y="8580801"/>
              <a:ext cx="3642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0.8</a:t>
              </a:r>
            </a:p>
          </p:txBody>
        </p:sp>
        <p:pic>
          <p:nvPicPr>
            <p:cNvPr id="66" name="Imagem 65">
              <a:extLst>
                <a:ext uri="{FF2B5EF4-FFF2-40B4-BE49-F238E27FC236}">
                  <a16:creationId xmlns="" xmlns:a16="http://schemas.microsoft.com/office/drawing/2014/main" id="{AC540314-6196-4DEF-A4BE-A5F2E39CE1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BEBA8EAE-BF5A-486C-A8C5-ECC9F3942E4B}">
                  <a14:imgProps xmlns:a14="http://schemas.microsoft.com/office/drawing/2010/main" xmlns="">
                    <a14:imgLayer r:embed="rId18">
                      <a14:imgEffect>
                        <a14:backgroundRemoval t="21680" b="74219" l="30176" r="51221">
                          <a14:foregroundMark x1="37842" y1="25716" x2="37842" y2="2571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8802" t="18991" r="47665" b="24531"/>
            <a:stretch/>
          </p:blipFill>
          <p:spPr>
            <a:xfrm rot="11506703">
              <a:off x="4400782" y="7267155"/>
              <a:ext cx="795539" cy="1431939"/>
            </a:xfrm>
            <a:prstGeom prst="rect">
              <a:avLst/>
            </a:prstGeom>
          </p:spPr>
        </p:pic>
        <p:sp>
          <p:nvSpPr>
            <p:cNvPr id="67" name="CaixaDeTexto 66">
              <a:extLst>
                <a:ext uri="{FF2B5EF4-FFF2-40B4-BE49-F238E27FC236}">
                  <a16:creationId xmlns="" xmlns:a16="http://schemas.microsoft.com/office/drawing/2014/main" id="{3584D85A-9958-4701-BEB1-B397AAFB73E2}"/>
                </a:ext>
              </a:extLst>
            </p:cNvPr>
            <p:cNvSpPr txBox="1"/>
            <p:nvPr/>
          </p:nvSpPr>
          <p:spPr>
            <a:xfrm>
              <a:off x="4705995" y="8580801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1</a:t>
              </a:r>
            </a:p>
          </p:txBody>
        </p:sp>
        <p:sp>
          <p:nvSpPr>
            <p:cNvPr id="68" name="CaixaDeTexto 67">
              <a:extLst>
                <a:ext uri="{FF2B5EF4-FFF2-40B4-BE49-F238E27FC236}">
                  <a16:creationId xmlns="" xmlns:a16="http://schemas.microsoft.com/office/drawing/2014/main" id="{CBDB5455-36D7-4F35-A0C0-591EF24994A8}"/>
                </a:ext>
              </a:extLst>
            </p:cNvPr>
            <p:cNvSpPr txBox="1"/>
            <p:nvPr/>
          </p:nvSpPr>
          <p:spPr>
            <a:xfrm>
              <a:off x="5417369" y="8580801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5</a:t>
              </a:r>
            </a:p>
          </p:txBody>
        </p:sp>
        <p:grpSp>
          <p:nvGrpSpPr>
            <p:cNvPr id="69" name="Grupo 40">
              <a:extLst>
                <a:ext uri="{FF2B5EF4-FFF2-40B4-BE49-F238E27FC236}">
                  <a16:creationId xmlns="" xmlns:a16="http://schemas.microsoft.com/office/drawing/2014/main" id="{8215D51F-AE2F-48BF-8608-6B99A1BD698F}"/>
                </a:ext>
              </a:extLst>
            </p:cNvPr>
            <p:cNvGrpSpPr/>
            <p:nvPr/>
          </p:nvGrpSpPr>
          <p:grpSpPr>
            <a:xfrm>
              <a:off x="1547371" y="8821083"/>
              <a:ext cx="1044000" cy="108000"/>
              <a:chOff x="1187698" y="7559617"/>
              <a:chExt cx="1296144" cy="108000"/>
            </a:xfrm>
          </p:grpSpPr>
          <p:cxnSp>
            <p:nvCxnSpPr>
              <p:cNvPr id="76" name="Conector reto 75">
                <a:extLst>
                  <a:ext uri="{FF2B5EF4-FFF2-40B4-BE49-F238E27FC236}">
                    <a16:creationId xmlns="" xmlns:a16="http://schemas.microsoft.com/office/drawing/2014/main" id="{2C4C78EB-4FD4-4F50-8B6D-143F75AC9945}"/>
                  </a:ext>
                </a:extLst>
              </p:cNvPr>
              <p:cNvCxnSpPr/>
              <p:nvPr/>
            </p:nvCxnSpPr>
            <p:spPr>
              <a:xfrm>
                <a:off x="1187698" y="7613617"/>
                <a:ext cx="1296144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Conector reto 76">
                <a:extLst>
                  <a:ext uri="{FF2B5EF4-FFF2-40B4-BE49-F238E27FC236}">
                    <a16:creationId xmlns="" xmlns:a16="http://schemas.microsoft.com/office/drawing/2014/main" id="{91A82019-136D-42C6-B7EA-04546D96F991}"/>
                  </a:ext>
                </a:extLst>
              </p:cNvPr>
              <p:cNvCxnSpPr/>
              <p:nvPr/>
            </p:nvCxnSpPr>
            <p:spPr>
              <a:xfrm>
                <a:off x="2483842" y="7559617"/>
                <a:ext cx="0" cy="108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Conector reto 77">
                <a:extLst>
                  <a:ext uri="{FF2B5EF4-FFF2-40B4-BE49-F238E27FC236}">
                    <a16:creationId xmlns="" xmlns:a16="http://schemas.microsoft.com/office/drawing/2014/main" id="{AD6D9A3C-067C-488D-B993-8759AF91F631}"/>
                  </a:ext>
                </a:extLst>
              </p:cNvPr>
              <p:cNvCxnSpPr/>
              <p:nvPr/>
            </p:nvCxnSpPr>
            <p:spPr>
              <a:xfrm>
                <a:off x="1187698" y="7559617"/>
                <a:ext cx="0" cy="108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0" name="Grupo 45">
              <a:extLst>
                <a:ext uri="{FF2B5EF4-FFF2-40B4-BE49-F238E27FC236}">
                  <a16:creationId xmlns="" xmlns:a16="http://schemas.microsoft.com/office/drawing/2014/main" id="{1E3FF678-EBE5-435F-B757-521F6A366341}"/>
                </a:ext>
              </a:extLst>
            </p:cNvPr>
            <p:cNvGrpSpPr/>
            <p:nvPr/>
          </p:nvGrpSpPr>
          <p:grpSpPr>
            <a:xfrm>
              <a:off x="3243205" y="8821083"/>
              <a:ext cx="3132000" cy="108000"/>
              <a:chOff x="2950423" y="7629570"/>
              <a:chExt cx="2989803" cy="108000"/>
            </a:xfrm>
          </p:grpSpPr>
          <p:cxnSp>
            <p:nvCxnSpPr>
              <p:cNvPr id="73" name="Conector reto 72">
                <a:extLst>
                  <a:ext uri="{FF2B5EF4-FFF2-40B4-BE49-F238E27FC236}">
                    <a16:creationId xmlns="" xmlns:a16="http://schemas.microsoft.com/office/drawing/2014/main" id="{BB97D952-27B4-41F9-9E0E-7EA9CB4975C4}"/>
                  </a:ext>
                </a:extLst>
              </p:cNvPr>
              <p:cNvCxnSpPr/>
              <p:nvPr/>
            </p:nvCxnSpPr>
            <p:spPr>
              <a:xfrm>
                <a:off x="2950423" y="7683570"/>
                <a:ext cx="29880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Conector reto 73">
                <a:extLst>
                  <a:ext uri="{FF2B5EF4-FFF2-40B4-BE49-F238E27FC236}">
                    <a16:creationId xmlns="" xmlns:a16="http://schemas.microsoft.com/office/drawing/2014/main" id="{8E5C211C-D6D1-4527-B089-91F1F71CA74D}"/>
                  </a:ext>
                </a:extLst>
              </p:cNvPr>
              <p:cNvCxnSpPr/>
              <p:nvPr/>
            </p:nvCxnSpPr>
            <p:spPr>
              <a:xfrm>
                <a:off x="5940226" y="7629570"/>
                <a:ext cx="0" cy="108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Conector reto 74">
                <a:extLst>
                  <a:ext uri="{FF2B5EF4-FFF2-40B4-BE49-F238E27FC236}">
                    <a16:creationId xmlns="" xmlns:a16="http://schemas.microsoft.com/office/drawing/2014/main" id="{3C86B7EB-13F3-4C0B-9331-A7958E0DB3FB}"/>
                  </a:ext>
                </a:extLst>
              </p:cNvPr>
              <p:cNvCxnSpPr/>
              <p:nvPr/>
            </p:nvCxnSpPr>
            <p:spPr>
              <a:xfrm>
                <a:off x="2950423" y="7629570"/>
                <a:ext cx="0" cy="108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1" name="CaixaDeTexto 70">
              <a:extLst>
                <a:ext uri="{FF2B5EF4-FFF2-40B4-BE49-F238E27FC236}">
                  <a16:creationId xmlns="" xmlns:a16="http://schemas.microsoft.com/office/drawing/2014/main" id="{A719036A-1463-46B5-8AB5-727CAD8F9D44}"/>
                </a:ext>
              </a:extLst>
            </p:cNvPr>
            <p:cNvSpPr txBox="1"/>
            <p:nvPr/>
          </p:nvSpPr>
          <p:spPr>
            <a:xfrm>
              <a:off x="1550640" y="8878183"/>
              <a:ext cx="1037463" cy="2965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GSK-J4 (</a:t>
              </a:r>
              <a:r>
                <a:rPr lang="en-US" dirty="0">
                  <a:sym typeface="Symbol" panose="05050102010706020507" pitchFamily="18" charset="2"/>
                </a:rPr>
                <a:t>M)</a:t>
              </a:r>
              <a:endParaRPr lang="en-US" dirty="0"/>
            </a:p>
          </p:txBody>
        </p:sp>
        <p:sp>
          <p:nvSpPr>
            <p:cNvPr id="72" name="CaixaDeTexto 71">
              <a:extLst>
                <a:ext uri="{FF2B5EF4-FFF2-40B4-BE49-F238E27FC236}">
                  <a16:creationId xmlns="" xmlns:a16="http://schemas.microsoft.com/office/drawing/2014/main" id="{50D87E3A-B14B-4F74-A0AC-EDB2908F1645}"/>
                </a:ext>
              </a:extLst>
            </p:cNvPr>
            <p:cNvSpPr txBox="1"/>
            <p:nvPr/>
          </p:nvSpPr>
          <p:spPr>
            <a:xfrm>
              <a:off x="4290474" y="8878183"/>
              <a:ext cx="1037463" cy="2965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GSK-J5 (</a:t>
              </a:r>
              <a:r>
                <a:rPr lang="en-US" dirty="0">
                  <a:sym typeface="Symbol" panose="05050102010706020507" pitchFamily="18" charset="2"/>
                </a:rPr>
                <a:t>M)</a:t>
              </a:r>
              <a:endParaRPr lang="en-US" dirty="0"/>
            </a:p>
          </p:txBody>
        </p:sp>
        <p:pic>
          <p:nvPicPr>
            <p:cNvPr id="79" name="Imagem 78">
              <a:extLst>
                <a:ext uri="{FF2B5EF4-FFF2-40B4-BE49-F238E27FC236}">
                  <a16:creationId xmlns="" xmlns:a16="http://schemas.microsoft.com/office/drawing/2014/main" id="{C68E3ED8-360C-482D-96CB-7E3EBD8687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BEBA8EAE-BF5A-486C-A8C5-ECC9F3942E4B}">
                  <a14:imgProps xmlns:a14="http://schemas.microsoft.com/office/drawing/2010/main" xmlns="">
                    <a14:imgLayer r:embed="rId20">
                      <a14:imgEffect>
                        <a14:backgroundRemoval t="26367" b="55534" l="32422" r="73633">
                          <a14:foregroundMark x1="70557" y1="43555" x2="70557" y2="43555"/>
                          <a14:foregroundMark x1="33105" y1="52148" x2="33105" y2="52148"/>
                          <a14:foregroundMark x1="32861" y1="52279" x2="32861" y2="52279"/>
                          <a14:foregroundMark x1="33154" y1="52669" x2="33154" y2="52669"/>
                          <a14:foregroundMark x1="33350" y1="52604" x2="33350" y2="52604"/>
                          <a14:foregroundMark x1="32715" y1="52604" x2="32715" y2="52604"/>
                          <a14:foregroundMark x1="39697" y1="55534" x2="39697" y2="55534"/>
                          <a14:foregroundMark x1="39600" y1="54297" x2="39600" y2="54297"/>
                          <a14:foregroundMark x1="32959" y1="52409" x2="32959" y2="52409"/>
                          <a14:foregroundMark x1="32813" y1="52734" x2="32813" y2="52734"/>
                          <a14:foregroundMark x1="32666" y1="52799" x2="32666" y2="52799"/>
                          <a14:foregroundMark x1="33691" y1="52409" x2="33691" y2="52409"/>
                          <a14:foregroundMark x1="34570" y1="51888" x2="34570" y2="51888"/>
                          <a14:foregroundMark x1="35254" y1="55208" x2="35254" y2="55208"/>
                          <a14:foregroundMark x1="38135" y1="30990" x2="38135" y2="30990"/>
                          <a14:backgroundMark x1="48730" y1="29818" x2="48730" y2="29818"/>
                          <a14:backgroundMark x1="49316" y1="30469" x2="49316" y2="30469"/>
                          <a14:backgroundMark x1="39502" y1="54232" x2="39160" y2="54622"/>
                          <a14:backgroundMark x1="40137" y1="54102" x2="39014" y2="54232"/>
                          <a14:backgroundMark x1="39648" y1="54948" x2="39648" y2="54948"/>
                          <a14:backgroundMark x1="39600" y1="55534" x2="39600" y2="55534"/>
                          <a14:backgroundMark x1="40234" y1="53516" x2="38672" y2="55208"/>
                          <a14:backgroundMark x1="35547" y1="54753" x2="35156" y2="55208"/>
                          <a14:backgroundMark x1="35205" y1="55143" x2="35205" y2="55143"/>
                          <a14:backgroundMark x1="35986" y1="55143" x2="34766" y2="55143"/>
                          <a14:backgroundMark x1="40283" y1="54948" x2="38477" y2="5494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2351" t="23329" r="24114" b="43724"/>
            <a:stretch/>
          </p:blipFill>
          <p:spPr>
            <a:xfrm rot="6254757" flipH="1">
              <a:off x="4833582" y="7489423"/>
              <a:ext cx="1472026" cy="835515"/>
            </a:xfrm>
            <a:prstGeom prst="rect">
              <a:avLst/>
            </a:prstGeom>
          </p:spPr>
        </p:pic>
        <p:cxnSp>
          <p:nvCxnSpPr>
            <p:cNvPr id="80" name="Conector reto 79">
              <a:extLst>
                <a:ext uri="{FF2B5EF4-FFF2-40B4-BE49-F238E27FC236}">
                  <a16:creationId xmlns="" xmlns:a16="http://schemas.microsoft.com/office/drawing/2014/main" id="{45EFF586-8B87-4682-B94D-041D97DF0850}"/>
                </a:ext>
              </a:extLst>
            </p:cNvPr>
            <p:cNvCxnSpPr/>
            <p:nvPr/>
          </p:nvCxnSpPr>
          <p:spPr>
            <a:xfrm rot="5400000">
              <a:off x="521856" y="7820582"/>
              <a:ext cx="288032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81" name="Objeto 80">
            <a:extLst>
              <a:ext uri="{FF2B5EF4-FFF2-40B4-BE49-F238E27FC236}">
                <a16:creationId xmlns="" xmlns:a16="http://schemas.microsoft.com/office/drawing/2014/main" id="{D6B95AF2-2D62-4A5A-8559-F300EAF8A9E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39153844"/>
              </p:ext>
            </p:extLst>
          </p:nvPr>
        </p:nvGraphicFramePr>
        <p:xfrm>
          <a:off x="508389" y="3750795"/>
          <a:ext cx="5845175" cy="3009900"/>
        </p:xfrm>
        <a:graphic>
          <a:graphicData uri="http://schemas.openxmlformats.org/presentationml/2006/ole">
            <p:oleObj spid="_x0000_s21621" name="Prism 6" r:id="rId21" imgW="5451734" imgH="2808481" progId="Prism6.Document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925452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26555</TotalTime>
  <Words>101</Words>
  <Application>Microsoft Office PowerPoint</Application>
  <PresentationFormat>Papel A4 (210 x 297 mm)</PresentationFormat>
  <Paragraphs>13</Paragraphs>
  <Slides>1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2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1_Tema do Office</vt:lpstr>
      <vt:lpstr>Prism 5</vt:lpstr>
      <vt:lpstr>Prism 6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SGC Exp. 2</dc:title>
  <dc:creator>Leonardo</dc:creator>
  <cp:lastModifiedBy>Leonardo Paiva Farias</cp:lastModifiedBy>
  <cp:revision>490</cp:revision>
  <cp:lastPrinted>2019-12-02T16:30:13Z</cp:lastPrinted>
  <dcterms:created xsi:type="dcterms:W3CDTF">2015-09-05T19:16:04Z</dcterms:created>
  <dcterms:modified xsi:type="dcterms:W3CDTF">2020-03-11T13:11:25Z</dcterms:modified>
</cp:coreProperties>
</file>