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6480175" cy="12599988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69" userDrawn="1">
          <p15:clr>
            <a:srgbClr val="A4A3A4"/>
          </p15:clr>
        </p15:guide>
        <p15:guide id="2" pos="20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53" autoAdjust="0"/>
    <p:restoredTop sz="94660"/>
  </p:normalViewPr>
  <p:slideViewPr>
    <p:cSldViewPr snapToGrid="0">
      <p:cViewPr varScale="1">
        <p:scale>
          <a:sx n="47" d="100"/>
          <a:sy n="47" d="100"/>
        </p:scale>
        <p:origin x="3293" y="58"/>
      </p:cViewPr>
      <p:guideLst>
        <p:guide orient="horz" pos="3969"/>
        <p:guide pos="204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13" y="2062083"/>
            <a:ext cx="5508149" cy="4386662"/>
          </a:xfrm>
        </p:spPr>
        <p:txBody>
          <a:bodyPr anchor="b"/>
          <a:lstStyle>
            <a:lvl1pPr algn="ctr">
              <a:defRPr sz="4252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22" y="6617911"/>
            <a:ext cx="4860131" cy="3042080"/>
          </a:xfrm>
        </p:spPr>
        <p:txBody>
          <a:bodyPr/>
          <a:lstStyle>
            <a:lvl1pPr marL="0" indent="0" algn="ctr">
              <a:buNone/>
              <a:defRPr sz="1701"/>
            </a:lvl1pPr>
            <a:lvl2pPr marL="324018" indent="0" algn="ctr">
              <a:buNone/>
              <a:defRPr sz="1417"/>
            </a:lvl2pPr>
            <a:lvl3pPr marL="648035" indent="0" algn="ctr">
              <a:buNone/>
              <a:defRPr sz="1276"/>
            </a:lvl3pPr>
            <a:lvl4pPr marL="972053" indent="0" algn="ctr">
              <a:buNone/>
              <a:defRPr sz="1134"/>
            </a:lvl4pPr>
            <a:lvl5pPr marL="1296071" indent="0" algn="ctr">
              <a:buNone/>
              <a:defRPr sz="1134"/>
            </a:lvl5pPr>
            <a:lvl6pPr marL="1620088" indent="0" algn="ctr">
              <a:buNone/>
              <a:defRPr sz="1134"/>
            </a:lvl6pPr>
            <a:lvl7pPr marL="1944106" indent="0" algn="ctr">
              <a:buNone/>
              <a:defRPr sz="1134"/>
            </a:lvl7pPr>
            <a:lvl8pPr marL="2268123" indent="0" algn="ctr">
              <a:buNone/>
              <a:defRPr sz="1134"/>
            </a:lvl8pPr>
            <a:lvl9pPr marL="2592141" indent="0" algn="ctr">
              <a:buNone/>
              <a:defRPr sz="1134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407A-7911-4E2D-B9E6-88FB21E2B0B5}" type="datetimeFigureOut">
              <a:rPr lang="en-US" smtClean="0"/>
              <a:pPr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717CB-6AF6-4510-BEC6-6F107B73C89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9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407A-7911-4E2D-B9E6-88FB21E2B0B5}" type="datetimeFigureOut">
              <a:rPr lang="en-US" smtClean="0"/>
              <a:pPr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717CB-6AF6-4510-BEC6-6F107B73C89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74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37" y="3141251"/>
            <a:ext cx="5589151" cy="5241244"/>
          </a:xfrm>
        </p:spPr>
        <p:txBody>
          <a:bodyPr anchor="b"/>
          <a:lstStyle>
            <a:lvl1pPr>
              <a:defRPr sz="4252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137" y="8432079"/>
            <a:ext cx="5589151" cy="2756246"/>
          </a:xfrm>
        </p:spPr>
        <p:txBody>
          <a:bodyPr/>
          <a:lstStyle>
            <a:lvl1pPr marL="0" indent="0">
              <a:buNone/>
              <a:defRPr sz="1701">
                <a:solidFill>
                  <a:schemeClr val="tx1"/>
                </a:solidFill>
              </a:defRPr>
            </a:lvl1pPr>
            <a:lvl2pPr marL="324018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2pPr>
            <a:lvl3pPr marL="648035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3pPr>
            <a:lvl4pPr marL="97205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4pPr>
            <a:lvl5pPr marL="129607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5pPr>
            <a:lvl6pPr marL="1620088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6pPr>
            <a:lvl7pPr marL="1944106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7pPr>
            <a:lvl8pPr marL="226812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8pPr>
            <a:lvl9pPr marL="259214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407A-7911-4E2D-B9E6-88FB21E2B0B5}" type="datetimeFigureOut">
              <a:rPr lang="en-US" smtClean="0"/>
              <a:pPr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717CB-6AF6-4510-BEC6-6F107B73C89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97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512" y="3354163"/>
            <a:ext cx="2754074" cy="799457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0589" y="3354163"/>
            <a:ext cx="2754074" cy="799457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407A-7911-4E2D-B9E6-88FB21E2B0B5}" type="datetimeFigureOut">
              <a:rPr lang="en-US" smtClean="0"/>
              <a:pPr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717CB-6AF6-4510-BEC6-6F107B73C89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51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670836"/>
            <a:ext cx="5589151" cy="243541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6357" y="3088748"/>
            <a:ext cx="2741417" cy="1513748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357" y="4602496"/>
            <a:ext cx="2741417" cy="676957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589" y="3088748"/>
            <a:ext cx="2754918" cy="1513748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80589" y="4602496"/>
            <a:ext cx="2754918" cy="676957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407A-7911-4E2D-B9E6-88FB21E2B0B5}" type="datetimeFigureOut">
              <a:rPr lang="en-US" smtClean="0"/>
              <a:pPr/>
              <a:t>3/11/2020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717CB-6AF6-4510-BEC6-6F107B73C89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298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407A-7911-4E2D-B9E6-88FB21E2B0B5}" type="datetimeFigureOut">
              <a:rPr lang="en-US" smtClean="0"/>
              <a:pPr/>
              <a:t>3/11/2020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717CB-6AF6-4510-BEC6-6F107B73C89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44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407A-7911-4E2D-B9E6-88FB21E2B0B5}" type="datetimeFigureOut">
              <a:rPr lang="en-US" smtClean="0"/>
              <a:pPr/>
              <a:t>3/11/2020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717CB-6AF6-4510-BEC6-6F107B73C89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12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839999"/>
            <a:ext cx="2090025" cy="2939997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4918" y="1814168"/>
            <a:ext cx="3280589" cy="8954158"/>
          </a:xfrm>
        </p:spPr>
        <p:txBody>
          <a:bodyPr/>
          <a:lstStyle>
            <a:lvl1pPr>
              <a:defRPr sz="2268"/>
            </a:lvl1pPr>
            <a:lvl2pPr>
              <a:defRPr sz="1984"/>
            </a:lvl2pPr>
            <a:lvl3pPr>
              <a:defRPr sz="1701"/>
            </a:lvl3pPr>
            <a:lvl4pPr>
              <a:defRPr sz="1417"/>
            </a:lvl4pPr>
            <a:lvl5pPr>
              <a:defRPr sz="1417"/>
            </a:lvl5pPr>
            <a:lvl6pPr>
              <a:defRPr sz="1417"/>
            </a:lvl6pPr>
            <a:lvl7pPr>
              <a:defRPr sz="1417"/>
            </a:lvl7pPr>
            <a:lvl8pPr>
              <a:defRPr sz="1417"/>
            </a:lvl8pPr>
            <a:lvl9pPr>
              <a:defRPr sz="1417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3779996"/>
            <a:ext cx="2090025" cy="7002911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407A-7911-4E2D-B9E6-88FB21E2B0B5}" type="datetimeFigureOut">
              <a:rPr lang="en-US" smtClean="0"/>
              <a:pPr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717CB-6AF6-4510-BEC6-6F107B73C89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329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839999"/>
            <a:ext cx="2090025" cy="2939997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54918" y="1814168"/>
            <a:ext cx="3280589" cy="8954158"/>
          </a:xfrm>
        </p:spPr>
        <p:txBody>
          <a:bodyPr anchor="t"/>
          <a:lstStyle>
            <a:lvl1pPr marL="0" indent="0">
              <a:buNone/>
              <a:defRPr sz="2268"/>
            </a:lvl1pPr>
            <a:lvl2pPr marL="324018" indent="0">
              <a:buNone/>
              <a:defRPr sz="1984"/>
            </a:lvl2pPr>
            <a:lvl3pPr marL="648035" indent="0">
              <a:buNone/>
              <a:defRPr sz="1701"/>
            </a:lvl3pPr>
            <a:lvl4pPr marL="972053" indent="0">
              <a:buNone/>
              <a:defRPr sz="1417"/>
            </a:lvl4pPr>
            <a:lvl5pPr marL="1296071" indent="0">
              <a:buNone/>
              <a:defRPr sz="1417"/>
            </a:lvl5pPr>
            <a:lvl6pPr marL="1620088" indent="0">
              <a:buNone/>
              <a:defRPr sz="1417"/>
            </a:lvl6pPr>
            <a:lvl7pPr marL="1944106" indent="0">
              <a:buNone/>
              <a:defRPr sz="1417"/>
            </a:lvl7pPr>
            <a:lvl8pPr marL="2268123" indent="0">
              <a:buNone/>
              <a:defRPr sz="1417"/>
            </a:lvl8pPr>
            <a:lvl9pPr marL="2592141" indent="0">
              <a:buNone/>
              <a:defRPr sz="1417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3779996"/>
            <a:ext cx="2090025" cy="7002911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407A-7911-4E2D-B9E6-88FB21E2B0B5}" type="datetimeFigureOut">
              <a:rPr lang="en-US" smtClean="0"/>
              <a:pPr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717CB-6AF6-4510-BEC6-6F107B73C89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69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407A-7911-4E2D-B9E6-88FB21E2B0B5}" type="datetimeFigureOut">
              <a:rPr lang="en-US" smtClean="0"/>
              <a:pPr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717CB-6AF6-4510-BEC6-6F107B73C89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790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37375" y="670833"/>
            <a:ext cx="1397288" cy="1067790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512" y="670833"/>
            <a:ext cx="4110861" cy="1067790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407A-7911-4E2D-B9E6-88FB21E2B0B5}" type="datetimeFigureOut">
              <a:rPr lang="en-US" smtClean="0"/>
              <a:pPr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717CB-6AF6-4510-BEC6-6F107B73C89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638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5512" y="670836"/>
            <a:ext cx="5589151" cy="2435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512" y="3354163"/>
            <a:ext cx="5589151" cy="799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5512" y="11678325"/>
            <a:ext cx="1458039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5407A-7911-4E2D-B9E6-88FB21E2B0B5}" type="datetimeFigureOut">
              <a:rPr lang="en-US" smtClean="0"/>
              <a:pPr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6558" y="11678325"/>
            <a:ext cx="2187059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6624" y="11678325"/>
            <a:ext cx="1458039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717CB-6AF6-4510-BEC6-6F107B73C89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374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48035" rtl="0" eaLnBrk="1" latinLnBrk="0" hangingPunct="1">
        <a:lnSpc>
          <a:spcPct val="90000"/>
        </a:lnSpc>
        <a:spcBef>
          <a:spcPct val="0"/>
        </a:spcBef>
        <a:buNone/>
        <a:defRPr sz="31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09" indent="-162009" algn="l" defTabSz="648035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486026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10044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13406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458079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782097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2106115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43013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754150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1pPr>
      <a:lvl2pPr marL="324018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2pPr>
      <a:lvl3pPr marL="648035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3pPr>
      <a:lvl4pPr marL="972053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296071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620088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1944106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268123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592141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13" Type="http://schemas.openxmlformats.org/officeDocument/2006/relationships/image" Target="../media/image11.tiff"/><Relationship Id="rId18" Type="http://schemas.openxmlformats.org/officeDocument/2006/relationships/image" Target="../media/image16.tiff"/><Relationship Id="rId3" Type="http://schemas.microsoft.com/office/2007/relationships/hdphoto" Target="../media/hdphoto1.wdp"/><Relationship Id="rId21" Type="http://schemas.openxmlformats.org/officeDocument/2006/relationships/image" Target="../media/image18.png"/><Relationship Id="rId7" Type="http://schemas.openxmlformats.org/officeDocument/2006/relationships/image" Target="../media/image5.tiff"/><Relationship Id="rId12" Type="http://schemas.openxmlformats.org/officeDocument/2006/relationships/image" Target="../media/image10.tiff"/><Relationship Id="rId17" Type="http://schemas.openxmlformats.org/officeDocument/2006/relationships/image" Target="../media/image15.tiff"/><Relationship Id="rId2" Type="http://schemas.openxmlformats.org/officeDocument/2006/relationships/image" Target="../media/image1.png"/><Relationship Id="rId16" Type="http://schemas.openxmlformats.org/officeDocument/2006/relationships/image" Target="../media/image14.tiff"/><Relationship Id="rId20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11" Type="http://schemas.openxmlformats.org/officeDocument/2006/relationships/image" Target="../media/image9.tiff"/><Relationship Id="rId5" Type="http://schemas.openxmlformats.org/officeDocument/2006/relationships/image" Target="../media/image3.tiff"/><Relationship Id="rId15" Type="http://schemas.openxmlformats.org/officeDocument/2006/relationships/image" Target="../media/image13.tiff"/><Relationship Id="rId23" Type="http://schemas.openxmlformats.org/officeDocument/2006/relationships/image" Target="../media/image20.tiff"/><Relationship Id="rId10" Type="http://schemas.openxmlformats.org/officeDocument/2006/relationships/image" Target="../media/image8.tiff"/><Relationship Id="rId19" Type="http://schemas.openxmlformats.org/officeDocument/2006/relationships/image" Target="../media/image17.png"/><Relationship Id="rId4" Type="http://schemas.openxmlformats.org/officeDocument/2006/relationships/image" Target="../media/image2.tif"/><Relationship Id="rId9" Type="http://schemas.openxmlformats.org/officeDocument/2006/relationships/image" Target="../media/image7.tiff"/><Relationship Id="rId14" Type="http://schemas.openxmlformats.org/officeDocument/2006/relationships/image" Target="../media/image12.tiff"/><Relationship Id="rId22" Type="http://schemas.openxmlformats.org/officeDocument/2006/relationships/image" Target="../media/image1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67199" y="0"/>
            <a:ext cx="6329266" cy="1221291"/>
          </a:xfrm>
          <a:prstGeom prst="rect">
            <a:avLst/>
          </a:prstGeom>
        </p:spPr>
        <p:txBody>
          <a:bodyPr wrap="square" lIns="36000" tIns="0" rIns="36000" bIns="0">
            <a:spAutoFit/>
          </a:bodyPr>
          <a:lstStyle/>
          <a:p>
            <a:pPr algn="just" fontAlgn="base"/>
            <a:r>
              <a:rPr lang="en-GB" sz="11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Schematic drawing illustrating the position of female gonads highlighting the ovary (</a:t>
            </a:r>
            <a:r>
              <a:rPr lang="en-GB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ov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and the </a:t>
            </a:r>
            <a:r>
              <a:rPr lang="en-GB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ootype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GB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ot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(red dashed boxes), also represented is the </a:t>
            </a:r>
            <a:r>
              <a:rPr lang="en-GB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vitellaria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GB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vt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and </a:t>
            </a:r>
            <a:r>
              <a:rPr lang="en-GB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Mehlis’s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gland (mg). </a:t>
            </a:r>
            <a:r>
              <a:rPr lang="en-GB" sz="11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GB" sz="11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g 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Ovary region showing normal numbers of immature (</a:t>
            </a:r>
            <a:r>
              <a:rPr lang="en-GB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io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and mature (</a:t>
            </a:r>
            <a:r>
              <a:rPr lang="en-GB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mo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oocytes. Treatment with GSK-J4 promotes cellular disorganization (cd) as revealed by the presence of spacing between cells. </a:t>
            </a:r>
            <a:r>
              <a:rPr lang="en-GB" sz="11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GB" sz="11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Ootypes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reveling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the presence of normal eggs (ne), maturing eggs (me), dead eggs (de), </a:t>
            </a:r>
            <a:r>
              <a:rPr lang="en-GB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vitelline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cells (</a:t>
            </a:r>
            <a:r>
              <a:rPr lang="en-GB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vc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), zygote (z) and spine (s). </a:t>
            </a:r>
            <a:r>
              <a:rPr lang="en-GB" sz="11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GB" sz="11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 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Differential interference contrast (DIC) of the correspondent images in (</a:t>
            </a:r>
            <a:r>
              <a:rPr lang="en-GB" sz="11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GB" sz="11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AFA-fixed whole mount adult worm stained with </a:t>
            </a:r>
            <a:r>
              <a:rPr lang="en-GB" sz="1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Langeron's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carmine</a:t>
            </a:r>
            <a:r>
              <a:rPr lang="en-GB" sz="11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Scale-bars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50 µm. Panel </a:t>
            </a:r>
            <a:r>
              <a:rPr lang="en-GB" sz="11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GB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of this figure is adapted from [51].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67199" y="1163992"/>
            <a:ext cx="6339554" cy="11410663"/>
            <a:chOff x="67199" y="1163992"/>
            <a:chExt cx="6339554" cy="11410663"/>
          </a:xfrm>
        </p:grpSpPr>
        <p:pic>
          <p:nvPicPr>
            <p:cNvPr id="151" name="Imagem 150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336"/>
            <a:stretch/>
          </p:blipFill>
          <p:spPr>
            <a:xfrm rot="5400000">
              <a:off x="4498330" y="3575872"/>
              <a:ext cx="1798405" cy="2005713"/>
            </a:xfrm>
            <a:prstGeom prst="rect">
              <a:avLst/>
            </a:prstGeom>
          </p:spPr>
        </p:pic>
        <p:pic>
          <p:nvPicPr>
            <p:cNvPr id="153" name="Imagem 15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603"/>
            <a:stretch/>
          </p:blipFill>
          <p:spPr>
            <a:xfrm rot="5400000">
              <a:off x="2494370" y="3572967"/>
              <a:ext cx="1800000" cy="2013488"/>
            </a:xfrm>
            <a:prstGeom prst="rect">
              <a:avLst/>
            </a:prstGeom>
          </p:spPr>
        </p:pic>
        <p:pic>
          <p:nvPicPr>
            <p:cNvPr id="155" name="Imagem 154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41" t="6786" r="9768" b="20558"/>
            <a:stretch/>
          </p:blipFill>
          <p:spPr>
            <a:xfrm rot="5400000" flipH="1" flipV="1">
              <a:off x="4509552" y="1784001"/>
              <a:ext cx="1778401" cy="2016000"/>
            </a:xfrm>
            <a:prstGeom prst="rect">
              <a:avLst/>
            </a:prstGeom>
          </p:spPr>
        </p:pic>
        <p:pic>
          <p:nvPicPr>
            <p:cNvPr id="156" name="Imagem 155" descr="Carmin Schisto 06.12.19.lif_SCH FEMEA Controle - OVARIO 40X.tif"/>
            <p:cNvPicPr>
              <a:picLocks noChangeAspect="1"/>
            </p:cNvPicPr>
            <p:nvPr/>
          </p:nvPicPr>
          <p:blipFill rotWithShape="1">
            <a:blip r:embed="rId6">
              <a:lum bright="20000" contrast="30000"/>
            </a:blip>
            <a:srcRect l="9865" t="10592" r="23020" b="13312"/>
            <a:stretch/>
          </p:blipFill>
          <p:spPr>
            <a:xfrm rot="16200000">
              <a:off x="485400" y="1784153"/>
              <a:ext cx="1788252" cy="2027589"/>
            </a:xfrm>
            <a:prstGeom prst="rect">
              <a:avLst/>
            </a:prstGeom>
          </p:spPr>
        </p:pic>
        <p:pic>
          <p:nvPicPr>
            <p:cNvPr id="157" name="Imagem 156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42" t="6787" r="9768" b="20558"/>
            <a:stretch/>
          </p:blipFill>
          <p:spPr>
            <a:xfrm rot="5400000" flipH="1" flipV="1">
              <a:off x="2505043" y="1783272"/>
              <a:ext cx="1781167" cy="2016000"/>
            </a:xfrm>
            <a:prstGeom prst="rect">
              <a:avLst/>
            </a:prstGeom>
          </p:spPr>
        </p:pic>
        <p:sp>
          <p:nvSpPr>
            <p:cNvPr id="158" name="CaixaDeTexto 157">
              <a:extLst>
                <a:ext uri="{FF2B5EF4-FFF2-40B4-BE49-F238E27FC236}">
                  <a16:creationId xmlns:a16="http://schemas.microsoft.com/office/drawing/2014/main" xmlns="" id="{F910F358-AB16-4039-B0EE-796D6637508F}"/>
                </a:ext>
              </a:extLst>
            </p:cNvPr>
            <p:cNvSpPr txBox="1"/>
            <p:nvPr/>
          </p:nvSpPr>
          <p:spPr>
            <a:xfrm rot="16200000">
              <a:off x="-669756" y="2639194"/>
              <a:ext cx="1779617" cy="3057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lIns="36000" rIns="36000" rtlCol="0">
              <a:noAutofit/>
            </a:bodyPr>
            <a:lstStyle/>
            <a:p>
              <a:pPr algn="ctr"/>
              <a:r>
                <a:rPr lang="pt-BR" sz="1500" dirty="0" err="1">
                  <a:latin typeface="Arial" panose="020B0604020202020204" pitchFamily="34" charset="0"/>
                  <a:cs typeface="Arial" panose="020B0604020202020204" pitchFamily="34" charset="0"/>
                </a:rPr>
                <a:t>Control</a:t>
              </a:r>
              <a:endParaRPr lang="pt-BR"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" name="CaixaDeTexto 158">
              <a:extLst>
                <a:ext uri="{FF2B5EF4-FFF2-40B4-BE49-F238E27FC236}">
                  <a16:creationId xmlns:a16="http://schemas.microsoft.com/office/drawing/2014/main" xmlns="" id="{ED997A47-CC42-48EA-9E9F-84347A314530}"/>
                </a:ext>
              </a:extLst>
            </p:cNvPr>
            <p:cNvSpPr txBox="1"/>
            <p:nvPr/>
          </p:nvSpPr>
          <p:spPr>
            <a:xfrm rot="16200000">
              <a:off x="-678168" y="4428344"/>
              <a:ext cx="1796734" cy="30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lIns="36000" rIns="36000" rtlCol="0">
              <a:noAutofit/>
            </a:bodyPr>
            <a:lstStyle/>
            <a:p>
              <a:pPr algn="ctr"/>
              <a:r>
                <a:rPr lang="pt-BR" sz="1500" dirty="0">
                  <a:latin typeface="Arial" panose="020B0604020202020204" pitchFamily="34" charset="0"/>
                  <a:cs typeface="Arial" panose="020B0604020202020204" pitchFamily="34" charset="0"/>
                </a:rPr>
                <a:t>GSK-J5 5 </a:t>
              </a:r>
              <a:r>
                <a:rPr lang="pt-BR" sz="1500" dirty="0" err="1">
                  <a:latin typeface="Arial" panose="020B0604020202020204" pitchFamily="34" charset="0"/>
                  <a:cs typeface="Arial" panose="020B0604020202020204" pitchFamily="34" charset="0"/>
                </a:rPr>
                <a:t>μM</a:t>
              </a:r>
              <a:endParaRPr lang="pt-BR"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" name="CaixaDeTexto 160">
              <a:extLst>
                <a:ext uri="{FF2B5EF4-FFF2-40B4-BE49-F238E27FC236}">
                  <a16:creationId xmlns:a16="http://schemas.microsoft.com/office/drawing/2014/main" xmlns="" id="{ED997A47-CC42-48EA-9E9F-84347A314530}"/>
                </a:ext>
              </a:extLst>
            </p:cNvPr>
            <p:cNvSpPr txBox="1"/>
            <p:nvPr/>
          </p:nvSpPr>
          <p:spPr>
            <a:xfrm rot="16200000">
              <a:off x="-659967" y="6206877"/>
              <a:ext cx="1760332" cy="30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lIns="36000" rIns="36000" rtlCol="0">
              <a:noAutofit/>
            </a:bodyPr>
            <a:lstStyle/>
            <a:p>
              <a:pPr algn="ctr"/>
              <a:r>
                <a:rPr lang="pt-BR" sz="1500" dirty="0">
                  <a:latin typeface="Arial" panose="020B0604020202020204" pitchFamily="34" charset="0"/>
                  <a:cs typeface="Arial" panose="020B0604020202020204" pitchFamily="34" charset="0"/>
                </a:rPr>
                <a:t>GSK-J5 20 </a:t>
              </a:r>
              <a:r>
                <a:rPr lang="pt-BR" sz="1500" dirty="0" err="1">
                  <a:latin typeface="Arial" panose="020B0604020202020204" pitchFamily="34" charset="0"/>
                  <a:cs typeface="Arial" panose="020B0604020202020204" pitchFamily="34" charset="0"/>
                </a:rPr>
                <a:t>μM</a:t>
              </a:r>
              <a:endParaRPr lang="pt-BR"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" name="CaixaDeTexto 161">
              <a:extLst>
                <a:ext uri="{FF2B5EF4-FFF2-40B4-BE49-F238E27FC236}">
                  <a16:creationId xmlns:a16="http://schemas.microsoft.com/office/drawing/2014/main" xmlns="" id="{ED997A47-CC42-48EA-9E9F-84347A314530}"/>
                </a:ext>
              </a:extLst>
            </p:cNvPr>
            <p:cNvSpPr txBox="1"/>
            <p:nvPr/>
          </p:nvSpPr>
          <p:spPr>
            <a:xfrm rot="16200000">
              <a:off x="-669001" y="7971960"/>
              <a:ext cx="1778400" cy="30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lIns="36000" rIns="36000" rtlCol="0">
              <a:noAutofit/>
            </a:bodyPr>
            <a:lstStyle/>
            <a:p>
              <a:pPr algn="ctr"/>
              <a:r>
                <a:rPr lang="pt-BR" sz="1500" dirty="0">
                  <a:latin typeface="Arial" panose="020B0604020202020204" pitchFamily="34" charset="0"/>
                  <a:cs typeface="Arial" panose="020B0604020202020204" pitchFamily="34" charset="0"/>
                </a:rPr>
                <a:t>GSK-J4 800 </a:t>
              </a:r>
              <a:r>
                <a:rPr lang="pt-BR" sz="1500" dirty="0" err="1">
                  <a:latin typeface="Arial" panose="020B0604020202020204" pitchFamily="34" charset="0"/>
                  <a:cs typeface="Arial" panose="020B0604020202020204" pitchFamily="34" charset="0"/>
                </a:rPr>
                <a:t>nM</a:t>
              </a:r>
              <a:endParaRPr lang="pt-BR"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CaixaDeTexto 162">
              <a:extLst>
                <a:ext uri="{FF2B5EF4-FFF2-40B4-BE49-F238E27FC236}">
                  <a16:creationId xmlns:a16="http://schemas.microsoft.com/office/drawing/2014/main" xmlns="" id="{ED997A47-CC42-48EA-9E9F-84347A314530}"/>
                </a:ext>
              </a:extLst>
            </p:cNvPr>
            <p:cNvSpPr txBox="1"/>
            <p:nvPr/>
          </p:nvSpPr>
          <p:spPr>
            <a:xfrm rot="16200000">
              <a:off x="-669001" y="9747949"/>
              <a:ext cx="1778400" cy="30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lIns="36000" rIns="36000" rtlCol="0">
              <a:noAutofit/>
            </a:bodyPr>
            <a:lstStyle/>
            <a:p>
              <a:pPr algn="ctr"/>
              <a:r>
                <a:rPr lang="pt-BR" sz="1500" dirty="0">
                  <a:latin typeface="Arial" panose="020B0604020202020204" pitchFamily="34" charset="0"/>
                  <a:cs typeface="Arial" panose="020B0604020202020204" pitchFamily="34" charset="0"/>
                </a:rPr>
                <a:t>GSK-J4 7.5 </a:t>
              </a:r>
              <a:r>
                <a:rPr lang="pt-BR" sz="1500" dirty="0" err="1">
                  <a:latin typeface="Arial" panose="020B0604020202020204" pitchFamily="34" charset="0"/>
                  <a:cs typeface="Arial" panose="020B0604020202020204" pitchFamily="34" charset="0"/>
                </a:rPr>
                <a:t>μM</a:t>
              </a:r>
              <a:endParaRPr lang="pt-BR"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4" name="Imagem 163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83" t="1" b="8715"/>
            <a:stretch/>
          </p:blipFill>
          <p:spPr>
            <a:xfrm rot="16200000">
              <a:off x="4510684" y="5358939"/>
              <a:ext cx="1774714" cy="2014577"/>
            </a:xfrm>
            <a:prstGeom prst="rect">
              <a:avLst/>
            </a:prstGeom>
          </p:spPr>
        </p:pic>
        <p:pic>
          <p:nvPicPr>
            <p:cNvPr id="165" name="Imagem 164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57" b="9110"/>
            <a:stretch/>
          </p:blipFill>
          <p:spPr>
            <a:xfrm rot="16200000">
              <a:off x="2505616" y="5355242"/>
              <a:ext cx="1778400" cy="2014378"/>
            </a:xfrm>
            <a:prstGeom prst="rect">
              <a:avLst/>
            </a:prstGeom>
          </p:spPr>
        </p:pic>
        <p:pic>
          <p:nvPicPr>
            <p:cNvPr id="167" name="Imagem 166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42" t="5630" r="14189" b="18269"/>
            <a:stretch/>
          </p:blipFill>
          <p:spPr>
            <a:xfrm rot="5400000">
              <a:off x="2497116" y="8896107"/>
              <a:ext cx="1781132" cy="2000112"/>
            </a:xfrm>
            <a:prstGeom prst="rect">
              <a:avLst/>
            </a:prstGeom>
          </p:spPr>
        </p:pic>
        <p:pic>
          <p:nvPicPr>
            <p:cNvPr id="168" name="Imagem 167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95" t="5433" r="14933" b="15407"/>
            <a:stretch/>
          </p:blipFill>
          <p:spPr>
            <a:xfrm rot="5400000">
              <a:off x="4506265" y="8891839"/>
              <a:ext cx="1781132" cy="2012157"/>
            </a:xfrm>
            <a:prstGeom prst="rect">
              <a:avLst/>
            </a:prstGeom>
          </p:spPr>
        </p:pic>
        <p:sp>
          <p:nvSpPr>
            <p:cNvPr id="169" name="CaixaDeTexto 168">
              <a:extLst>
                <a:ext uri="{FF2B5EF4-FFF2-40B4-BE49-F238E27FC236}">
                  <a16:creationId xmlns:a16="http://schemas.microsoft.com/office/drawing/2014/main" xmlns="" id="{ED997A47-CC42-48EA-9E9F-84347A314530}"/>
                </a:ext>
              </a:extLst>
            </p:cNvPr>
            <p:cNvSpPr txBox="1"/>
            <p:nvPr/>
          </p:nvSpPr>
          <p:spPr>
            <a:xfrm rot="16200000">
              <a:off x="-665521" y="11525182"/>
              <a:ext cx="1771441" cy="30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lIns="36000" rIns="36000" rtlCol="0">
              <a:noAutofit/>
            </a:bodyPr>
            <a:lstStyle/>
            <a:p>
              <a:pPr algn="ctr"/>
              <a:r>
                <a:rPr lang="pt-BR" sz="1500" dirty="0">
                  <a:latin typeface="Arial" panose="020B0604020202020204" pitchFamily="34" charset="0"/>
                  <a:cs typeface="Arial" panose="020B0604020202020204" pitchFamily="34" charset="0"/>
                </a:rPr>
                <a:t>GSK-J4 20 </a:t>
              </a:r>
              <a:r>
                <a:rPr lang="pt-BR" sz="1500" dirty="0" err="1">
                  <a:latin typeface="Arial" panose="020B0604020202020204" pitchFamily="34" charset="0"/>
                  <a:cs typeface="Arial" panose="020B0604020202020204" pitchFamily="34" charset="0"/>
                </a:rPr>
                <a:t>μM</a:t>
              </a:r>
              <a:endParaRPr lang="pt-BR"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pt-BR"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0" name="Imagem 169"/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88" t="27464" r="25360" b="13366"/>
            <a:stretch/>
          </p:blipFill>
          <p:spPr>
            <a:xfrm rot="5400000">
              <a:off x="491835" y="3564245"/>
              <a:ext cx="1787353" cy="2039560"/>
            </a:xfrm>
            <a:prstGeom prst="rect">
              <a:avLst/>
            </a:prstGeom>
          </p:spPr>
        </p:pic>
        <p:pic>
          <p:nvPicPr>
            <p:cNvPr id="171" name="Imagem 170"/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96" t="11304" r="29564" b="25040"/>
            <a:stretch/>
          </p:blipFill>
          <p:spPr>
            <a:xfrm rot="5400000" flipV="1">
              <a:off x="495703" y="5343258"/>
              <a:ext cx="1779615" cy="2039559"/>
            </a:xfrm>
            <a:prstGeom prst="rect">
              <a:avLst/>
            </a:prstGeom>
          </p:spPr>
        </p:pic>
        <p:pic>
          <p:nvPicPr>
            <p:cNvPr id="172" name="Imagem 171" descr="Carmin Schisto 06.12.19.lif_SCH FEMEA J4 7.5 uM - OVARIO 40X 2.tif"/>
            <p:cNvPicPr>
              <a:picLocks noChangeAspect="1"/>
            </p:cNvPicPr>
            <p:nvPr/>
          </p:nvPicPr>
          <p:blipFill rotWithShape="1">
            <a:blip r:embed="rId14"/>
            <a:srcRect l="14700" t="2378" r="17913" b="20626"/>
            <a:stretch/>
          </p:blipFill>
          <p:spPr>
            <a:xfrm rot="16200000" flipV="1">
              <a:off x="493192" y="8879759"/>
              <a:ext cx="1787343" cy="2042264"/>
            </a:xfrm>
            <a:prstGeom prst="rect">
              <a:avLst/>
            </a:prstGeom>
          </p:spPr>
        </p:pic>
        <p:pic>
          <p:nvPicPr>
            <p:cNvPr id="173" name="Imagem 172" descr="Carmin Schisto 06.12.19.lif_SCH FEMEA J4 20 uM - ovario 40X.tif"/>
            <p:cNvPicPr>
              <a:picLocks noChangeAspect="1"/>
            </p:cNvPicPr>
            <p:nvPr/>
          </p:nvPicPr>
          <p:blipFill rotWithShape="1">
            <a:blip r:embed="rId15">
              <a:lum bright="10000" contrast="10000"/>
            </a:blip>
            <a:srcRect l="14210" t="4316" r="15251" b="15111"/>
            <a:stretch/>
          </p:blipFill>
          <p:spPr>
            <a:xfrm rot="5400000" flipV="1">
              <a:off x="492903" y="10659560"/>
              <a:ext cx="1787924" cy="2042265"/>
            </a:xfrm>
            <a:prstGeom prst="rect">
              <a:avLst/>
            </a:prstGeom>
          </p:spPr>
        </p:pic>
        <p:pic>
          <p:nvPicPr>
            <p:cNvPr id="174" name="Imagem 173" descr="Carmin Schisto 06.12.19.lif_SCH FEMEA J4 20 uM -ootype 40X DIC.tif"/>
            <p:cNvPicPr>
              <a:picLocks noChangeAspect="1"/>
            </p:cNvPicPr>
            <p:nvPr/>
          </p:nvPicPr>
          <p:blipFill rotWithShape="1">
            <a:blip r:embed="rId16">
              <a:lum bright="20000" contrast="40000"/>
            </a:blip>
            <a:srcRect t="11121" r="16625" b="15078"/>
            <a:stretch/>
          </p:blipFill>
          <p:spPr>
            <a:xfrm flipV="1">
              <a:off x="4390752" y="10788482"/>
              <a:ext cx="2012158" cy="1781130"/>
            </a:xfrm>
            <a:prstGeom prst="rect">
              <a:avLst/>
            </a:prstGeom>
          </p:spPr>
        </p:pic>
        <p:pic>
          <p:nvPicPr>
            <p:cNvPr id="175" name="Imagem 174" descr="Carmin Schisto 06.12.19.lif_SCH FEMEA J4 20 uM -ootype 40X.tif"/>
            <p:cNvPicPr>
              <a:picLocks noChangeAspect="1"/>
            </p:cNvPicPr>
            <p:nvPr/>
          </p:nvPicPr>
          <p:blipFill rotWithShape="1">
            <a:blip r:embed="rId17">
              <a:lum bright="10000" contrast="10000"/>
            </a:blip>
            <a:srcRect l="-140" t="11405" r="17014" b="14517"/>
            <a:stretch/>
          </p:blipFill>
          <p:spPr>
            <a:xfrm rot="10800000" flipH="1">
              <a:off x="2387626" y="10786832"/>
              <a:ext cx="2006156" cy="1787822"/>
            </a:xfrm>
            <a:prstGeom prst="rect">
              <a:avLst/>
            </a:prstGeom>
          </p:spPr>
        </p:pic>
        <p:pic>
          <p:nvPicPr>
            <p:cNvPr id="176" name="Imagem 175" descr="Carmin Schisto 06.12.19.lif_SCH FEMEA J4 800 uM - OVARIO 40X.tif"/>
            <p:cNvPicPr>
              <a:picLocks noChangeAspect="1"/>
            </p:cNvPicPr>
            <p:nvPr/>
          </p:nvPicPr>
          <p:blipFill rotWithShape="1">
            <a:blip r:embed="rId18"/>
            <a:srcRect l="32916" t="17624" r="15024" b="22249"/>
            <a:stretch/>
          </p:blipFill>
          <p:spPr>
            <a:xfrm rot="16200000" flipV="1">
              <a:off x="502274" y="7113496"/>
              <a:ext cx="1761710" cy="2034796"/>
            </a:xfrm>
            <a:prstGeom prst="rect">
              <a:avLst/>
            </a:prstGeom>
          </p:spPr>
        </p:pic>
        <p:pic>
          <p:nvPicPr>
            <p:cNvPr id="177" name="Imagem 176"/>
            <p:cNvPicPr>
              <a:picLocks noChangeAspect="1"/>
            </p:cNvPicPr>
            <p:nvPr/>
          </p:nvPicPr>
          <p:blipFill rotWithShape="1"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57" t="10317" r="13421"/>
            <a:stretch/>
          </p:blipFill>
          <p:spPr>
            <a:xfrm rot="5400000">
              <a:off x="4513710" y="7122550"/>
              <a:ext cx="1766242" cy="2012157"/>
            </a:xfrm>
            <a:prstGeom prst="rect">
              <a:avLst/>
            </a:prstGeom>
          </p:spPr>
        </p:pic>
        <p:sp>
          <p:nvSpPr>
            <p:cNvPr id="178" name="CaixaDeTexto 177">
              <a:extLst>
                <a:ext uri="{FF2B5EF4-FFF2-40B4-BE49-F238E27FC236}">
                  <a16:creationId xmlns:a16="http://schemas.microsoft.com/office/drawing/2014/main" xmlns="" id="{0AB0C2FA-707F-4317-B18B-0EBD13EF2220}"/>
                </a:ext>
              </a:extLst>
            </p:cNvPr>
            <p:cNvSpPr txBox="1"/>
            <p:nvPr/>
          </p:nvSpPr>
          <p:spPr>
            <a:xfrm>
              <a:off x="376559" y="1856966"/>
              <a:ext cx="293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179" name="CaixaDeTexto 178">
              <a:extLst>
                <a:ext uri="{FF2B5EF4-FFF2-40B4-BE49-F238E27FC236}">
                  <a16:creationId xmlns:a16="http://schemas.microsoft.com/office/drawing/2014/main" xmlns="" id="{89B1E36B-4183-4526-8E3C-E1E030F24703}"/>
                </a:ext>
              </a:extLst>
            </p:cNvPr>
            <p:cNvSpPr txBox="1"/>
            <p:nvPr/>
          </p:nvSpPr>
          <p:spPr>
            <a:xfrm>
              <a:off x="2429515" y="1856966"/>
              <a:ext cx="293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</a:p>
          </p:txBody>
        </p:sp>
        <p:sp>
          <p:nvSpPr>
            <p:cNvPr id="180" name="CaixaDeTexto 179">
              <a:extLst>
                <a:ext uri="{FF2B5EF4-FFF2-40B4-BE49-F238E27FC236}">
                  <a16:creationId xmlns:a16="http://schemas.microsoft.com/office/drawing/2014/main" xmlns="" id="{0DDDE518-3959-436D-8ED5-57A49E115DDC}"/>
                </a:ext>
              </a:extLst>
            </p:cNvPr>
            <p:cNvSpPr txBox="1"/>
            <p:nvPr/>
          </p:nvSpPr>
          <p:spPr>
            <a:xfrm>
              <a:off x="4415655" y="1856966"/>
              <a:ext cx="293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  <p:sp>
          <p:nvSpPr>
            <p:cNvPr id="181" name="CaixaDeTexto 180">
              <a:extLst>
                <a:ext uri="{FF2B5EF4-FFF2-40B4-BE49-F238E27FC236}">
                  <a16:creationId xmlns:a16="http://schemas.microsoft.com/office/drawing/2014/main" xmlns="" id="{23076320-F20C-4410-A71C-754EE85D89DE}"/>
                </a:ext>
              </a:extLst>
            </p:cNvPr>
            <p:cNvSpPr txBox="1"/>
            <p:nvPr/>
          </p:nvSpPr>
          <p:spPr>
            <a:xfrm>
              <a:off x="380213" y="5437208"/>
              <a:ext cx="293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  <p:sp>
          <p:nvSpPr>
            <p:cNvPr id="182" name="CaixaDeTexto 181">
              <a:extLst>
                <a:ext uri="{FF2B5EF4-FFF2-40B4-BE49-F238E27FC236}">
                  <a16:creationId xmlns:a16="http://schemas.microsoft.com/office/drawing/2014/main" xmlns="" id="{58BFDD21-1CE8-42BA-8A5F-C5F208AC81EE}"/>
                </a:ext>
              </a:extLst>
            </p:cNvPr>
            <p:cNvSpPr txBox="1"/>
            <p:nvPr/>
          </p:nvSpPr>
          <p:spPr>
            <a:xfrm>
              <a:off x="2429515" y="5437208"/>
              <a:ext cx="2343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</a:t>
              </a:r>
            </a:p>
          </p:txBody>
        </p:sp>
        <p:sp>
          <p:nvSpPr>
            <p:cNvPr id="183" name="CaixaDeTexto 182">
              <a:extLst>
                <a:ext uri="{FF2B5EF4-FFF2-40B4-BE49-F238E27FC236}">
                  <a16:creationId xmlns:a16="http://schemas.microsoft.com/office/drawing/2014/main" xmlns="" id="{ED51A782-A991-4991-BCC1-56F880E5A3D2}"/>
                </a:ext>
              </a:extLst>
            </p:cNvPr>
            <p:cNvSpPr txBox="1"/>
            <p:nvPr/>
          </p:nvSpPr>
          <p:spPr>
            <a:xfrm>
              <a:off x="4415655" y="5437208"/>
              <a:ext cx="293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</a:p>
          </p:txBody>
        </p:sp>
        <p:sp>
          <p:nvSpPr>
            <p:cNvPr id="186" name="CaixaDeTexto 185">
              <a:extLst>
                <a:ext uri="{FF2B5EF4-FFF2-40B4-BE49-F238E27FC236}">
                  <a16:creationId xmlns:a16="http://schemas.microsoft.com/office/drawing/2014/main" xmlns="" id="{4299E812-729E-40FC-8034-10E28DEB6E44}"/>
                </a:ext>
              </a:extLst>
            </p:cNvPr>
            <p:cNvSpPr txBox="1"/>
            <p:nvPr/>
          </p:nvSpPr>
          <p:spPr>
            <a:xfrm>
              <a:off x="4415655" y="7211325"/>
              <a:ext cx="293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</a:t>
              </a:r>
            </a:p>
          </p:txBody>
        </p:sp>
        <p:sp>
          <p:nvSpPr>
            <p:cNvPr id="187" name="CaixaDeTexto 186">
              <a:extLst>
                <a:ext uri="{FF2B5EF4-FFF2-40B4-BE49-F238E27FC236}">
                  <a16:creationId xmlns:a16="http://schemas.microsoft.com/office/drawing/2014/main" xmlns="" id="{D05E4280-1FFB-40FF-BCD9-3BAFF1199A72}"/>
                </a:ext>
              </a:extLst>
            </p:cNvPr>
            <p:cNvSpPr txBox="1"/>
            <p:nvPr/>
          </p:nvSpPr>
          <p:spPr>
            <a:xfrm>
              <a:off x="380213" y="8968709"/>
              <a:ext cx="2439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</a:p>
          </p:txBody>
        </p:sp>
        <p:sp>
          <p:nvSpPr>
            <p:cNvPr id="188" name="CaixaDeTexto 187">
              <a:extLst>
                <a:ext uri="{FF2B5EF4-FFF2-40B4-BE49-F238E27FC236}">
                  <a16:creationId xmlns:a16="http://schemas.microsoft.com/office/drawing/2014/main" xmlns="" id="{CCB08AC8-969D-4918-98DB-E20AA0417355}"/>
                </a:ext>
              </a:extLst>
            </p:cNvPr>
            <p:cNvSpPr txBox="1"/>
            <p:nvPr/>
          </p:nvSpPr>
          <p:spPr>
            <a:xfrm>
              <a:off x="2429515" y="8968709"/>
              <a:ext cx="2343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</a:p>
          </p:txBody>
        </p:sp>
        <p:sp>
          <p:nvSpPr>
            <p:cNvPr id="189" name="CaixaDeTexto 188">
              <a:extLst>
                <a:ext uri="{FF2B5EF4-FFF2-40B4-BE49-F238E27FC236}">
                  <a16:creationId xmlns:a16="http://schemas.microsoft.com/office/drawing/2014/main" xmlns="" id="{1C3409E9-2489-4F9C-A41E-6E2DB86E82F8}"/>
                </a:ext>
              </a:extLst>
            </p:cNvPr>
            <p:cNvSpPr txBox="1"/>
            <p:nvPr/>
          </p:nvSpPr>
          <p:spPr>
            <a:xfrm>
              <a:off x="4415655" y="8968709"/>
              <a:ext cx="2648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</a:p>
          </p:txBody>
        </p:sp>
        <p:sp>
          <p:nvSpPr>
            <p:cNvPr id="190" name="CaixaDeTexto 189">
              <a:extLst>
                <a:ext uri="{FF2B5EF4-FFF2-40B4-BE49-F238E27FC236}">
                  <a16:creationId xmlns:a16="http://schemas.microsoft.com/office/drawing/2014/main" xmlns="" id="{37450F91-9115-4302-9C9C-02AE2BFAB7F3}"/>
                </a:ext>
              </a:extLst>
            </p:cNvPr>
            <p:cNvSpPr txBox="1"/>
            <p:nvPr/>
          </p:nvSpPr>
          <p:spPr>
            <a:xfrm>
              <a:off x="380213" y="10758638"/>
              <a:ext cx="293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191" name="CaixaDeTexto 190">
              <a:extLst>
                <a:ext uri="{FF2B5EF4-FFF2-40B4-BE49-F238E27FC236}">
                  <a16:creationId xmlns:a16="http://schemas.microsoft.com/office/drawing/2014/main" xmlns="" id="{C06F9A91-0714-4DF5-9527-1CC1E5407856}"/>
                </a:ext>
              </a:extLst>
            </p:cNvPr>
            <p:cNvSpPr txBox="1"/>
            <p:nvPr/>
          </p:nvSpPr>
          <p:spPr>
            <a:xfrm>
              <a:off x="2429515" y="10758638"/>
              <a:ext cx="3449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</a:p>
          </p:txBody>
        </p:sp>
        <p:sp>
          <p:nvSpPr>
            <p:cNvPr id="192" name="CaixaDeTexto 191">
              <a:extLst>
                <a:ext uri="{FF2B5EF4-FFF2-40B4-BE49-F238E27FC236}">
                  <a16:creationId xmlns:a16="http://schemas.microsoft.com/office/drawing/2014/main" xmlns="" id="{76916376-C213-4EF3-98CC-1709B3760251}"/>
                </a:ext>
              </a:extLst>
            </p:cNvPr>
            <p:cNvSpPr txBox="1"/>
            <p:nvPr/>
          </p:nvSpPr>
          <p:spPr>
            <a:xfrm>
              <a:off x="4363700" y="10758638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</a:p>
          </p:txBody>
        </p:sp>
        <p:cxnSp>
          <p:nvCxnSpPr>
            <p:cNvPr id="193" name="Conector reto 192"/>
            <p:cNvCxnSpPr/>
            <p:nvPr/>
          </p:nvCxnSpPr>
          <p:spPr>
            <a:xfrm>
              <a:off x="409779" y="3605153"/>
              <a:ext cx="442800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ector reto 193"/>
            <p:cNvCxnSpPr/>
            <p:nvPr/>
          </p:nvCxnSpPr>
          <p:spPr>
            <a:xfrm>
              <a:off x="2463895" y="3605153"/>
              <a:ext cx="439200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ector reto 194"/>
            <p:cNvCxnSpPr/>
            <p:nvPr/>
          </p:nvCxnSpPr>
          <p:spPr>
            <a:xfrm>
              <a:off x="4467968" y="7159445"/>
              <a:ext cx="417600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Conector reto 197"/>
            <p:cNvCxnSpPr/>
            <p:nvPr/>
          </p:nvCxnSpPr>
          <p:spPr>
            <a:xfrm>
              <a:off x="409779" y="8929717"/>
              <a:ext cx="576000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Conector reto 200"/>
            <p:cNvCxnSpPr/>
            <p:nvPr/>
          </p:nvCxnSpPr>
          <p:spPr>
            <a:xfrm>
              <a:off x="409779" y="5413471"/>
              <a:ext cx="442800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Conector reto 201"/>
            <p:cNvCxnSpPr/>
            <p:nvPr/>
          </p:nvCxnSpPr>
          <p:spPr>
            <a:xfrm>
              <a:off x="4467968" y="3605153"/>
              <a:ext cx="442800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Conector reto 202"/>
            <p:cNvCxnSpPr/>
            <p:nvPr/>
          </p:nvCxnSpPr>
          <p:spPr>
            <a:xfrm>
              <a:off x="409779" y="10726768"/>
              <a:ext cx="324000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Conector reto 203"/>
            <p:cNvCxnSpPr/>
            <p:nvPr/>
          </p:nvCxnSpPr>
          <p:spPr>
            <a:xfrm>
              <a:off x="3718478" y="10726768"/>
              <a:ext cx="583200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ector reto 204"/>
            <p:cNvCxnSpPr/>
            <p:nvPr/>
          </p:nvCxnSpPr>
          <p:spPr>
            <a:xfrm>
              <a:off x="409779" y="12491916"/>
              <a:ext cx="583200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Conector reto 205"/>
            <p:cNvCxnSpPr/>
            <p:nvPr/>
          </p:nvCxnSpPr>
          <p:spPr>
            <a:xfrm>
              <a:off x="2463895" y="12491916"/>
              <a:ext cx="511200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Conector reto 206"/>
            <p:cNvCxnSpPr/>
            <p:nvPr/>
          </p:nvCxnSpPr>
          <p:spPr>
            <a:xfrm>
              <a:off x="4467968" y="12491916"/>
              <a:ext cx="511200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Conector reto 207"/>
            <p:cNvCxnSpPr/>
            <p:nvPr/>
          </p:nvCxnSpPr>
          <p:spPr>
            <a:xfrm>
              <a:off x="4467968" y="10726768"/>
              <a:ext cx="568800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Conector reto 209"/>
            <p:cNvCxnSpPr/>
            <p:nvPr/>
          </p:nvCxnSpPr>
          <p:spPr>
            <a:xfrm>
              <a:off x="2464102" y="5420171"/>
              <a:ext cx="643284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Conector reto 210"/>
            <p:cNvCxnSpPr/>
            <p:nvPr/>
          </p:nvCxnSpPr>
          <p:spPr>
            <a:xfrm>
              <a:off x="4467968" y="5413471"/>
              <a:ext cx="640800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CaixaDeTexto 211">
              <a:extLst>
                <a:ext uri="{FF2B5EF4-FFF2-40B4-BE49-F238E27FC236}">
                  <a16:creationId xmlns:a16="http://schemas.microsoft.com/office/drawing/2014/main" xmlns="" id="{12210768-19C9-47FA-8E75-68584AD1657B}"/>
                </a:ext>
              </a:extLst>
            </p:cNvPr>
            <p:cNvSpPr txBox="1"/>
            <p:nvPr/>
          </p:nvSpPr>
          <p:spPr>
            <a:xfrm>
              <a:off x="4415655" y="3647491"/>
              <a:ext cx="293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213" name="CaixaDeTexto 212">
              <a:extLst>
                <a:ext uri="{FF2B5EF4-FFF2-40B4-BE49-F238E27FC236}">
                  <a16:creationId xmlns:a16="http://schemas.microsoft.com/office/drawing/2014/main" xmlns="" id="{BD955256-A602-4900-93FE-F3B9CB4F3FB4}"/>
                </a:ext>
              </a:extLst>
            </p:cNvPr>
            <p:cNvSpPr txBox="1"/>
            <p:nvPr/>
          </p:nvSpPr>
          <p:spPr>
            <a:xfrm>
              <a:off x="380213" y="3647491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214" name="CaixaDeTexto 213">
              <a:extLst>
                <a:ext uri="{FF2B5EF4-FFF2-40B4-BE49-F238E27FC236}">
                  <a16:creationId xmlns:a16="http://schemas.microsoft.com/office/drawing/2014/main" xmlns="" id="{6CD859D6-FA78-4CEE-9EF2-800893A5BF54}"/>
                </a:ext>
              </a:extLst>
            </p:cNvPr>
            <p:cNvSpPr txBox="1"/>
            <p:nvPr/>
          </p:nvSpPr>
          <p:spPr>
            <a:xfrm>
              <a:off x="2429515" y="3647491"/>
              <a:ext cx="2343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</a:p>
          </p:txBody>
        </p:sp>
        <p:sp>
          <p:nvSpPr>
            <p:cNvPr id="215" name="CaixaDeTexto 214"/>
            <p:cNvSpPr txBox="1"/>
            <p:nvPr/>
          </p:nvSpPr>
          <p:spPr>
            <a:xfrm>
              <a:off x="376854" y="2905726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mo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216" name="Conector de seta reta 215"/>
            <p:cNvCxnSpPr/>
            <p:nvPr/>
          </p:nvCxnSpPr>
          <p:spPr>
            <a:xfrm flipV="1">
              <a:off x="571779" y="2812221"/>
              <a:ext cx="58151" cy="15537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CaixaDeTexto 216"/>
            <p:cNvSpPr txBox="1"/>
            <p:nvPr/>
          </p:nvSpPr>
          <p:spPr>
            <a:xfrm>
              <a:off x="341508" y="5203911"/>
              <a:ext cx="3545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solidFill>
                    <a:schemeClr val="bg1"/>
                  </a:solidFill>
                </a:rPr>
                <a:t>mo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cxnSp>
          <p:nvCxnSpPr>
            <p:cNvPr id="218" name="Conector de seta reta 217"/>
            <p:cNvCxnSpPr/>
            <p:nvPr/>
          </p:nvCxnSpPr>
          <p:spPr>
            <a:xfrm flipV="1">
              <a:off x="542703" y="5208494"/>
              <a:ext cx="136425" cy="69996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CaixaDeTexto 218"/>
            <p:cNvSpPr txBox="1"/>
            <p:nvPr/>
          </p:nvSpPr>
          <p:spPr>
            <a:xfrm>
              <a:off x="328993" y="6882981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mo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220" name="Conector de seta reta 219"/>
            <p:cNvCxnSpPr/>
            <p:nvPr/>
          </p:nvCxnSpPr>
          <p:spPr>
            <a:xfrm flipV="1">
              <a:off x="478294" y="6760655"/>
              <a:ext cx="21578" cy="156636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CaixaDeTexto 220"/>
            <p:cNvSpPr txBox="1"/>
            <p:nvPr/>
          </p:nvSpPr>
          <p:spPr>
            <a:xfrm>
              <a:off x="836344" y="8696104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mo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222" name="Conector de seta reta 221"/>
            <p:cNvCxnSpPr/>
            <p:nvPr/>
          </p:nvCxnSpPr>
          <p:spPr>
            <a:xfrm flipH="1" flipV="1">
              <a:off x="774791" y="8735367"/>
              <a:ext cx="123107" cy="70722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3" name="CaixaDeTexto 222"/>
            <p:cNvSpPr txBox="1"/>
            <p:nvPr/>
          </p:nvSpPr>
          <p:spPr>
            <a:xfrm>
              <a:off x="288511" y="10239756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mo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224" name="Conector de seta reta 223"/>
            <p:cNvCxnSpPr/>
            <p:nvPr/>
          </p:nvCxnSpPr>
          <p:spPr>
            <a:xfrm>
              <a:off x="459446" y="10436001"/>
              <a:ext cx="18848" cy="189668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CaixaDeTexto 224"/>
            <p:cNvSpPr txBox="1"/>
            <p:nvPr/>
          </p:nvSpPr>
          <p:spPr>
            <a:xfrm>
              <a:off x="292142" y="11402233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mo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226" name="Conector de seta reta 225"/>
            <p:cNvCxnSpPr/>
            <p:nvPr/>
          </p:nvCxnSpPr>
          <p:spPr>
            <a:xfrm flipV="1">
              <a:off x="450743" y="11360373"/>
              <a:ext cx="147400" cy="135285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CaixaDeTexto 226"/>
            <p:cNvSpPr txBox="1"/>
            <p:nvPr/>
          </p:nvSpPr>
          <p:spPr>
            <a:xfrm>
              <a:off x="2136181" y="4120259"/>
              <a:ext cx="3016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io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228" name="Conector de seta reta 227"/>
            <p:cNvCxnSpPr/>
            <p:nvPr/>
          </p:nvCxnSpPr>
          <p:spPr>
            <a:xfrm flipH="1" flipV="1">
              <a:off x="2073714" y="4174644"/>
              <a:ext cx="146761" cy="55714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9" name="CaixaDeTexto 228"/>
            <p:cNvSpPr txBox="1"/>
            <p:nvPr/>
          </p:nvSpPr>
          <p:spPr>
            <a:xfrm>
              <a:off x="2148430" y="2486829"/>
              <a:ext cx="3016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io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230" name="Conector de seta reta 229"/>
            <p:cNvCxnSpPr/>
            <p:nvPr/>
          </p:nvCxnSpPr>
          <p:spPr>
            <a:xfrm flipH="1">
              <a:off x="2081575" y="2681530"/>
              <a:ext cx="178380" cy="49445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CaixaDeTexto 230"/>
            <p:cNvSpPr txBox="1"/>
            <p:nvPr/>
          </p:nvSpPr>
          <p:spPr>
            <a:xfrm>
              <a:off x="2079216" y="6651360"/>
              <a:ext cx="3016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io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232" name="Conector de seta reta 231"/>
            <p:cNvCxnSpPr/>
            <p:nvPr/>
          </p:nvCxnSpPr>
          <p:spPr>
            <a:xfrm flipH="1" flipV="1">
              <a:off x="2091749" y="6535720"/>
              <a:ext cx="109632" cy="172328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3" name="CaixaDeTexto 232"/>
            <p:cNvSpPr txBox="1"/>
            <p:nvPr/>
          </p:nvSpPr>
          <p:spPr>
            <a:xfrm>
              <a:off x="2077792" y="8462422"/>
              <a:ext cx="3016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io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234" name="Conector de seta reta 233"/>
            <p:cNvCxnSpPr>
              <a:stCxn id="233" idx="0"/>
            </p:cNvCxnSpPr>
            <p:nvPr/>
          </p:nvCxnSpPr>
          <p:spPr>
            <a:xfrm flipH="1" flipV="1">
              <a:off x="2119003" y="8290094"/>
              <a:ext cx="109632" cy="172328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CaixaDeTexto 234"/>
            <p:cNvSpPr txBox="1"/>
            <p:nvPr/>
          </p:nvSpPr>
          <p:spPr>
            <a:xfrm>
              <a:off x="2068170" y="9577157"/>
              <a:ext cx="3016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io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236" name="Conector de seta reta 235"/>
            <p:cNvCxnSpPr>
              <a:stCxn id="235" idx="0"/>
            </p:cNvCxnSpPr>
            <p:nvPr/>
          </p:nvCxnSpPr>
          <p:spPr>
            <a:xfrm flipH="1" flipV="1">
              <a:off x="2109381" y="9404829"/>
              <a:ext cx="109632" cy="172328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7" name="CaixaDeTexto 236"/>
            <p:cNvSpPr txBox="1"/>
            <p:nvPr/>
          </p:nvSpPr>
          <p:spPr>
            <a:xfrm>
              <a:off x="1675223" y="12199446"/>
              <a:ext cx="3016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io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238" name="Conector de seta reta 237"/>
            <p:cNvCxnSpPr>
              <a:stCxn id="237" idx="0"/>
            </p:cNvCxnSpPr>
            <p:nvPr/>
          </p:nvCxnSpPr>
          <p:spPr>
            <a:xfrm flipH="1" flipV="1">
              <a:off x="1716434" y="12027118"/>
              <a:ext cx="109632" cy="172328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CaixaDeTexto 238"/>
            <p:cNvSpPr txBox="1"/>
            <p:nvPr/>
          </p:nvSpPr>
          <p:spPr>
            <a:xfrm>
              <a:off x="3621313" y="2814291"/>
              <a:ext cx="2455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z</a:t>
              </a:r>
            </a:p>
          </p:txBody>
        </p:sp>
        <p:cxnSp>
          <p:nvCxnSpPr>
            <p:cNvPr id="240" name="Conector de seta reta 239"/>
            <p:cNvCxnSpPr/>
            <p:nvPr/>
          </p:nvCxnSpPr>
          <p:spPr>
            <a:xfrm flipH="1">
              <a:off x="3533038" y="2975113"/>
              <a:ext cx="178380" cy="49445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1" name="CaixaDeTexto 240"/>
            <p:cNvSpPr txBox="1"/>
            <p:nvPr/>
          </p:nvSpPr>
          <p:spPr>
            <a:xfrm>
              <a:off x="3689303" y="3006199"/>
              <a:ext cx="3174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vc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242" name="Conector de seta reta 241"/>
            <p:cNvCxnSpPr/>
            <p:nvPr/>
          </p:nvCxnSpPr>
          <p:spPr>
            <a:xfrm flipH="1" flipV="1">
              <a:off x="3564805" y="3167282"/>
              <a:ext cx="198192" cy="4462"/>
            </a:xfrm>
            <a:prstGeom prst="straightConnector1">
              <a:avLst/>
            </a:prstGeom>
            <a:ln>
              <a:solidFill>
                <a:schemeClr val="bg1"/>
              </a:solidFill>
              <a:headEnd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Conector reto 242"/>
            <p:cNvCxnSpPr/>
            <p:nvPr/>
          </p:nvCxnSpPr>
          <p:spPr>
            <a:xfrm>
              <a:off x="3053362" y="2835153"/>
              <a:ext cx="374755" cy="47981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4" name="CaixaDeTexto 243"/>
            <p:cNvSpPr txBox="1"/>
            <p:nvPr/>
          </p:nvSpPr>
          <p:spPr>
            <a:xfrm>
              <a:off x="2998459" y="2972553"/>
              <a:ext cx="3177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ot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45" name="CaixaDeTexto 244"/>
            <p:cNvSpPr txBox="1"/>
            <p:nvPr/>
          </p:nvSpPr>
          <p:spPr>
            <a:xfrm>
              <a:off x="3562150" y="6677467"/>
              <a:ext cx="2455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z</a:t>
              </a:r>
            </a:p>
          </p:txBody>
        </p:sp>
        <p:cxnSp>
          <p:nvCxnSpPr>
            <p:cNvPr id="246" name="Conector de seta reta 245"/>
            <p:cNvCxnSpPr/>
            <p:nvPr/>
          </p:nvCxnSpPr>
          <p:spPr>
            <a:xfrm flipH="1" flipV="1">
              <a:off x="3528387" y="6713751"/>
              <a:ext cx="112157" cy="86827"/>
            </a:xfrm>
            <a:prstGeom prst="straightConnector1">
              <a:avLst/>
            </a:prstGeom>
            <a:ln>
              <a:solidFill>
                <a:schemeClr val="bg1"/>
              </a:solidFill>
              <a:headEnd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CaixaDeTexto 246"/>
            <p:cNvSpPr txBox="1"/>
            <p:nvPr/>
          </p:nvSpPr>
          <p:spPr>
            <a:xfrm>
              <a:off x="3614533" y="4508784"/>
              <a:ext cx="2455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z</a:t>
              </a:r>
            </a:p>
          </p:txBody>
        </p:sp>
        <p:cxnSp>
          <p:nvCxnSpPr>
            <p:cNvPr id="248" name="Conector de seta reta 247"/>
            <p:cNvCxnSpPr/>
            <p:nvPr/>
          </p:nvCxnSpPr>
          <p:spPr>
            <a:xfrm flipH="1">
              <a:off x="3462463" y="4679556"/>
              <a:ext cx="215404" cy="23972"/>
            </a:xfrm>
            <a:prstGeom prst="straightConnector1">
              <a:avLst/>
            </a:prstGeom>
            <a:ln>
              <a:solidFill>
                <a:schemeClr val="bg1"/>
              </a:solidFill>
              <a:headEnd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9" name="CaixaDeTexto 248"/>
            <p:cNvSpPr txBox="1"/>
            <p:nvPr/>
          </p:nvSpPr>
          <p:spPr>
            <a:xfrm>
              <a:off x="3729269" y="4659760"/>
              <a:ext cx="3174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vc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250" name="Conector de seta reta 249"/>
            <p:cNvCxnSpPr/>
            <p:nvPr/>
          </p:nvCxnSpPr>
          <p:spPr>
            <a:xfrm flipH="1" flipV="1">
              <a:off x="3596466" y="4823669"/>
              <a:ext cx="198192" cy="4462"/>
            </a:xfrm>
            <a:prstGeom prst="straightConnector1">
              <a:avLst/>
            </a:prstGeom>
            <a:ln>
              <a:solidFill>
                <a:schemeClr val="bg1"/>
              </a:solidFill>
              <a:headEnd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Conector reto 250"/>
            <p:cNvCxnSpPr/>
            <p:nvPr/>
          </p:nvCxnSpPr>
          <p:spPr>
            <a:xfrm flipH="1">
              <a:off x="3084893" y="4282979"/>
              <a:ext cx="207012" cy="77938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2" name="CaixaDeTexto 251"/>
            <p:cNvSpPr txBox="1"/>
            <p:nvPr/>
          </p:nvSpPr>
          <p:spPr>
            <a:xfrm>
              <a:off x="2928215" y="4494339"/>
              <a:ext cx="3177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ot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53" name="CaixaDeTexto 252"/>
            <p:cNvSpPr txBox="1"/>
            <p:nvPr/>
          </p:nvSpPr>
          <p:spPr>
            <a:xfrm>
              <a:off x="3536832" y="6301332"/>
              <a:ext cx="3174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vc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254" name="Conector de seta reta 253"/>
            <p:cNvCxnSpPr/>
            <p:nvPr/>
          </p:nvCxnSpPr>
          <p:spPr>
            <a:xfrm flipH="1">
              <a:off x="3393704" y="6477794"/>
              <a:ext cx="218868" cy="80667"/>
            </a:xfrm>
            <a:prstGeom prst="straightConnector1">
              <a:avLst/>
            </a:prstGeom>
            <a:ln>
              <a:solidFill>
                <a:schemeClr val="bg1"/>
              </a:solidFill>
              <a:headEnd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Conector reto 254"/>
            <p:cNvCxnSpPr/>
            <p:nvPr/>
          </p:nvCxnSpPr>
          <p:spPr>
            <a:xfrm>
              <a:off x="2932223" y="6640690"/>
              <a:ext cx="599805" cy="42609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CaixaDeTexto 255"/>
            <p:cNvSpPr txBox="1"/>
            <p:nvPr/>
          </p:nvSpPr>
          <p:spPr>
            <a:xfrm>
              <a:off x="2975095" y="6801797"/>
              <a:ext cx="3177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ot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287" name="Conector reto 286"/>
            <p:cNvCxnSpPr/>
            <p:nvPr/>
          </p:nvCxnSpPr>
          <p:spPr>
            <a:xfrm flipV="1">
              <a:off x="3023429" y="9778158"/>
              <a:ext cx="1058566" cy="53793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6" name="CaixaDeTexto 295"/>
            <p:cNvSpPr txBox="1"/>
            <p:nvPr/>
          </p:nvSpPr>
          <p:spPr>
            <a:xfrm>
              <a:off x="3448828" y="10010288"/>
              <a:ext cx="3377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ot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97" name="CaixaDeTexto 296"/>
            <p:cNvSpPr txBox="1"/>
            <p:nvPr/>
          </p:nvSpPr>
          <p:spPr>
            <a:xfrm>
              <a:off x="3142711" y="2539558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ne</a:t>
              </a:r>
            </a:p>
          </p:txBody>
        </p:sp>
        <p:sp>
          <p:nvSpPr>
            <p:cNvPr id="302" name="CaixaDeTexto 301"/>
            <p:cNvSpPr txBox="1"/>
            <p:nvPr/>
          </p:nvSpPr>
          <p:spPr>
            <a:xfrm>
              <a:off x="3333454" y="4270548"/>
              <a:ext cx="3850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me</a:t>
              </a:r>
            </a:p>
          </p:txBody>
        </p:sp>
        <p:sp>
          <p:nvSpPr>
            <p:cNvPr id="303" name="CaixaDeTexto 302"/>
            <p:cNvSpPr txBox="1"/>
            <p:nvPr/>
          </p:nvSpPr>
          <p:spPr>
            <a:xfrm>
              <a:off x="3205500" y="6112410"/>
              <a:ext cx="3850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me</a:t>
              </a:r>
            </a:p>
          </p:txBody>
        </p:sp>
        <p:sp>
          <p:nvSpPr>
            <p:cNvPr id="306" name="CaixaDeTexto 305"/>
            <p:cNvSpPr txBox="1"/>
            <p:nvPr/>
          </p:nvSpPr>
          <p:spPr>
            <a:xfrm>
              <a:off x="3745731" y="9342387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de</a:t>
              </a:r>
            </a:p>
          </p:txBody>
        </p:sp>
        <p:sp>
          <p:nvSpPr>
            <p:cNvPr id="307" name="CaixaDeTexto 306"/>
            <p:cNvSpPr txBox="1"/>
            <p:nvPr/>
          </p:nvSpPr>
          <p:spPr>
            <a:xfrm>
              <a:off x="3279274" y="11087029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de</a:t>
              </a:r>
            </a:p>
          </p:txBody>
        </p:sp>
        <p:cxnSp>
          <p:nvCxnSpPr>
            <p:cNvPr id="312" name="Conector reto 311"/>
            <p:cNvCxnSpPr/>
            <p:nvPr/>
          </p:nvCxnSpPr>
          <p:spPr>
            <a:xfrm flipV="1">
              <a:off x="2903095" y="11582775"/>
              <a:ext cx="883453" cy="24513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6" name="CaixaDeTexto 315"/>
            <p:cNvSpPr txBox="1"/>
            <p:nvPr/>
          </p:nvSpPr>
          <p:spPr>
            <a:xfrm>
              <a:off x="3211262" y="11678182"/>
              <a:ext cx="3508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ot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17" name="CaixaDeTexto 316"/>
            <p:cNvSpPr txBox="1"/>
            <p:nvPr/>
          </p:nvSpPr>
          <p:spPr>
            <a:xfrm>
              <a:off x="2705560" y="10108998"/>
              <a:ext cx="2455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s</a:t>
              </a:r>
            </a:p>
          </p:txBody>
        </p:sp>
        <p:cxnSp>
          <p:nvCxnSpPr>
            <p:cNvPr id="320" name="Conector de seta reta 319"/>
            <p:cNvCxnSpPr/>
            <p:nvPr/>
          </p:nvCxnSpPr>
          <p:spPr>
            <a:xfrm flipV="1">
              <a:off x="2865300" y="10219972"/>
              <a:ext cx="150305" cy="36537"/>
            </a:xfrm>
            <a:prstGeom prst="straightConnector1">
              <a:avLst/>
            </a:prstGeom>
            <a:ln>
              <a:solidFill>
                <a:schemeClr val="bg1"/>
              </a:solidFill>
              <a:headEnd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CaixaDeTexto 322"/>
            <p:cNvSpPr txBox="1"/>
            <p:nvPr/>
          </p:nvSpPr>
          <p:spPr>
            <a:xfrm>
              <a:off x="2868169" y="2558590"/>
              <a:ext cx="2455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s</a:t>
              </a:r>
            </a:p>
          </p:txBody>
        </p:sp>
        <p:cxnSp>
          <p:nvCxnSpPr>
            <p:cNvPr id="324" name="Conector de seta reta 323"/>
            <p:cNvCxnSpPr/>
            <p:nvPr/>
          </p:nvCxnSpPr>
          <p:spPr>
            <a:xfrm>
              <a:off x="3028585" y="2741976"/>
              <a:ext cx="153816" cy="62647"/>
            </a:xfrm>
            <a:prstGeom prst="straightConnector1">
              <a:avLst/>
            </a:prstGeom>
            <a:ln>
              <a:solidFill>
                <a:schemeClr val="bg1"/>
              </a:solidFill>
              <a:headEnd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7" name="CaixaDeTexto 326"/>
            <p:cNvSpPr txBox="1"/>
            <p:nvPr/>
          </p:nvSpPr>
          <p:spPr>
            <a:xfrm>
              <a:off x="2511062" y="11606378"/>
              <a:ext cx="2455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s</a:t>
              </a:r>
            </a:p>
          </p:txBody>
        </p:sp>
        <p:cxnSp>
          <p:nvCxnSpPr>
            <p:cNvPr id="328" name="Conector de seta reta 327"/>
            <p:cNvCxnSpPr/>
            <p:nvPr/>
          </p:nvCxnSpPr>
          <p:spPr>
            <a:xfrm flipV="1">
              <a:off x="2692034" y="11718284"/>
              <a:ext cx="150305" cy="36537"/>
            </a:xfrm>
            <a:prstGeom prst="straightConnector1">
              <a:avLst/>
            </a:prstGeom>
            <a:ln>
              <a:solidFill>
                <a:schemeClr val="bg1"/>
              </a:solidFill>
              <a:headEnd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Conector de seta reta 328"/>
            <p:cNvCxnSpPr/>
            <p:nvPr/>
          </p:nvCxnSpPr>
          <p:spPr>
            <a:xfrm flipH="1">
              <a:off x="1538863" y="11124491"/>
              <a:ext cx="547064" cy="471764"/>
            </a:xfrm>
            <a:prstGeom prst="straightConnector1">
              <a:avLst/>
            </a:prstGeom>
            <a:ln>
              <a:solidFill>
                <a:schemeClr val="bg1"/>
              </a:solidFill>
              <a:headEnd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Conector de seta reta 329"/>
            <p:cNvCxnSpPr/>
            <p:nvPr/>
          </p:nvCxnSpPr>
          <p:spPr>
            <a:xfrm>
              <a:off x="2091893" y="11124491"/>
              <a:ext cx="68265" cy="542060"/>
            </a:xfrm>
            <a:prstGeom prst="straightConnector1">
              <a:avLst/>
            </a:prstGeom>
            <a:ln>
              <a:solidFill>
                <a:schemeClr val="bg1"/>
              </a:solidFill>
              <a:headEnd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Conector de seta reta 330"/>
            <p:cNvCxnSpPr/>
            <p:nvPr/>
          </p:nvCxnSpPr>
          <p:spPr>
            <a:xfrm flipH="1">
              <a:off x="1746769" y="11124491"/>
              <a:ext cx="345124" cy="183071"/>
            </a:xfrm>
            <a:prstGeom prst="straightConnector1">
              <a:avLst/>
            </a:prstGeom>
            <a:ln>
              <a:solidFill>
                <a:schemeClr val="bg1"/>
              </a:solidFill>
              <a:headEnd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2" name="CaixaDeTexto 331"/>
            <p:cNvSpPr txBox="1"/>
            <p:nvPr/>
          </p:nvSpPr>
          <p:spPr>
            <a:xfrm>
              <a:off x="1939464" y="10910643"/>
              <a:ext cx="3305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cd</a:t>
              </a:r>
            </a:p>
          </p:txBody>
        </p:sp>
        <p:cxnSp>
          <p:nvCxnSpPr>
            <p:cNvPr id="333" name="Conector de seta reta 332"/>
            <p:cNvCxnSpPr/>
            <p:nvPr/>
          </p:nvCxnSpPr>
          <p:spPr>
            <a:xfrm flipH="1" flipV="1">
              <a:off x="1232080" y="10009902"/>
              <a:ext cx="283674" cy="121915"/>
            </a:xfrm>
            <a:prstGeom prst="straightConnector1">
              <a:avLst/>
            </a:prstGeom>
            <a:ln>
              <a:solidFill>
                <a:schemeClr val="bg1"/>
              </a:solidFill>
              <a:headEnd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4" name="CaixaDeTexto 333"/>
            <p:cNvSpPr txBox="1"/>
            <p:nvPr/>
          </p:nvSpPr>
          <p:spPr>
            <a:xfrm>
              <a:off x="1441653" y="10038969"/>
              <a:ext cx="3305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cd</a:t>
              </a:r>
            </a:p>
          </p:txBody>
        </p:sp>
        <p:sp>
          <p:nvSpPr>
            <p:cNvPr id="152" name="CaixaDeTexto 151">
              <a:extLst>
                <a:ext uri="{FF2B5EF4-FFF2-40B4-BE49-F238E27FC236}">
                  <a16:creationId xmlns:a16="http://schemas.microsoft.com/office/drawing/2014/main" xmlns="" id="{42BE8E64-FAF3-4667-92D2-5DC7D595A974}"/>
                </a:ext>
              </a:extLst>
            </p:cNvPr>
            <p:cNvSpPr txBox="1"/>
            <p:nvPr/>
          </p:nvSpPr>
          <p:spPr>
            <a:xfrm>
              <a:off x="373198" y="1186894"/>
              <a:ext cx="6027601" cy="72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dirty="0"/>
            </a:p>
          </p:txBody>
        </p:sp>
        <p:cxnSp>
          <p:nvCxnSpPr>
            <p:cNvPr id="146" name="Conector de seta reta 145"/>
            <p:cNvCxnSpPr/>
            <p:nvPr/>
          </p:nvCxnSpPr>
          <p:spPr>
            <a:xfrm flipH="1" flipV="1">
              <a:off x="1452737" y="9525922"/>
              <a:ext cx="61424" cy="603197"/>
            </a:xfrm>
            <a:prstGeom prst="straightConnector1">
              <a:avLst/>
            </a:prstGeom>
            <a:ln>
              <a:solidFill>
                <a:schemeClr val="bg1"/>
              </a:solidFill>
              <a:headEnd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0" name="Picture 2" descr="Resultado de imagem para female symbol">
              <a:extLst>
                <a:ext uri="{FF2B5EF4-FFF2-40B4-BE49-F238E27FC236}">
                  <a16:creationId xmlns:a16="http://schemas.microsoft.com/office/drawing/2014/main" xmlns="" id="{FA8F48DB-4313-44E0-BBE9-460B34BC45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8175" y="1289810"/>
              <a:ext cx="260229" cy="252280"/>
            </a:xfrm>
            <a:prstGeom prst="rect">
              <a:avLst/>
            </a:prstGeom>
            <a:noFill/>
            <a:ln w="12700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9" name="CaixaDeTexto 208">
              <a:extLst>
                <a:ext uri="{FF2B5EF4-FFF2-40B4-BE49-F238E27FC236}">
                  <a16:creationId xmlns:a16="http://schemas.microsoft.com/office/drawing/2014/main" xmlns="" id="{0AB0C2FA-707F-4317-B18B-0EBD13EF2220}"/>
                </a:ext>
              </a:extLst>
            </p:cNvPr>
            <p:cNvSpPr txBox="1"/>
            <p:nvPr/>
          </p:nvSpPr>
          <p:spPr>
            <a:xfrm>
              <a:off x="381368" y="1174092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grpSp>
          <p:nvGrpSpPr>
            <p:cNvPr id="335" name="Grupo 334"/>
            <p:cNvGrpSpPr/>
            <p:nvPr/>
          </p:nvGrpSpPr>
          <p:grpSpPr>
            <a:xfrm>
              <a:off x="1581482" y="1163992"/>
              <a:ext cx="3580574" cy="697234"/>
              <a:chOff x="1728995" y="252847"/>
              <a:chExt cx="3580574" cy="697234"/>
            </a:xfrm>
          </p:grpSpPr>
          <p:pic>
            <p:nvPicPr>
              <p:cNvPr id="336" name="Imagem 335"/>
              <p:cNvPicPr>
                <a:picLocks noChangeAspect="1"/>
              </p:cNvPicPr>
              <p:nvPr/>
            </p:nvPicPr>
            <p:blipFill rotWithShape="1">
              <a:blip r:embed="rId22"/>
              <a:srcRect l="47272"/>
              <a:stretch/>
            </p:blipFill>
            <p:spPr>
              <a:xfrm rot="21266831">
                <a:off x="1977955" y="297350"/>
                <a:ext cx="3331614" cy="620215"/>
              </a:xfrm>
              <a:prstGeom prst="rect">
                <a:avLst/>
              </a:prstGeom>
            </p:spPr>
          </p:pic>
          <p:sp>
            <p:nvSpPr>
              <p:cNvPr id="337" name="CaixaDeTexto 336"/>
              <p:cNvSpPr txBox="1"/>
              <p:nvPr/>
            </p:nvSpPr>
            <p:spPr>
              <a:xfrm>
                <a:off x="1728995" y="612791"/>
                <a:ext cx="3282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/>
                  <a:t>vt</a:t>
                </a:r>
                <a:endParaRPr lang="en-US" sz="1400" dirty="0"/>
              </a:p>
            </p:txBody>
          </p:sp>
          <p:sp>
            <p:nvSpPr>
              <p:cNvPr id="338" name="CaixaDeTexto 337"/>
              <p:cNvSpPr txBox="1"/>
              <p:nvPr/>
            </p:nvSpPr>
            <p:spPr>
              <a:xfrm>
                <a:off x="2578060" y="436160"/>
                <a:ext cx="36022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/>
                  <a:t>ov</a:t>
                </a:r>
                <a:endParaRPr lang="en-US" sz="1400" dirty="0"/>
              </a:p>
            </p:txBody>
          </p:sp>
          <p:sp>
            <p:nvSpPr>
              <p:cNvPr id="339" name="CaixaDeTexto 338"/>
              <p:cNvSpPr txBox="1"/>
              <p:nvPr/>
            </p:nvSpPr>
            <p:spPr>
              <a:xfrm>
                <a:off x="3455091" y="252847"/>
                <a:ext cx="34015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/>
                  <a:t>ot</a:t>
                </a:r>
                <a:endParaRPr lang="en-US" sz="1400" dirty="0"/>
              </a:p>
            </p:txBody>
          </p:sp>
          <p:sp>
            <p:nvSpPr>
              <p:cNvPr id="340" name="Retângulo 339"/>
              <p:cNvSpPr/>
              <p:nvPr/>
            </p:nvSpPr>
            <p:spPr>
              <a:xfrm>
                <a:off x="2555508" y="328474"/>
                <a:ext cx="516165" cy="557388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1" name="Retângulo 340"/>
              <p:cNvSpPr/>
              <p:nvPr/>
            </p:nvSpPr>
            <p:spPr>
              <a:xfrm>
                <a:off x="3455090" y="328473"/>
                <a:ext cx="340159" cy="557388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2" name="CaixaDeTexto 341"/>
              <p:cNvSpPr txBox="1"/>
              <p:nvPr/>
            </p:nvSpPr>
            <p:spPr>
              <a:xfrm>
                <a:off x="3136906" y="673082"/>
                <a:ext cx="3802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mg</a:t>
                </a:r>
              </a:p>
            </p:txBody>
          </p:sp>
        </p:grpSp>
        <p:pic>
          <p:nvPicPr>
            <p:cNvPr id="166" name="Imagem 165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37" t="11988" r="15946" b="-295"/>
            <a:stretch/>
          </p:blipFill>
          <p:spPr>
            <a:xfrm rot="5400000">
              <a:off x="2512848" y="7120286"/>
              <a:ext cx="1761713" cy="2012156"/>
            </a:xfrm>
            <a:prstGeom prst="rect">
              <a:avLst/>
            </a:prstGeom>
          </p:spPr>
        </p:pic>
        <p:cxnSp>
          <p:nvCxnSpPr>
            <p:cNvPr id="197" name="Conector reto 196"/>
            <p:cNvCxnSpPr/>
            <p:nvPr/>
          </p:nvCxnSpPr>
          <p:spPr>
            <a:xfrm>
              <a:off x="2463895" y="8929717"/>
              <a:ext cx="640800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Conector reto 198"/>
            <p:cNvCxnSpPr/>
            <p:nvPr/>
          </p:nvCxnSpPr>
          <p:spPr>
            <a:xfrm>
              <a:off x="4467968" y="8929717"/>
              <a:ext cx="633600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CaixaDeTexto 256"/>
            <p:cNvSpPr txBox="1"/>
            <p:nvPr/>
          </p:nvSpPr>
          <p:spPr>
            <a:xfrm>
              <a:off x="3864548" y="8163308"/>
              <a:ext cx="3174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vc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259" name="Conector de seta reta 258"/>
            <p:cNvCxnSpPr/>
            <p:nvPr/>
          </p:nvCxnSpPr>
          <p:spPr>
            <a:xfrm flipH="1">
              <a:off x="3726224" y="8343543"/>
              <a:ext cx="218868" cy="80667"/>
            </a:xfrm>
            <a:prstGeom prst="straightConnector1">
              <a:avLst/>
            </a:prstGeom>
            <a:ln>
              <a:solidFill>
                <a:schemeClr val="bg1"/>
              </a:solidFill>
              <a:headEnd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Conector reto 279"/>
            <p:cNvCxnSpPr/>
            <p:nvPr/>
          </p:nvCxnSpPr>
          <p:spPr>
            <a:xfrm>
              <a:off x="3147480" y="8163308"/>
              <a:ext cx="323136" cy="60670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3" name="CaixaDeTexto 282"/>
            <p:cNvSpPr txBox="1"/>
            <p:nvPr/>
          </p:nvSpPr>
          <p:spPr>
            <a:xfrm>
              <a:off x="3023429" y="8391784"/>
              <a:ext cx="3367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>
                  <a:solidFill>
                    <a:schemeClr val="bg1"/>
                  </a:solidFill>
                </a:rPr>
                <a:t>ot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84" name="CaixaDeTexto 183">
              <a:extLst>
                <a:ext uri="{FF2B5EF4-FFF2-40B4-BE49-F238E27FC236}">
                  <a16:creationId xmlns:a16="http://schemas.microsoft.com/office/drawing/2014/main" xmlns="" id="{8D25BFDE-C4E4-4975-8D06-25AC38138E21}"/>
                </a:ext>
              </a:extLst>
            </p:cNvPr>
            <p:cNvSpPr txBox="1"/>
            <p:nvPr/>
          </p:nvSpPr>
          <p:spPr>
            <a:xfrm>
              <a:off x="380213" y="721132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</a:p>
          </p:txBody>
        </p:sp>
        <p:sp>
          <p:nvSpPr>
            <p:cNvPr id="185" name="CaixaDeTexto 184">
              <a:extLst>
                <a:ext uri="{FF2B5EF4-FFF2-40B4-BE49-F238E27FC236}">
                  <a16:creationId xmlns:a16="http://schemas.microsoft.com/office/drawing/2014/main" xmlns="" id="{745F019B-1EDC-4477-9D34-92249F030BAB}"/>
                </a:ext>
              </a:extLst>
            </p:cNvPr>
            <p:cNvSpPr txBox="1"/>
            <p:nvPr/>
          </p:nvSpPr>
          <p:spPr>
            <a:xfrm>
              <a:off x="2429515" y="721132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</a:t>
              </a:r>
            </a:p>
          </p:txBody>
        </p:sp>
        <p:cxnSp>
          <p:nvCxnSpPr>
            <p:cNvPr id="196" name="Conector reto 195"/>
            <p:cNvCxnSpPr/>
            <p:nvPr/>
          </p:nvCxnSpPr>
          <p:spPr>
            <a:xfrm>
              <a:off x="2463895" y="7159445"/>
              <a:ext cx="414000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Conector reto 199"/>
            <p:cNvCxnSpPr/>
            <p:nvPr/>
          </p:nvCxnSpPr>
          <p:spPr>
            <a:xfrm>
              <a:off x="409779" y="7159445"/>
              <a:ext cx="403200" cy="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3962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4895</TotalTime>
  <Words>226</Words>
  <Application>Microsoft Office PowerPoint</Application>
  <PresentationFormat>Personalizar</PresentationFormat>
  <Paragraphs>65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Apresentação do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Leonardo Paiva Farias</dc:creator>
  <cp:lastModifiedBy>Leonardo Paiva Farias</cp:lastModifiedBy>
  <cp:revision>136</cp:revision>
  <dcterms:created xsi:type="dcterms:W3CDTF">2019-12-10T17:10:23Z</dcterms:created>
  <dcterms:modified xsi:type="dcterms:W3CDTF">2020-03-11T15:40:41Z</dcterms:modified>
</cp:coreProperties>
</file>