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61" r:id="rId2"/>
  </p:sldIdLst>
  <p:sldSz cx="8459788" cy="5219700"/>
  <p:notesSz cx="9144000" cy="6858000"/>
  <p:defaultTextStyle>
    <a:defPPr>
      <a:defRPr lang="pt-BR"/>
    </a:defPPr>
    <a:lvl1pPr marL="0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1pPr>
    <a:lvl2pPr marL="304812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2pPr>
    <a:lvl3pPr marL="609624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3pPr>
    <a:lvl4pPr marL="914436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4pPr>
    <a:lvl5pPr marL="1219250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5pPr>
    <a:lvl6pPr marL="1524061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6pPr>
    <a:lvl7pPr marL="1828874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7pPr>
    <a:lvl8pPr marL="2133686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8pPr>
    <a:lvl9pPr marL="2438499" algn="l" defTabSz="609624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 userDrawn="1">
          <p15:clr>
            <a:srgbClr val="A4A3A4"/>
          </p15:clr>
        </p15:guide>
        <p15:guide id="2" pos="26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56" autoAdjust="0"/>
    <p:restoredTop sz="78736" autoAdjust="0"/>
  </p:normalViewPr>
  <p:slideViewPr>
    <p:cSldViewPr>
      <p:cViewPr varScale="1">
        <p:scale>
          <a:sx n="112" d="100"/>
          <a:sy n="112" d="100"/>
        </p:scale>
        <p:origin x="413" y="86"/>
      </p:cViewPr>
      <p:guideLst>
        <p:guide orient="horz" pos="1644"/>
        <p:guide pos="266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57BE2-72C2-4EFB-913E-B86B563BC555}" type="datetimeFigureOut">
              <a:rPr lang="en-US" smtClean="0"/>
              <a:pPr/>
              <a:t>2/20/2020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89200" y="514350"/>
            <a:ext cx="41656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1EE77-AD1A-4C0F-90A7-8A15F74419B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20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812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624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436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250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4061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874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686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499" algn="l" defTabSz="60962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4486" y="1621494"/>
            <a:ext cx="7190820" cy="111885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8971" y="2957830"/>
            <a:ext cx="5921852" cy="13339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65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0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8266" y="3354143"/>
            <a:ext cx="7190820" cy="1036691"/>
          </a:xfrm>
        </p:spPr>
        <p:txBody>
          <a:bodyPr anchor="t"/>
          <a:lstStyle>
            <a:lvl1pPr algn="l">
              <a:defRPr sz="4545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68266" y="2212334"/>
            <a:ext cx="7190820" cy="1141809"/>
          </a:xfrm>
        </p:spPr>
        <p:txBody>
          <a:bodyPr anchor="b"/>
          <a:lstStyle>
            <a:lvl1pPr marL="0" indent="0">
              <a:buNone/>
              <a:defRPr sz="2273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45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18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591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591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591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591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591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5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33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2992" y="1217931"/>
            <a:ext cx="3736406" cy="3444761"/>
          </a:xfrm>
        </p:spPr>
        <p:txBody>
          <a:bodyPr/>
          <a:lstStyle>
            <a:lvl1pPr>
              <a:defRPr sz="3182"/>
            </a:lvl1pPr>
            <a:lvl2pPr>
              <a:defRPr sz="2727"/>
            </a:lvl2pPr>
            <a:lvl3pPr>
              <a:defRPr sz="2273"/>
            </a:lvl3pPr>
            <a:lvl4pPr>
              <a:defRPr sz="2045"/>
            </a:lvl4pPr>
            <a:lvl5pPr>
              <a:defRPr sz="2045"/>
            </a:lvl5pPr>
            <a:lvl6pPr>
              <a:defRPr sz="2045"/>
            </a:lvl6pPr>
            <a:lvl7pPr>
              <a:defRPr sz="2045"/>
            </a:lvl7pPr>
            <a:lvl8pPr>
              <a:defRPr sz="2045"/>
            </a:lvl8pPr>
            <a:lvl9pPr>
              <a:defRPr sz="204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300392" y="1217931"/>
            <a:ext cx="3736406" cy="3444761"/>
          </a:xfrm>
        </p:spPr>
        <p:txBody>
          <a:bodyPr/>
          <a:lstStyle>
            <a:lvl1pPr>
              <a:defRPr sz="3182"/>
            </a:lvl1pPr>
            <a:lvl2pPr>
              <a:defRPr sz="2727"/>
            </a:lvl2pPr>
            <a:lvl3pPr>
              <a:defRPr sz="2273"/>
            </a:lvl3pPr>
            <a:lvl4pPr>
              <a:defRPr sz="2045"/>
            </a:lvl4pPr>
            <a:lvl5pPr>
              <a:defRPr sz="2045"/>
            </a:lvl5pPr>
            <a:lvl6pPr>
              <a:defRPr sz="2045"/>
            </a:lvl6pPr>
            <a:lvl7pPr>
              <a:defRPr sz="2045"/>
            </a:lvl7pPr>
            <a:lvl8pPr>
              <a:defRPr sz="2045"/>
            </a:lvl8pPr>
            <a:lvl9pPr>
              <a:defRPr sz="204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5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22991" y="1168394"/>
            <a:ext cx="3737876" cy="486930"/>
          </a:xfrm>
        </p:spPr>
        <p:txBody>
          <a:bodyPr anchor="b"/>
          <a:lstStyle>
            <a:lvl1pPr marL="0" indent="0">
              <a:buNone/>
              <a:defRPr sz="2727" b="1"/>
            </a:lvl1pPr>
            <a:lvl2pPr marL="519516" indent="0">
              <a:buNone/>
              <a:defRPr sz="2273" b="1"/>
            </a:lvl2pPr>
            <a:lvl3pPr marL="1039033" indent="0">
              <a:buNone/>
              <a:defRPr sz="2045" b="1"/>
            </a:lvl3pPr>
            <a:lvl4pPr marL="1558549" indent="0">
              <a:buNone/>
              <a:defRPr sz="1818" b="1"/>
            </a:lvl4pPr>
            <a:lvl5pPr marL="2078065" indent="0">
              <a:buNone/>
              <a:defRPr sz="1818" b="1"/>
            </a:lvl5pPr>
            <a:lvl6pPr marL="2597582" indent="0">
              <a:buNone/>
              <a:defRPr sz="1818" b="1"/>
            </a:lvl6pPr>
            <a:lvl7pPr marL="3117098" indent="0">
              <a:buNone/>
              <a:defRPr sz="1818" b="1"/>
            </a:lvl7pPr>
            <a:lvl8pPr marL="3636615" indent="0">
              <a:buNone/>
              <a:defRPr sz="1818" b="1"/>
            </a:lvl8pPr>
            <a:lvl9pPr marL="4156131" indent="0">
              <a:buNone/>
              <a:defRPr sz="1818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22991" y="1655322"/>
            <a:ext cx="3737876" cy="3007369"/>
          </a:xfrm>
        </p:spPr>
        <p:txBody>
          <a:bodyPr/>
          <a:lstStyle>
            <a:lvl1pPr>
              <a:defRPr sz="2727"/>
            </a:lvl1pPr>
            <a:lvl2pPr>
              <a:defRPr sz="2273"/>
            </a:lvl2pPr>
            <a:lvl3pPr>
              <a:defRPr sz="2045"/>
            </a:lvl3pPr>
            <a:lvl4pPr>
              <a:defRPr sz="1818"/>
            </a:lvl4pPr>
            <a:lvl5pPr>
              <a:defRPr sz="1818"/>
            </a:lvl5pPr>
            <a:lvl6pPr>
              <a:defRPr sz="1818"/>
            </a:lvl6pPr>
            <a:lvl7pPr>
              <a:defRPr sz="1818"/>
            </a:lvl7pPr>
            <a:lvl8pPr>
              <a:defRPr sz="1818"/>
            </a:lvl8pPr>
            <a:lvl9pPr>
              <a:defRPr sz="1818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297457" y="1168394"/>
            <a:ext cx="3739344" cy="486930"/>
          </a:xfrm>
        </p:spPr>
        <p:txBody>
          <a:bodyPr anchor="b"/>
          <a:lstStyle>
            <a:lvl1pPr marL="0" indent="0">
              <a:buNone/>
              <a:defRPr sz="2727" b="1"/>
            </a:lvl1pPr>
            <a:lvl2pPr marL="519516" indent="0">
              <a:buNone/>
              <a:defRPr sz="2273" b="1"/>
            </a:lvl2pPr>
            <a:lvl3pPr marL="1039033" indent="0">
              <a:buNone/>
              <a:defRPr sz="2045" b="1"/>
            </a:lvl3pPr>
            <a:lvl4pPr marL="1558549" indent="0">
              <a:buNone/>
              <a:defRPr sz="1818" b="1"/>
            </a:lvl4pPr>
            <a:lvl5pPr marL="2078065" indent="0">
              <a:buNone/>
              <a:defRPr sz="1818" b="1"/>
            </a:lvl5pPr>
            <a:lvl6pPr marL="2597582" indent="0">
              <a:buNone/>
              <a:defRPr sz="1818" b="1"/>
            </a:lvl6pPr>
            <a:lvl7pPr marL="3117098" indent="0">
              <a:buNone/>
              <a:defRPr sz="1818" b="1"/>
            </a:lvl7pPr>
            <a:lvl8pPr marL="3636615" indent="0">
              <a:buNone/>
              <a:defRPr sz="1818" b="1"/>
            </a:lvl8pPr>
            <a:lvl9pPr marL="4156131" indent="0">
              <a:buNone/>
              <a:defRPr sz="1818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297457" y="1655322"/>
            <a:ext cx="3739344" cy="3007369"/>
          </a:xfrm>
        </p:spPr>
        <p:txBody>
          <a:bodyPr/>
          <a:lstStyle>
            <a:lvl1pPr>
              <a:defRPr sz="2727"/>
            </a:lvl1pPr>
            <a:lvl2pPr>
              <a:defRPr sz="2273"/>
            </a:lvl2pPr>
            <a:lvl3pPr>
              <a:defRPr sz="2045"/>
            </a:lvl3pPr>
            <a:lvl4pPr>
              <a:defRPr sz="1818"/>
            </a:lvl4pPr>
            <a:lvl5pPr>
              <a:defRPr sz="1818"/>
            </a:lvl5pPr>
            <a:lvl6pPr>
              <a:defRPr sz="1818"/>
            </a:lvl6pPr>
            <a:lvl7pPr>
              <a:defRPr sz="1818"/>
            </a:lvl7pPr>
            <a:lvl8pPr>
              <a:defRPr sz="1818"/>
            </a:lvl8pPr>
            <a:lvl9pPr>
              <a:defRPr sz="1818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59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1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951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2991" y="207821"/>
            <a:ext cx="2783212" cy="884449"/>
          </a:xfrm>
        </p:spPr>
        <p:txBody>
          <a:bodyPr anchor="b"/>
          <a:lstStyle>
            <a:lvl1pPr algn="l">
              <a:defRPr sz="2273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07544" y="207824"/>
            <a:ext cx="4729256" cy="4454869"/>
          </a:xfrm>
        </p:spPr>
        <p:txBody>
          <a:bodyPr/>
          <a:lstStyle>
            <a:lvl1pPr>
              <a:defRPr sz="3636"/>
            </a:lvl1pPr>
            <a:lvl2pPr>
              <a:defRPr sz="3182"/>
            </a:lvl2pPr>
            <a:lvl3pPr>
              <a:defRPr sz="2727"/>
            </a:lvl3pPr>
            <a:lvl4pPr>
              <a:defRPr sz="2273"/>
            </a:lvl4pPr>
            <a:lvl5pPr>
              <a:defRPr sz="2273"/>
            </a:lvl5pPr>
            <a:lvl6pPr>
              <a:defRPr sz="2273"/>
            </a:lvl6pPr>
            <a:lvl7pPr>
              <a:defRPr sz="2273"/>
            </a:lvl7pPr>
            <a:lvl8pPr>
              <a:defRPr sz="2273"/>
            </a:lvl8pPr>
            <a:lvl9pPr>
              <a:defRPr sz="2273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22991" y="1092274"/>
            <a:ext cx="2783212" cy="3570421"/>
          </a:xfrm>
        </p:spPr>
        <p:txBody>
          <a:bodyPr/>
          <a:lstStyle>
            <a:lvl1pPr marL="0" indent="0">
              <a:buNone/>
              <a:defRPr sz="1591"/>
            </a:lvl1pPr>
            <a:lvl2pPr marL="519516" indent="0">
              <a:buNone/>
              <a:defRPr sz="1364"/>
            </a:lvl2pPr>
            <a:lvl3pPr marL="1039033" indent="0">
              <a:buNone/>
              <a:defRPr sz="1136"/>
            </a:lvl3pPr>
            <a:lvl4pPr marL="1558549" indent="0">
              <a:buNone/>
              <a:defRPr sz="1023"/>
            </a:lvl4pPr>
            <a:lvl5pPr marL="2078065" indent="0">
              <a:buNone/>
              <a:defRPr sz="1023"/>
            </a:lvl5pPr>
            <a:lvl6pPr marL="2597582" indent="0">
              <a:buNone/>
              <a:defRPr sz="1023"/>
            </a:lvl6pPr>
            <a:lvl7pPr marL="3117098" indent="0">
              <a:buNone/>
              <a:defRPr sz="1023"/>
            </a:lvl7pPr>
            <a:lvl8pPr marL="3636615" indent="0">
              <a:buNone/>
              <a:defRPr sz="1023"/>
            </a:lvl8pPr>
            <a:lvl9pPr marL="4156131" indent="0">
              <a:buNone/>
              <a:defRPr sz="102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0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58179" y="3653792"/>
            <a:ext cx="5075873" cy="431351"/>
          </a:xfrm>
        </p:spPr>
        <p:txBody>
          <a:bodyPr anchor="b"/>
          <a:lstStyle>
            <a:lvl1pPr algn="l">
              <a:defRPr sz="2273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658179" y="466391"/>
            <a:ext cx="5075873" cy="3131820"/>
          </a:xfrm>
        </p:spPr>
        <p:txBody>
          <a:bodyPr/>
          <a:lstStyle>
            <a:lvl1pPr marL="0" indent="0">
              <a:buNone/>
              <a:defRPr sz="3636"/>
            </a:lvl1pPr>
            <a:lvl2pPr marL="519516" indent="0">
              <a:buNone/>
              <a:defRPr sz="3182"/>
            </a:lvl2pPr>
            <a:lvl3pPr marL="1039033" indent="0">
              <a:buNone/>
              <a:defRPr sz="2727"/>
            </a:lvl3pPr>
            <a:lvl4pPr marL="1558549" indent="0">
              <a:buNone/>
              <a:defRPr sz="2273"/>
            </a:lvl4pPr>
            <a:lvl5pPr marL="2078065" indent="0">
              <a:buNone/>
              <a:defRPr sz="2273"/>
            </a:lvl5pPr>
            <a:lvl6pPr marL="2597582" indent="0">
              <a:buNone/>
              <a:defRPr sz="2273"/>
            </a:lvl6pPr>
            <a:lvl7pPr marL="3117098" indent="0">
              <a:buNone/>
              <a:defRPr sz="2273"/>
            </a:lvl7pPr>
            <a:lvl8pPr marL="3636615" indent="0">
              <a:buNone/>
              <a:defRPr sz="2273"/>
            </a:lvl8pPr>
            <a:lvl9pPr marL="4156131" indent="0">
              <a:buNone/>
              <a:defRPr sz="2273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58179" y="4085141"/>
            <a:ext cx="5075873" cy="612590"/>
          </a:xfrm>
        </p:spPr>
        <p:txBody>
          <a:bodyPr/>
          <a:lstStyle>
            <a:lvl1pPr marL="0" indent="0">
              <a:buNone/>
              <a:defRPr sz="1591"/>
            </a:lvl1pPr>
            <a:lvl2pPr marL="519516" indent="0">
              <a:buNone/>
              <a:defRPr sz="1364"/>
            </a:lvl2pPr>
            <a:lvl3pPr marL="1039033" indent="0">
              <a:buNone/>
              <a:defRPr sz="1136"/>
            </a:lvl3pPr>
            <a:lvl4pPr marL="1558549" indent="0">
              <a:buNone/>
              <a:defRPr sz="1023"/>
            </a:lvl4pPr>
            <a:lvl5pPr marL="2078065" indent="0">
              <a:buNone/>
              <a:defRPr sz="1023"/>
            </a:lvl5pPr>
            <a:lvl6pPr marL="2597582" indent="0">
              <a:buNone/>
              <a:defRPr sz="1023"/>
            </a:lvl6pPr>
            <a:lvl7pPr marL="3117098" indent="0">
              <a:buNone/>
              <a:defRPr sz="1023"/>
            </a:lvl7pPr>
            <a:lvl8pPr marL="3636615" indent="0">
              <a:buNone/>
              <a:defRPr sz="1023"/>
            </a:lvl8pPr>
            <a:lvl9pPr marL="4156131" indent="0">
              <a:buNone/>
              <a:defRPr sz="102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6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133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133348" y="209031"/>
            <a:ext cx="1903453" cy="445366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22991" y="209031"/>
            <a:ext cx="5569360" cy="4453661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22990" y="209032"/>
            <a:ext cx="7613809" cy="869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22990" y="1217931"/>
            <a:ext cx="7613809" cy="3444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22991" y="4837893"/>
            <a:ext cx="1973950" cy="277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20/02/2020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890428" y="4837893"/>
            <a:ext cx="2678933" cy="277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062849" y="4837893"/>
            <a:ext cx="1973950" cy="277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9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39033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0" hangingPunct="1">
        <a:spcBef>
          <a:spcPct val="20000"/>
        </a:spcBef>
        <a:buFont typeface="Arial" panose="020B0604020202020204" pitchFamily="34" charset="0"/>
        <a:buChar char="–"/>
        <a:defRPr sz="3182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27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–"/>
        <a:defRPr sz="2273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»"/>
        <a:defRPr sz="2273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73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73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73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0" hangingPunct="1">
        <a:defRPr sz="20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png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upo 128"/>
          <p:cNvGrpSpPr/>
          <p:nvPr/>
        </p:nvGrpSpPr>
        <p:grpSpPr>
          <a:xfrm>
            <a:off x="59770" y="730225"/>
            <a:ext cx="8348244" cy="4342451"/>
            <a:chOff x="243293" y="679165"/>
            <a:chExt cx="8348244" cy="4342451"/>
          </a:xfrm>
        </p:grpSpPr>
        <p:sp>
          <p:nvSpPr>
            <p:cNvPr id="130" name="CaixaDeTexto 129">
              <a:extLst>
                <a:ext uri="{FF2B5EF4-FFF2-40B4-BE49-F238E27FC236}">
                  <a16:creationId xmlns:a16="http://schemas.microsoft.com/office/drawing/2014/main" xmlns="" id="{F910F358-AB16-4039-B0EE-796D6637508F}"/>
                </a:ext>
              </a:extLst>
            </p:cNvPr>
            <p:cNvSpPr txBox="1"/>
            <p:nvPr/>
          </p:nvSpPr>
          <p:spPr>
            <a:xfrm rot="16200000">
              <a:off x="-579173" y="1936359"/>
              <a:ext cx="1954911" cy="3057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noAutofit/>
            </a:bodyPr>
            <a:lstStyle/>
            <a:p>
              <a:pPr algn="ctr"/>
              <a:r>
                <a:rPr lang="pt-BR" sz="15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</a:t>
              </a:r>
              <a:endParaRPr lang="pt-BR" sz="1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CaixaDeTexto 130">
              <a:extLst>
                <a:ext uri="{FF2B5EF4-FFF2-40B4-BE49-F238E27FC236}">
                  <a16:creationId xmlns:a16="http://schemas.microsoft.com/office/drawing/2014/main" xmlns="" id="{ED997A47-CC42-48EA-9E9F-84347A314530}"/>
                </a:ext>
              </a:extLst>
            </p:cNvPr>
            <p:cNvSpPr txBox="1"/>
            <p:nvPr/>
          </p:nvSpPr>
          <p:spPr>
            <a:xfrm rot="16200000">
              <a:off x="-583899" y="3884587"/>
              <a:ext cx="1962225" cy="3078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noAutofit/>
            </a:bodyPr>
            <a:lstStyle/>
            <a:p>
              <a:pPr algn="ctr"/>
              <a:r>
                <a:rPr lang="pt-BR" sz="1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GSK-J4 7.5 </a:t>
              </a:r>
              <a:r>
                <a:rPr lang="pt-BR" sz="15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μM</a:t>
              </a:r>
              <a:endParaRPr lang="pt-BR" sz="1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pt-BR" sz="15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2" name="Grupo 37">
              <a:extLst>
                <a:ext uri="{FF2B5EF4-FFF2-40B4-BE49-F238E27FC236}">
                  <a16:creationId xmlns:a16="http://schemas.microsoft.com/office/drawing/2014/main" xmlns="" id="{DAA4D40F-79AD-4EDC-A021-6722EC7DF0FD}"/>
                </a:ext>
              </a:extLst>
            </p:cNvPr>
            <p:cNvGrpSpPr/>
            <p:nvPr/>
          </p:nvGrpSpPr>
          <p:grpSpPr>
            <a:xfrm>
              <a:off x="547397" y="679165"/>
              <a:ext cx="8044140" cy="4342451"/>
              <a:chOff x="4491886" y="1484722"/>
              <a:chExt cx="6716682" cy="3774441"/>
            </a:xfrm>
          </p:grpSpPr>
          <p:grpSp>
            <p:nvGrpSpPr>
              <p:cNvPr id="147" name="Grupo 36">
                <a:extLst>
                  <a:ext uri="{FF2B5EF4-FFF2-40B4-BE49-F238E27FC236}">
                    <a16:creationId xmlns:a16="http://schemas.microsoft.com/office/drawing/2014/main" xmlns="" id="{027D2C41-9236-448E-A63C-C589A6F4239A}"/>
                  </a:ext>
                </a:extLst>
              </p:cNvPr>
              <p:cNvGrpSpPr/>
              <p:nvPr/>
            </p:nvGrpSpPr>
            <p:grpSpPr>
              <a:xfrm>
                <a:off x="4491886" y="1484722"/>
                <a:ext cx="6716682" cy="3774441"/>
                <a:chOff x="4491886" y="1484722"/>
                <a:chExt cx="6716682" cy="3774441"/>
              </a:xfrm>
            </p:grpSpPr>
            <p:sp>
              <p:nvSpPr>
                <p:cNvPr id="156" name="CaixaDeTexto 155">
                  <a:extLst>
                    <a:ext uri="{FF2B5EF4-FFF2-40B4-BE49-F238E27FC236}">
                      <a16:creationId xmlns:a16="http://schemas.microsoft.com/office/drawing/2014/main" xmlns="" id="{91295AF2-80A7-436B-B780-971FBC10536A}"/>
                    </a:ext>
                  </a:extLst>
                </p:cNvPr>
                <p:cNvSpPr txBox="1"/>
                <p:nvPr/>
              </p:nvSpPr>
              <p:spPr>
                <a:xfrm>
                  <a:off x="7675196" y="1484722"/>
                  <a:ext cx="3528023" cy="3776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157" name="CaixaDeTexto 156">
                  <a:extLst>
                    <a:ext uri="{FF2B5EF4-FFF2-40B4-BE49-F238E27FC236}">
                      <a16:creationId xmlns:a16="http://schemas.microsoft.com/office/drawing/2014/main" xmlns="" id="{53D52E64-EF7F-4D14-BD34-45F27DF3C447}"/>
                    </a:ext>
                  </a:extLst>
                </p:cNvPr>
                <p:cNvSpPr txBox="1"/>
                <p:nvPr/>
              </p:nvSpPr>
              <p:spPr>
                <a:xfrm>
                  <a:off x="4496416" y="1484722"/>
                  <a:ext cx="3178779" cy="3776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pt-BR" dirty="0"/>
                </a:p>
              </p:txBody>
            </p:sp>
            <p:pic>
              <p:nvPicPr>
                <p:cNvPr id="158" name="Picture 2" descr="Resultado de imagem para female symbol">
                  <a:extLst>
                    <a:ext uri="{FF2B5EF4-FFF2-40B4-BE49-F238E27FC236}">
                      <a16:creationId xmlns:a16="http://schemas.microsoft.com/office/drawing/2014/main" xmlns="" id="{3A3FF143-FC26-418F-838C-542B13993D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3940" y="1530067"/>
                  <a:ext cx="323731" cy="319831"/>
                </a:xfrm>
                <a:prstGeom prst="rect">
                  <a:avLst/>
                </a:prstGeom>
                <a:noFill/>
                <a:ln w="12700"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59" name="Grupo 30">
                  <a:extLst>
                    <a:ext uri="{FF2B5EF4-FFF2-40B4-BE49-F238E27FC236}">
                      <a16:creationId xmlns:a16="http://schemas.microsoft.com/office/drawing/2014/main" xmlns="" id="{B72DD3E1-FED7-4163-BAD8-D5E7F0EDA4C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491886" y="1862389"/>
                  <a:ext cx="3383280" cy="3396773"/>
                  <a:chOff x="4079776" y="1866643"/>
                  <a:chExt cx="3371290" cy="3384735"/>
                </a:xfrm>
              </p:grpSpPr>
              <p:pic>
                <p:nvPicPr>
                  <p:cNvPr id="166" name="Imagem 165">
                    <a:extLst>
                      <a:ext uri="{FF2B5EF4-FFF2-40B4-BE49-F238E27FC236}">
                        <a16:creationId xmlns:a16="http://schemas.microsoft.com/office/drawing/2014/main" xmlns="" id="{108E8CD8-FB72-4572-9F68-651CE60F63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4079776" y="3558198"/>
                    <a:ext cx="1693180" cy="1693180"/>
                  </a:xfrm>
                  <a:prstGeom prst="rect">
                    <a:avLst/>
                  </a:prstGeom>
                </p:spPr>
              </p:pic>
              <p:pic>
                <p:nvPicPr>
                  <p:cNvPr id="167" name="Imagem 166">
                    <a:extLst>
                      <a:ext uri="{FF2B5EF4-FFF2-40B4-BE49-F238E27FC236}">
                        <a16:creationId xmlns:a16="http://schemas.microsoft.com/office/drawing/2014/main" xmlns="" id="{22DEB5B0-06C0-49BE-8E1E-5103FB4924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079776" y="1866643"/>
                    <a:ext cx="1693180" cy="1693180"/>
                  </a:xfrm>
                  <a:prstGeom prst="rect">
                    <a:avLst/>
                  </a:prstGeom>
                </p:spPr>
              </p:pic>
              <p:pic>
                <p:nvPicPr>
                  <p:cNvPr id="168" name="Imagem 167">
                    <a:extLst>
                      <a:ext uri="{FF2B5EF4-FFF2-40B4-BE49-F238E27FC236}">
                        <a16:creationId xmlns:a16="http://schemas.microsoft.com/office/drawing/2014/main" xmlns="" id="{BA4DB23D-78D6-412F-B08E-28030257D9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5757886" y="3558198"/>
                    <a:ext cx="1693180" cy="1693180"/>
                  </a:xfrm>
                  <a:prstGeom prst="rect">
                    <a:avLst/>
                  </a:prstGeom>
                </p:spPr>
              </p:pic>
              <p:pic>
                <p:nvPicPr>
                  <p:cNvPr id="169" name="Imagem 168">
                    <a:extLst>
                      <a:ext uri="{FF2B5EF4-FFF2-40B4-BE49-F238E27FC236}">
                        <a16:creationId xmlns:a16="http://schemas.microsoft.com/office/drawing/2014/main" xmlns="" id="{189FAE42-B1E3-4308-A034-2F8CF2D2EDD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757886" y="1866644"/>
                    <a:ext cx="1693180" cy="169318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60" name="Grupo 35">
                  <a:extLst>
                    <a:ext uri="{FF2B5EF4-FFF2-40B4-BE49-F238E27FC236}">
                      <a16:creationId xmlns:a16="http://schemas.microsoft.com/office/drawing/2014/main" xmlns="" id="{9B161A26-B58C-4D6B-89A1-066F9107882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675196" y="1864837"/>
                  <a:ext cx="3533372" cy="3394326"/>
                  <a:chOff x="7032104" y="1871747"/>
                  <a:chExt cx="3526178" cy="3387415"/>
                </a:xfrm>
              </p:grpSpPr>
              <p:pic>
                <p:nvPicPr>
                  <p:cNvPr id="162" name="Imagem 161">
                    <a:extLst>
                      <a:ext uri="{FF2B5EF4-FFF2-40B4-BE49-F238E27FC236}">
                        <a16:creationId xmlns:a16="http://schemas.microsoft.com/office/drawing/2014/main" xmlns="" id="{087BDE10-342D-4BCD-868D-902D0FC82873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032104" y="1871747"/>
                    <a:ext cx="1692495" cy="1692495"/>
                  </a:xfrm>
                  <a:prstGeom prst="rect">
                    <a:avLst/>
                  </a:prstGeom>
                </p:spPr>
              </p:pic>
              <p:pic>
                <p:nvPicPr>
                  <p:cNvPr id="163" name="Imagem 162">
                    <a:extLst>
                      <a:ext uri="{FF2B5EF4-FFF2-40B4-BE49-F238E27FC236}">
                        <a16:creationId xmlns:a16="http://schemas.microsoft.com/office/drawing/2014/main" xmlns="" id="{4E037451-5A70-44B9-AA32-0328348C1CF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7032104" y="3565242"/>
                    <a:ext cx="1692495" cy="1692495"/>
                  </a:xfrm>
                  <a:prstGeom prst="rect">
                    <a:avLst/>
                  </a:prstGeom>
                </p:spPr>
              </p:pic>
              <p:pic>
                <p:nvPicPr>
                  <p:cNvPr id="164" name="Imagem 163">
                    <a:extLst>
                      <a:ext uri="{FF2B5EF4-FFF2-40B4-BE49-F238E27FC236}">
                        <a16:creationId xmlns:a16="http://schemas.microsoft.com/office/drawing/2014/main" xmlns="" id="{6F1043AD-2B36-4CC3-8446-BA105BF7C8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724599" y="1871747"/>
                    <a:ext cx="1833683" cy="1703816"/>
                  </a:xfrm>
                  <a:prstGeom prst="rect">
                    <a:avLst/>
                  </a:prstGeom>
                </p:spPr>
              </p:pic>
              <p:pic>
                <p:nvPicPr>
                  <p:cNvPr id="165" name="Imagem 164">
                    <a:extLst>
                      <a:ext uri="{FF2B5EF4-FFF2-40B4-BE49-F238E27FC236}">
                        <a16:creationId xmlns:a16="http://schemas.microsoft.com/office/drawing/2014/main" xmlns="" id="{228DB003-9A19-4CD5-99E3-B6E2A3FCB0A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724598" y="3555346"/>
                    <a:ext cx="1833683" cy="170381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61" name="Picture 2" descr="Resultado de imagem para male symbol">
                  <a:extLst>
                    <a:ext uri="{FF2B5EF4-FFF2-40B4-BE49-F238E27FC236}">
                      <a16:creationId xmlns:a16="http://schemas.microsoft.com/office/drawing/2014/main" xmlns="" id="{715D6180-786D-47A0-9F52-646986BFA0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>
                  <a:off x="9264156" y="1488931"/>
                  <a:ext cx="355452" cy="359787"/>
                </a:xfrm>
                <a:prstGeom prst="rect">
                  <a:avLst/>
                </a:prstGeom>
                <a:noFill/>
                <a:ln w="12700"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48" name="CaixaDeTexto 147">
                <a:extLst>
                  <a:ext uri="{FF2B5EF4-FFF2-40B4-BE49-F238E27FC236}">
                    <a16:creationId xmlns:a16="http://schemas.microsoft.com/office/drawing/2014/main" xmlns="" id="{A98BF9BD-B9C4-4DBA-8145-BF4E3E22DB3A}"/>
                  </a:ext>
                </a:extLst>
              </p:cNvPr>
              <p:cNvSpPr txBox="1"/>
              <p:nvPr/>
            </p:nvSpPr>
            <p:spPr>
              <a:xfrm>
                <a:off x="4522497" y="1860729"/>
                <a:ext cx="973897" cy="26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149" name="CaixaDeTexto 148">
                <a:extLst>
                  <a:ext uri="{FF2B5EF4-FFF2-40B4-BE49-F238E27FC236}">
                    <a16:creationId xmlns:a16="http://schemas.microsoft.com/office/drawing/2014/main" xmlns="" id="{A79940F5-8615-429D-9597-D19EB2C621CC}"/>
                  </a:ext>
                </a:extLst>
              </p:cNvPr>
              <p:cNvSpPr txBox="1"/>
              <p:nvPr/>
            </p:nvSpPr>
            <p:spPr>
              <a:xfrm>
                <a:off x="6265479" y="1860729"/>
                <a:ext cx="973897" cy="26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150" name="CaixaDeTexto 149">
                <a:extLst>
                  <a:ext uri="{FF2B5EF4-FFF2-40B4-BE49-F238E27FC236}">
                    <a16:creationId xmlns:a16="http://schemas.microsoft.com/office/drawing/2014/main" xmlns="" id="{D09CA5D6-52A9-47FA-B3BE-444FAC2AADD3}"/>
                  </a:ext>
                </a:extLst>
              </p:cNvPr>
              <p:cNvSpPr txBox="1"/>
              <p:nvPr/>
            </p:nvSpPr>
            <p:spPr>
              <a:xfrm>
                <a:off x="9436786" y="1860729"/>
                <a:ext cx="973897" cy="26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</a:p>
            </p:txBody>
          </p:sp>
          <p:sp>
            <p:nvSpPr>
              <p:cNvPr id="151" name="CaixaDeTexto 150">
                <a:extLst>
                  <a:ext uri="{FF2B5EF4-FFF2-40B4-BE49-F238E27FC236}">
                    <a16:creationId xmlns:a16="http://schemas.microsoft.com/office/drawing/2014/main" xmlns="" id="{004706D4-D30D-475A-9DDA-0BA9C3087612}"/>
                  </a:ext>
                </a:extLst>
              </p:cNvPr>
              <p:cNvSpPr txBox="1"/>
              <p:nvPr/>
            </p:nvSpPr>
            <p:spPr>
              <a:xfrm>
                <a:off x="7693804" y="1860729"/>
                <a:ext cx="973897" cy="26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152" name="CaixaDeTexto 151">
                <a:extLst>
                  <a:ext uri="{FF2B5EF4-FFF2-40B4-BE49-F238E27FC236}">
                    <a16:creationId xmlns:a16="http://schemas.microsoft.com/office/drawing/2014/main" xmlns="" id="{75B34672-B030-4A7B-B0DA-E913C0145EFC}"/>
                  </a:ext>
                </a:extLst>
              </p:cNvPr>
              <p:cNvSpPr txBox="1"/>
              <p:nvPr/>
            </p:nvSpPr>
            <p:spPr>
              <a:xfrm>
                <a:off x="4522497" y="3572807"/>
                <a:ext cx="973897" cy="26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  <p:sp>
            <p:nvSpPr>
              <p:cNvPr id="153" name="CaixaDeTexto 152">
                <a:extLst>
                  <a:ext uri="{FF2B5EF4-FFF2-40B4-BE49-F238E27FC236}">
                    <a16:creationId xmlns:a16="http://schemas.microsoft.com/office/drawing/2014/main" xmlns="" id="{AC1997CE-2231-4F9D-AD80-D218C5F16AF2}"/>
                  </a:ext>
                </a:extLst>
              </p:cNvPr>
              <p:cNvSpPr txBox="1"/>
              <p:nvPr/>
            </p:nvSpPr>
            <p:spPr>
              <a:xfrm>
                <a:off x="6265479" y="3572807"/>
                <a:ext cx="973897" cy="26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</a:p>
            </p:txBody>
          </p:sp>
          <p:sp>
            <p:nvSpPr>
              <p:cNvPr id="154" name="CaixaDeTexto 153">
                <a:extLst>
                  <a:ext uri="{FF2B5EF4-FFF2-40B4-BE49-F238E27FC236}">
                    <a16:creationId xmlns:a16="http://schemas.microsoft.com/office/drawing/2014/main" xmlns="" id="{7690E71B-CE5E-4B5A-95AA-599063CF1E43}"/>
                  </a:ext>
                </a:extLst>
              </p:cNvPr>
              <p:cNvSpPr txBox="1"/>
              <p:nvPr/>
            </p:nvSpPr>
            <p:spPr>
              <a:xfrm>
                <a:off x="9436786" y="3572807"/>
                <a:ext cx="973897" cy="26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</a:p>
            </p:txBody>
          </p:sp>
          <p:sp>
            <p:nvSpPr>
              <p:cNvPr id="155" name="CaixaDeTexto 154">
                <a:extLst>
                  <a:ext uri="{FF2B5EF4-FFF2-40B4-BE49-F238E27FC236}">
                    <a16:creationId xmlns:a16="http://schemas.microsoft.com/office/drawing/2014/main" xmlns="" id="{C524A33B-96A3-42D2-A141-0987218528CC}"/>
                  </a:ext>
                </a:extLst>
              </p:cNvPr>
              <p:cNvSpPr txBox="1"/>
              <p:nvPr/>
            </p:nvSpPr>
            <p:spPr>
              <a:xfrm>
                <a:off x="7693804" y="3557418"/>
                <a:ext cx="973897" cy="26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4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</a:p>
            </p:txBody>
          </p:sp>
        </p:grpSp>
        <p:sp>
          <p:nvSpPr>
            <p:cNvPr id="133" name="Retângulo 132">
              <a:extLst>
                <a:ext uri="{FF2B5EF4-FFF2-40B4-BE49-F238E27FC236}">
                  <a16:creationId xmlns:a16="http://schemas.microsoft.com/office/drawing/2014/main" xmlns="" id="{1AAC1E6E-0B72-4AF5-B4E8-F81A75CBD4BA}"/>
                </a:ext>
              </a:extLst>
            </p:cNvPr>
            <p:cNvSpPr/>
            <p:nvPr/>
          </p:nvSpPr>
          <p:spPr>
            <a:xfrm>
              <a:off x="1803946" y="2981954"/>
              <a:ext cx="762982" cy="818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34" name="Conector reto 133">
              <a:extLst>
                <a:ext uri="{FF2B5EF4-FFF2-40B4-BE49-F238E27FC236}">
                  <a16:creationId xmlns:a16="http://schemas.microsoft.com/office/drawing/2014/main" xmlns="" id="{F830BF1C-F01D-44B8-9E7F-7727C323ED8F}"/>
                </a:ext>
              </a:extLst>
            </p:cNvPr>
            <p:cNvCxnSpPr>
              <a:cxnSpLocks/>
            </p:cNvCxnSpPr>
            <p:nvPr/>
          </p:nvCxnSpPr>
          <p:spPr>
            <a:xfrm>
              <a:off x="2087926" y="3021710"/>
              <a:ext cx="42407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to 134">
              <a:extLst>
                <a:ext uri="{FF2B5EF4-FFF2-40B4-BE49-F238E27FC236}">
                  <a16:creationId xmlns:a16="http://schemas.microsoft.com/office/drawing/2014/main" xmlns="" id="{8B3F97F7-38AD-4B83-8308-4348133B926D}"/>
                </a:ext>
              </a:extLst>
            </p:cNvPr>
            <p:cNvCxnSpPr>
              <a:cxnSpLocks/>
            </p:cNvCxnSpPr>
            <p:nvPr/>
          </p:nvCxnSpPr>
          <p:spPr>
            <a:xfrm>
              <a:off x="2087926" y="4959164"/>
              <a:ext cx="42407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tângulo 135">
              <a:extLst>
                <a:ext uri="{FF2B5EF4-FFF2-40B4-BE49-F238E27FC236}">
                  <a16:creationId xmlns:a16="http://schemas.microsoft.com/office/drawing/2014/main" xmlns="" id="{737269DA-B394-4B09-B083-92E1ECE7A592}"/>
                </a:ext>
              </a:extLst>
            </p:cNvPr>
            <p:cNvSpPr/>
            <p:nvPr/>
          </p:nvSpPr>
          <p:spPr>
            <a:xfrm rot="5400000">
              <a:off x="2171682" y="3387662"/>
              <a:ext cx="732945" cy="851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7" name="Retângulo 136">
              <a:extLst>
                <a:ext uri="{FF2B5EF4-FFF2-40B4-BE49-F238E27FC236}">
                  <a16:creationId xmlns:a16="http://schemas.microsoft.com/office/drawing/2014/main" xmlns="" id="{20980B52-4FE7-459E-8C8A-629CF3714267}"/>
                </a:ext>
              </a:extLst>
            </p:cNvPr>
            <p:cNvSpPr/>
            <p:nvPr/>
          </p:nvSpPr>
          <p:spPr>
            <a:xfrm>
              <a:off x="3996544" y="2980805"/>
              <a:ext cx="369540" cy="818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38" name="Conector reto 137">
              <a:extLst>
                <a:ext uri="{FF2B5EF4-FFF2-40B4-BE49-F238E27FC236}">
                  <a16:creationId xmlns:a16="http://schemas.microsoft.com/office/drawing/2014/main" xmlns="" id="{77241754-754E-4ED0-828D-3399EBCC23BA}"/>
                </a:ext>
              </a:extLst>
            </p:cNvPr>
            <p:cNvCxnSpPr>
              <a:cxnSpLocks/>
            </p:cNvCxnSpPr>
            <p:nvPr/>
          </p:nvCxnSpPr>
          <p:spPr>
            <a:xfrm>
              <a:off x="3911294" y="3003428"/>
              <a:ext cx="42407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to 138">
              <a:extLst>
                <a:ext uri="{FF2B5EF4-FFF2-40B4-BE49-F238E27FC236}">
                  <a16:creationId xmlns:a16="http://schemas.microsoft.com/office/drawing/2014/main" xmlns="" id="{D488261B-46E8-4024-AB31-CC69C707858C}"/>
                </a:ext>
              </a:extLst>
            </p:cNvPr>
            <p:cNvCxnSpPr>
              <a:cxnSpLocks/>
            </p:cNvCxnSpPr>
            <p:nvPr/>
          </p:nvCxnSpPr>
          <p:spPr>
            <a:xfrm>
              <a:off x="6104367" y="3017042"/>
              <a:ext cx="25031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tângulo 139">
              <a:extLst>
                <a:ext uri="{FF2B5EF4-FFF2-40B4-BE49-F238E27FC236}">
                  <a16:creationId xmlns:a16="http://schemas.microsoft.com/office/drawing/2014/main" xmlns="" id="{0CDB5B88-0956-4D5F-AB2C-21C98DC1D1AD}"/>
                </a:ext>
              </a:extLst>
            </p:cNvPr>
            <p:cNvSpPr/>
            <p:nvPr/>
          </p:nvSpPr>
          <p:spPr>
            <a:xfrm>
              <a:off x="4361338" y="1113265"/>
              <a:ext cx="369540" cy="818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1" name="Retângulo 140">
              <a:extLst>
                <a:ext uri="{FF2B5EF4-FFF2-40B4-BE49-F238E27FC236}">
                  <a16:creationId xmlns:a16="http://schemas.microsoft.com/office/drawing/2014/main" xmlns="" id="{FE41C1DE-8A8C-4D10-B135-128DCE8E0087}"/>
                </a:ext>
              </a:extLst>
            </p:cNvPr>
            <p:cNvSpPr/>
            <p:nvPr/>
          </p:nvSpPr>
          <p:spPr>
            <a:xfrm>
              <a:off x="8052559" y="2979972"/>
              <a:ext cx="532571" cy="818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42" name="Conector reto 141">
              <a:extLst>
                <a:ext uri="{FF2B5EF4-FFF2-40B4-BE49-F238E27FC236}">
                  <a16:creationId xmlns:a16="http://schemas.microsoft.com/office/drawing/2014/main" xmlns="" id="{EDACCD35-C1F1-4962-AC3B-F12F101FD6FB}"/>
                </a:ext>
              </a:extLst>
            </p:cNvPr>
            <p:cNvCxnSpPr>
              <a:cxnSpLocks/>
            </p:cNvCxnSpPr>
            <p:nvPr/>
          </p:nvCxnSpPr>
          <p:spPr>
            <a:xfrm>
              <a:off x="8082021" y="3021710"/>
              <a:ext cx="47426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ector reto 142">
              <a:extLst>
                <a:ext uri="{FF2B5EF4-FFF2-40B4-BE49-F238E27FC236}">
                  <a16:creationId xmlns:a16="http://schemas.microsoft.com/office/drawing/2014/main" xmlns="" id="{E8CBF60D-DCBC-4CC8-96A8-E83779B325C7}"/>
                </a:ext>
              </a:extLst>
            </p:cNvPr>
            <p:cNvCxnSpPr>
              <a:cxnSpLocks/>
            </p:cNvCxnSpPr>
            <p:nvPr/>
          </p:nvCxnSpPr>
          <p:spPr>
            <a:xfrm>
              <a:off x="6095993" y="4952698"/>
              <a:ext cx="25868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tângulo 143">
              <a:extLst>
                <a:ext uri="{FF2B5EF4-FFF2-40B4-BE49-F238E27FC236}">
                  <a16:creationId xmlns:a16="http://schemas.microsoft.com/office/drawing/2014/main" xmlns="" id="{A0145AB2-E700-445B-9164-545246CC6E46}"/>
                </a:ext>
              </a:extLst>
            </p:cNvPr>
            <p:cNvSpPr/>
            <p:nvPr/>
          </p:nvSpPr>
          <p:spPr>
            <a:xfrm>
              <a:off x="4356471" y="4937797"/>
              <a:ext cx="285561" cy="818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45" name="Conector reto 144">
              <a:extLst>
                <a:ext uri="{FF2B5EF4-FFF2-40B4-BE49-F238E27FC236}">
                  <a16:creationId xmlns:a16="http://schemas.microsoft.com/office/drawing/2014/main" xmlns="" id="{6284DEEA-4E7E-4348-BC3E-01B7D4C0CEB0}"/>
                </a:ext>
              </a:extLst>
            </p:cNvPr>
            <p:cNvCxnSpPr>
              <a:cxnSpLocks/>
            </p:cNvCxnSpPr>
            <p:nvPr/>
          </p:nvCxnSpPr>
          <p:spPr>
            <a:xfrm>
              <a:off x="4028770" y="4955532"/>
              <a:ext cx="30180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Retângulo 145">
              <a:extLst>
                <a:ext uri="{FF2B5EF4-FFF2-40B4-BE49-F238E27FC236}">
                  <a16:creationId xmlns:a16="http://schemas.microsoft.com/office/drawing/2014/main" xmlns="" id="{0F3B1E38-6A08-4490-BD69-707011BF8191}"/>
                </a:ext>
              </a:extLst>
            </p:cNvPr>
            <p:cNvSpPr/>
            <p:nvPr/>
          </p:nvSpPr>
          <p:spPr>
            <a:xfrm rot="16200000">
              <a:off x="2430199" y="4802875"/>
              <a:ext cx="354992" cy="784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70" name="Retângulo 169">
            <a:extLst>
              <a:ext uri="{FF2B5EF4-FFF2-40B4-BE49-F238E27FC236}">
                <a16:creationId xmlns:a16="http://schemas.microsoft.com/office/drawing/2014/main" xmlns="" id="{E0A6D74B-E467-4CBD-A342-D3D82462F931}"/>
              </a:ext>
            </a:extLst>
          </p:cNvPr>
          <p:cNvSpPr/>
          <p:nvPr/>
        </p:nvSpPr>
        <p:spPr>
          <a:xfrm>
            <a:off x="59769" y="89570"/>
            <a:ext cx="8341838" cy="553998"/>
          </a:xfrm>
          <a:prstGeom prst="rect">
            <a:avLst/>
          </a:prstGeom>
        </p:spPr>
        <p:txBody>
          <a:bodyPr wrap="square" lIns="36000" tIns="0" rIns="36000" bIns="0">
            <a:spAutoFit/>
          </a:bodyPr>
          <a:lstStyle/>
          <a:p>
            <a:pPr algn="just" fontAlgn="base">
              <a:spcAft>
                <a:spcPts val="0"/>
              </a:spcAft>
            </a:pP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Anterior region of control and treated adult female.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Dorsal muscle </a:t>
            </a:r>
            <a:r>
              <a:rPr lang="en-GB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fibers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control and treated female.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Anterior region of control and treated male worms.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GB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dorsal muscle </a:t>
            </a:r>
            <a:r>
              <a:rPr lang="en-GB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fibers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control and treated male worms. Paraformaldehyde-fixed whole adult worm stained with DAPI and </a:t>
            </a:r>
            <a:r>
              <a:rPr lang="en-GB" sz="1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phalloidin</a:t>
            </a:r>
            <a:r>
              <a:rPr lang="en-GB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-FITC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85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16319</TotalTime>
  <Words>71</Words>
  <Application>Microsoft Office PowerPoint</Application>
  <PresentationFormat>Personalizar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1_Tema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SGC Exp. 2</dc:title>
  <dc:creator>Leonardo</dc:creator>
  <cp:lastModifiedBy>Leonardo Paiva Farias</cp:lastModifiedBy>
  <cp:revision>403</cp:revision>
  <dcterms:created xsi:type="dcterms:W3CDTF">2015-09-05T19:16:04Z</dcterms:created>
  <dcterms:modified xsi:type="dcterms:W3CDTF">2020-02-20T14:20:00Z</dcterms:modified>
</cp:coreProperties>
</file>