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139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7602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4520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4033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8420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3188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6130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95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51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8680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488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322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4771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3286950" y="5922049"/>
            <a:ext cx="257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kumimoji="1" lang="ja-JP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MVI_0705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6864" y="927841"/>
            <a:ext cx="7270272" cy="4119821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3514725" y="375557"/>
            <a:ext cx="2114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i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Aedes</a:t>
            </a:r>
            <a:r>
              <a:rPr kumimoji="1" lang="en-US" altLang="ja-JP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b="1" i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albopictus</a:t>
            </a:r>
            <a:endParaRPr kumimoji="1" lang="ja-JP" altLang="en-US" b="1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19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1238</TotalTime>
  <Words>3</Words>
  <Application>Microsoft Office PowerPoint</Application>
  <PresentationFormat>画面に合わせる (4:3)</PresentationFormat>
  <Paragraphs>2</Paragraphs>
  <Slides>1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　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Gozilla</dc:creator>
  <cp:lastModifiedBy>Gozilla</cp:lastModifiedBy>
  <cp:revision>28</cp:revision>
  <dcterms:created xsi:type="dcterms:W3CDTF">2019-08-22T00:16:32Z</dcterms:created>
  <dcterms:modified xsi:type="dcterms:W3CDTF">2020-10-22T04:17:20Z</dcterms:modified>
</cp:coreProperties>
</file>