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75ED75-C670-8220-26A9-7F0D7F1C45A8}" v="6" dt="2021-01-23T05:09:56.9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139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森本　康愛" userId="S::bb55417007@ms.nagasaki-u.ac.jp::dde39b37-1c7f-4505-ab73-9de7db621583" providerId="AD" clId="Web-{D375ED75-C670-8220-26A9-7F0D7F1C45A8}"/>
    <pc:docChg chg="delSld">
      <pc:chgData name="森本　康愛" userId="S::bb55417007@ms.nagasaki-u.ac.jp::dde39b37-1c7f-4505-ab73-9de7db621583" providerId="AD" clId="Web-{D375ED75-C670-8220-26A9-7F0D7F1C45A8}" dt="2021-01-23T05:09:56.954" v="5"/>
      <pc:docMkLst>
        <pc:docMk/>
      </pc:docMkLst>
      <pc:sldChg chg="del">
        <pc:chgData name="森本　康愛" userId="S::bb55417007@ms.nagasaki-u.ac.jp::dde39b37-1c7f-4505-ab73-9de7db621583" providerId="AD" clId="Web-{D375ED75-C670-8220-26A9-7F0D7F1C45A8}" dt="2021-01-23T05:09:48.672" v="0"/>
        <pc:sldMkLst>
          <pc:docMk/>
          <pc:sldMk cId="1354702478" sldId="256"/>
        </pc:sldMkLst>
      </pc:sldChg>
      <pc:sldChg chg="del">
        <pc:chgData name="森本　康愛" userId="S::bb55417007@ms.nagasaki-u.ac.jp::dde39b37-1c7f-4505-ab73-9de7db621583" providerId="AD" clId="Web-{D375ED75-C670-8220-26A9-7F0D7F1C45A8}" dt="2021-01-23T05:09:54.563" v="2"/>
        <pc:sldMkLst>
          <pc:docMk/>
          <pc:sldMk cId="2333247433" sldId="257"/>
        </pc:sldMkLst>
      </pc:sldChg>
      <pc:sldChg chg="del">
        <pc:chgData name="森本　康愛" userId="S::bb55417007@ms.nagasaki-u.ac.jp::dde39b37-1c7f-4505-ab73-9de7db621583" providerId="AD" clId="Web-{D375ED75-C670-8220-26A9-7F0D7F1C45A8}" dt="2021-01-23T05:09:51.422" v="1"/>
        <pc:sldMkLst>
          <pc:docMk/>
          <pc:sldMk cId="2913194322" sldId="258"/>
        </pc:sldMkLst>
      </pc:sldChg>
      <pc:sldChg chg="del">
        <pc:chgData name="森本　康愛" userId="S::bb55417007@ms.nagasaki-u.ac.jp::dde39b37-1c7f-4505-ab73-9de7db621583" providerId="AD" clId="Web-{D375ED75-C670-8220-26A9-7F0D7F1C45A8}" dt="2021-01-23T05:09:56.110" v="3"/>
        <pc:sldMkLst>
          <pc:docMk/>
          <pc:sldMk cId="3133180042" sldId="260"/>
        </pc:sldMkLst>
      </pc:sldChg>
      <pc:sldChg chg="del">
        <pc:chgData name="森本　康愛" userId="S::bb55417007@ms.nagasaki-u.ac.jp::dde39b37-1c7f-4505-ab73-9de7db621583" providerId="AD" clId="Web-{D375ED75-C670-8220-26A9-7F0D7F1C45A8}" dt="2021-01-23T05:09:56.954" v="5"/>
        <pc:sldMkLst>
          <pc:docMk/>
          <pc:sldMk cId="3088194097" sldId="262"/>
        </pc:sldMkLst>
      </pc:sldChg>
      <pc:sldChg chg="del">
        <pc:chgData name="森本　康愛" userId="S::bb55417007@ms.nagasaki-u.ac.jp::dde39b37-1c7f-4505-ab73-9de7db621583" providerId="AD" clId="Web-{D375ED75-C670-8220-26A9-7F0D7F1C45A8}" dt="2021-01-23T05:09:56.516" v="4"/>
        <pc:sldMkLst>
          <pc:docMk/>
          <pc:sldMk cId="2677551450" sldId="26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7602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4520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4033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8420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3188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6130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955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51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8680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488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322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B5D47-DEFD-4589-AD8B-FF3F63C07E7B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4771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eet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74436" y="1054678"/>
            <a:ext cx="6795127" cy="3850572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3286950" y="5922049"/>
            <a:ext cx="257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Deet</a:t>
            </a:r>
            <a:r>
              <a:rPr kumimoji="1" lang="ja-JP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10%</a:t>
            </a:r>
            <a:endParaRPr kumimoji="1" lang="ja-JP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514725" y="375557"/>
            <a:ext cx="2114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i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Aedes</a:t>
            </a:r>
            <a:r>
              <a:rPr kumimoji="1" lang="en-US" altLang="ja-JP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b="1" i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albopictus</a:t>
            </a:r>
            <a:endParaRPr kumimoji="1" lang="ja-JP" altLang="en-US" b="1" i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470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1241</TotalTime>
  <Words>39</Words>
  <Application>Microsoft Office PowerPoint</Application>
  <PresentationFormat>画面に合わせる (4:3)</PresentationFormat>
  <Paragraphs>14</Paragraphs>
  <Slides>1</Slides>
  <Notes>0</Notes>
  <HiddenSlides>0</HiddenSlides>
  <MMClips>7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Company>　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Gozilla</dc:creator>
  <cp:lastModifiedBy>Gozilla</cp:lastModifiedBy>
  <cp:revision>30</cp:revision>
  <dcterms:created xsi:type="dcterms:W3CDTF">2019-08-22T00:16:32Z</dcterms:created>
  <dcterms:modified xsi:type="dcterms:W3CDTF">2021-01-23T05:09:59Z</dcterms:modified>
</cp:coreProperties>
</file>