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139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760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520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033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42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18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130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95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51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8680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88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322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B5D47-DEFD-4589-AD8B-FF3F63C07E7B}" type="datetimeFigureOut">
              <a:rPr kumimoji="1" lang="ja-JP" altLang="en-US" smtClean="0"/>
              <a:t>2020/10/22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297D5-4674-4B17-B596-86CFC5BA0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77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3186525" y="5932137"/>
            <a:ext cx="2770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Deet</a:t>
            </a:r>
            <a:r>
              <a:rPr kumimoji="1" lang="en-US" altLang="ja-JP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10% (High Speed)</a:t>
            </a:r>
            <a:endParaRPr kumimoji="1" lang="ja-JP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e albopictus Deet_20190822_102659_S1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49059" y="1215572"/>
            <a:ext cx="4245882" cy="4245882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3514725" y="375557"/>
            <a:ext cx="2114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Aedes</a:t>
            </a:r>
            <a:r>
              <a:rPr kumimoji="1" lang="en-US" altLang="ja-JP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b="1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albopictus</a:t>
            </a:r>
            <a:endParaRPr kumimoji="1" lang="ja-JP" altLang="en-US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24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1240</TotalTime>
  <Words>9</Words>
  <Application>Microsoft Office PowerPoint</Application>
  <PresentationFormat>画面に合わせる (4:3)</PresentationFormat>
  <Paragraphs>2</Paragraphs>
  <Slides>1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　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Gozilla</dc:creator>
  <cp:lastModifiedBy>Gozilla</cp:lastModifiedBy>
  <cp:revision>28</cp:revision>
  <dcterms:created xsi:type="dcterms:W3CDTF">2019-08-22T00:16:32Z</dcterms:created>
  <dcterms:modified xsi:type="dcterms:W3CDTF">2020-10-22T04:19:42Z</dcterms:modified>
</cp:coreProperties>
</file>