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elmurugan Balaraman" initials="VB" lastIdx="2" clrIdx="0">
    <p:extLst>
      <p:ext uri="{19B8F6BF-5375-455C-9EA6-DF929625EA0E}">
        <p15:presenceInfo xmlns:p15="http://schemas.microsoft.com/office/powerpoint/2012/main" userId="S-1-5-21-808931152-481723855-2218818691-1395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4" d="100"/>
          <a:sy n="94" d="100"/>
        </p:scale>
        <p:origin x="114" y="4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4-08T09:06:21.122" idx="1">
    <p:pos x="4341" y="2896"/>
    <p:text>Legend: line 2: Deleted: virus</p:text>
    <p:extLst mod="1">
      <p:ext uri="{C676402C-5697-4E1C-873F-D02D1690AC5C}">
        <p15:threadingInfo xmlns:p15="http://schemas.microsoft.com/office/powerpoint/2012/main" timeZoneBias="300"/>
      </p:ext>
    </p:extLst>
  </p:cm>
  <p:cm authorId="1" dt="2021-04-08T09:07:19.997" idx="2">
    <p:pos x="4187" y="3139"/>
    <p:text>Line 3: Added "-"</p:text>
    <p:extLst mod="1">
      <p:ext uri="{C676402C-5697-4E1C-873F-D02D1690AC5C}">
        <p15:threadingInfo xmlns:p15="http://schemas.microsoft.com/office/powerpoint/2012/main" timeZoneBias="30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3550CE-E819-44B8-B217-F2976449DDC7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FAC5E1-46C9-431F-B0D2-3CC50A7E6E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879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D8F815-FDCE-4B8C-B349-18F022DEF67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500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6783B4-E2AE-4851-AC9E-D3FE83E723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AF389E-16EA-4B52-90AA-D3BDFC2442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CA9E98-8F7C-4D15-8AD7-FB08832A7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2A2AC-A4CF-47EF-8CC4-38EC8FB42252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332F3D-C4C4-4B59-854E-27E62F8FC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584882-BF3F-4834-B5F2-F57444252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BA48-9156-44E9-A7F6-7E4BE48D79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937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54A4E9-8F2E-4190-96E9-AA5D13D85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65EF2A-2765-4C60-8449-10E0D923F3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749B79-D43C-46F5-B6E9-B168B0342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2A2AC-A4CF-47EF-8CC4-38EC8FB42252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683349-BEA1-4A45-AF2F-3942931D0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C8BC52-041D-4266-9ED5-E5B4F688E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BA48-9156-44E9-A7F6-7E4BE48D79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896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6200691-F799-4DC9-9617-8A6CB1346A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09085B-AFD4-4C7C-9D9B-4940A740BF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899A12-60CF-45FE-99D5-7ABB4CB914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2A2AC-A4CF-47EF-8CC4-38EC8FB42252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38E427-9B2A-4A6D-BE93-51FC9C9EE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D54956-2470-4765-975E-9C498704F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BA48-9156-44E9-A7F6-7E4BE48D79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82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B50E9-32ED-456B-A329-DCAD177AE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311B3C-442A-4175-A786-752154180C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C8DFA7-AA05-4B12-88AF-13C6C36BF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2A2AC-A4CF-47EF-8CC4-38EC8FB42252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5C1EEF-C19F-4F1B-AF0F-C20D769A9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18E1F2-F0F5-4393-AEC7-B729174F3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BA48-9156-44E9-A7F6-7E4BE48D79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567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47AAD-F216-4991-AFC4-0693CA0F6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0CC396-D998-4EB7-A07B-8969E39EC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2BF0B6-3C09-4DF8-97C5-4472C721E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2A2AC-A4CF-47EF-8CC4-38EC8FB42252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8F1A87-C3A2-4240-A5F8-17CD30538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259578-CDF4-4FE5-8BB9-A5730EEE4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BA48-9156-44E9-A7F6-7E4BE48D79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751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97317-D96C-4B29-A393-37CEF526A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EFE85E-DD95-4A0C-B88B-04ED32CEE9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3F8DD4-7BBC-43A7-905E-D8385338E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A2B7EF-514B-4C8F-A102-4204E6C96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2A2AC-A4CF-47EF-8CC4-38EC8FB42252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95E83F-98BF-4010-B481-13E59E605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79522D-74C4-49E8-BD10-7603406C9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BA48-9156-44E9-A7F6-7E4BE48D79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413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4F616C-1CE1-4162-9374-DBDD04781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9712B5-FA8A-495B-9C52-14BAA2EAA0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97F840-BD36-43C5-9557-F4B057B2AD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14A073-E2C4-437E-99D4-867259421C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6520C02-C3B1-46F5-AEE9-929F43F01D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3BF1663-8F7D-44F2-A6EB-3179B682F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2A2AC-A4CF-47EF-8CC4-38EC8FB42252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1EE6B4-AB7D-4376-A897-E3568371E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5FBC120-AF63-4D9A-B9BF-954531AFA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BA48-9156-44E9-A7F6-7E4BE48D79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87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1A565-2C94-4C67-BA81-3E2847BAC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3FC8C5-E0FB-4696-999B-17512A573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2A2AC-A4CF-47EF-8CC4-38EC8FB42252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0B4091-9258-4895-8E73-01250606C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6D6129-30D1-4EF5-928C-675FFD943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BA48-9156-44E9-A7F6-7E4BE48D79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339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F02640-69B8-41F3-A7D0-81E755453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2A2AC-A4CF-47EF-8CC4-38EC8FB42252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E7CCF02-560D-47A8-82F4-04A3A480C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D44B63-DDC5-4C8B-88FF-D8178626D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BA48-9156-44E9-A7F6-7E4BE48D79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530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CD07D-8655-4735-978E-6C51BAA8B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EADEA4-3B70-41B0-925D-D7A9FD2DAA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65C8EE-FE8D-4C99-8C4B-C7EFC6D334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CBEBEB-C487-414F-ACAD-3F245F1785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2A2AC-A4CF-47EF-8CC4-38EC8FB42252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ED7664-F253-44A6-B184-9F18A7A6B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064789-7C79-417E-AC71-249258910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BA48-9156-44E9-A7F6-7E4BE48D79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440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E61EE-5293-4BC9-9BB8-D9B92A50C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AF99F7-66FD-45F4-869F-EDAD8633C5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B3510B-521B-4DCA-94D5-F02294F683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B4C24A-DACF-439D-A3AF-058B8268E7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2A2AC-A4CF-47EF-8CC4-38EC8FB42252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566F42-9246-4DB9-997F-F1A6F15A9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74FD0C-BFC6-461A-B87B-6B92D1E30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BA48-9156-44E9-A7F6-7E4BE48D79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537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308769-0F1A-4B0F-96CD-04E218B4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CF9F63-94C8-4D54-9153-2642A00D27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02AC10-F7B8-4DC2-8D5A-54A7813686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92A2AC-A4CF-47EF-8CC4-38EC8FB42252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A9507F-156E-4FE0-A6D7-69DF92038F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A2D50F-23A1-470F-8620-A72BC62630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6DBA48-9156-44E9-A7F6-7E4BE48D79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274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comments" Target="../comments/commen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EE782C2-29C6-4C0F-B763-CA8A5337386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327" b="28175"/>
          <a:stretch/>
        </p:blipFill>
        <p:spPr>
          <a:xfrm>
            <a:off x="3643066" y="1197987"/>
            <a:ext cx="1828181" cy="153779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3F3F697-EEA6-494D-9ABD-F9966D3388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774" b="28436"/>
          <a:stretch/>
        </p:blipFill>
        <p:spPr>
          <a:xfrm>
            <a:off x="5486459" y="1196709"/>
            <a:ext cx="1828181" cy="1537796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0888D2A-1F2C-4558-A4CF-9C029326C8A4}"/>
              </a:ext>
            </a:extLst>
          </p:cNvPr>
          <p:cNvSpPr/>
          <p:nvPr/>
        </p:nvSpPr>
        <p:spPr>
          <a:xfrm>
            <a:off x="3643066" y="858730"/>
            <a:ext cx="18281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Bright field		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FCA7559-8833-45E2-92B8-B57A6AF91FCD}"/>
              </a:ext>
            </a:extLst>
          </p:cNvPr>
          <p:cNvSpPr/>
          <p:nvPr/>
        </p:nvSpPr>
        <p:spPr>
          <a:xfrm rot="16200000">
            <a:off x="2559458" y="3266723"/>
            <a:ext cx="15273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Mock-</a:t>
            </a:r>
          </a:p>
          <a:p>
            <a:pPr algn="ctr"/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infected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8DACB47-9258-45AC-A635-2B4CCEB3258C}"/>
              </a:ext>
            </a:extLst>
          </p:cNvPr>
          <p:cNvSpPr/>
          <p:nvPr/>
        </p:nvSpPr>
        <p:spPr>
          <a:xfrm>
            <a:off x="5506092" y="858730"/>
            <a:ext cx="18085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88D2E1A-920E-42D9-8FF1-0B05F47B25C2}"/>
              </a:ext>
            </a:extLst>
          </p:cNvPr>
          <p:cNvSpPr/>
          <p:nvPr/>
        </p:nvSpPr>
        <p:spPr>
          <a:xfrm rot="16200000">
            <a:off x="2580169" y="1701541"/>
            <a:ext cx="15328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SARS-CoV-2 </a:t>
            </a:r>
          </a:p>
          <a:p>
            <a:pPr algn="ctr"/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infected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781C5BB-71FF-41D8-8FBF-89C265CCE711}"/>
              </a:ext>
            </a:extLst>
          </p:cNvPr>
          <p:cNvSpPr/>
          <p:nvPr/>
        </p:nvSpPr>
        <p:spPr>
          <a:xfrm>
            <a:off x="3171484" y="4521942"/>
            <a:ext cx="4706867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Additional file 1:  Figure S1: Indirect Immunofluorescent assay (IFA) for detection of SARS-CoV-2 infected cells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SARS-CoV-2 was incubated for 3 days on Vero E6 cells. A &amp; B: SARS-CoV-2-infected Vero E6 cells (positive control cells); and C &amp; D: Mock-infected Vero E6 cells (negative control cells). (Magnification 10x)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CFA253-D8F1-4DA5-981A-B6B2BFAB4AF5}"/>
              </a:ext>
            </a:extLst>
          </p:cNvPr>
          <p:cNvSpPr txBox="1"/>
          <p:nvPr/>
        </p:nvSpPr>
        <p:spPr>
          <a:xfrm>
            <a:off x="3658266" y="1196709"/>
            <a:ext cx="5276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8FDA53B-2E4D-477C-8D52-5B945B8EA97E}"/>
              </a:ext>
            </a:extLst>
          </p:cNvPr>
          <p:cNvSpPr txBox="1"/>
          <p:nvPr/>
        </p:nvSpPr>
        <p:spPr>
          <a:xfrm>
            <a:off x="5540939" y="1178492"/>
            <a:ext cx="195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6BD4E87-2B1E-46F6-A57A-744E069D78FB}"/>
              </a:ext>
            </a:extLst>
          </p:cNvPr>
          <p:cNvSpPr txBox="1"/>
          <p:nvPr/>
        </p:nvSpPr>
        <p:spPr>
          <a:xfrm>
            <a:off x="3727020" y="3380057"/>
            <a:ext cx="195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C9463B4-BFEB-4F1D-A41E-21C3E22D0C3A}"/>
              </a:ext>
            </a:extLst>
          </p:cNvPr>
          <p:cNvSpPr txBox="1"/>
          <p:nvPr/>
        </p:nvSpPr>
        <p:spPr>
          <a:xfrm>
            <a:off x="5817995" y="3390590"/>
            <a:ext cx="195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5E2E496-5510-4963-91A2-2C3D2AE3CBF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205" b="27448"/>
          <a:stretch/>
        </p:blipFill>
        <p:spPr>
          <a:xfrm>
            <a:off x="5489284" y="2740898"/>
            <a:ext cx="1828181" cy="15511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72B9BD0-0158-4D28-A0BF-0C6EF056B3A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052" b="28590"/>
          <a:stretch/>
        </p:blipFill>
        <p:spPr>
          <a:xfrm>
            <a:off x="3643066" y="2740899"/>
            <a:ext cx="1828181" cy="155337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BC37E7E-2E02-40DC-BEA9-CD30F3940E26}"/>
              </a:ext>
            </a:extLst>
          </p:cNvPr>
          <p:cNvSpPr txBox="1"/>
          <p:nvPr/>
        </p:nvSpPr>
        <p:spPr>
          <a:xfrm>
            <a:off x="5540939" y="2729593"/>
            <a:ext cx="195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805612D-1A90-4ED8-9D39-3C3102ACE85C}"/>
              </a:ext>
            </a:extLst>
          </p:cNvPr>
          <p:cNvSpPr txBox="1"/>
          <p:nvPr/>
        </p:nvSpPr>
        <p:spPr>
          <a:xfrm>
            <a:off x="3659086" y="2764662"/>
            <a:ext cx="195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1264509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78</Words>
  <Application>Microsoft Office PowerPoint</Application>
  <PresentationFormat>Widescreen</PresentationFormat>
  <Paragraphs>14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Velmurugan Balaraman</dc:creator>
  <cp:lastModifiedBy>Juergen Richt</cp:lastModifiedBy>
  <cp:revision>24</cp:revision>
  <dcterms:created xsi:type="dcterms:W3CDTF">2021-02-05T16:41:32Z</dcterms:created>
  <dcterms:modified xsi:type="dcterms:W3CDTF">2021-04-08T22:05:25Z</dcterms:modified>
</cp:coreProperties>
</file>