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7EF4-C04E-41D8-BA9E-826A9AFA0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9F9DA6-8EDA-4B89-AFDB-4D02A429B8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2DAB7-31F7-4D2C-BF33-34C0AC77F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5E3AB-4125-4BDE-858A-1F10C4D4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A607D-3488-4BE9-B12B-EF1F02DB3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43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A216F-046E-4E5A-B4C9-B2DA31452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33BA1-05D7-4D44-AACD-4647054C2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6A44B-59E4-4D2A-A380-203AADB3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D3117-1DBA-4906-BF68-9430872E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6AE8B-DC29-4A1B-BCAD-174287158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24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D83328-26A6-4ADA-87E9-02BFD8C52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5AA736-8D2C-4B1D-841B-A58DE6519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73E4D-4EF7-4C2B-8913-8431D827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968FB-43A2-479C-8474-C5B1D33E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53E50-AF06-4DE8-BFC6-E536BDD4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79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AAF6B-E292-464B-9337-4EABF9F8F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6BB38-BB87-4048-93A3-7FEDADDC2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52669-9877-4AD1-B6EA-70CB7C1D4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E6A00-26BA-4B42-9F72-688F065A6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36480-7CCE-44F1-B14D-757A6983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13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1D9B-4E1A-440F-A6D9-21BE51910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7250D-4B13-4F03-9FDC-33C71B818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F7600-130B-4B03-B53D-5079C38C0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DE651-7AFC-4375-886C-CE6E8B80A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367D4-3D15-4362-9A9C-D575D7947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92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F6D7-AE47-4D2E-9AD5-6E97D55C2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43FF2-A72C-4517-A43C-D38303B4A4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5CE28-887A-480F-AA3F-DE5FB76A8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EB1D1-7EAD-4C01-A6A8-3AE6615C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ECA55-3EE7-4171-86AE-E3B2A19D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18135-E030-4712-9F13-E0C3AC6F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481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8E5AF-47EE-441B-B639-79E629413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DD925-470A-49A6-9570-C0700E57E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CA3A61-1D75-4312-BE3C-18F21E12F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041E1-DA9B-4998-9D73-F72E5814E3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C3BC9E-9A40-4C9D-8391-248727B73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5D9E30-AC7B-4179-8B48-E2752A909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9B6BFA-9323-4603-BAF3-CB9E5C5C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44541-73DD-44FC-ABFF-0A44387D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9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B0FC8-C9EE-4BC5-BB4D-A98CE515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19DC9E-D2FD-4CF8-ABF6-CBF55B1BE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638AD6-9228-477A-A5DC-663E89D9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A98B71-0177-4EE8-86E6-2F3C8A687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85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FF6BF-AB3D-4867-B961-CB871053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A8013-21FC-4F92-9A08-9602D0DB4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C4770-BB85-4331-A68F-D2FFFB5D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20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3D722-846A-41C6-8933-5A9458A7D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C41F8-5356-4213-A692-77175EEF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58EA1-2A1A-4717-AB85-F92992A63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E491E-FA8D-4560-A67D-77B971C6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176AE-5492-40EF-A219-5137FB845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7D1F1-D2BE-4CD9-8CF0-976C3233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04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0176D-2420-4EAF-88F9-DF270D641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6BDE3-9976-432C-BF47-5058B0490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D1970-6BE6-4E97-8B72-E881C6181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21A98-0E6A-4567-841C-69A01F7B6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4D3C6-9509-4AD3-BF34-369CC573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2746E-5929-4974-AE24-4C7B7276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17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A7CE88-667B-4E41-BA9C-BD5F8B3B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C428B-EC15-488F-9238-21C6753FE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43697-3F05-4781-8C57-5069CBD8E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859B6-43B0-4006-861A-0ECB77715068}" type="datetimeFigureOut">
              <a:rPr lang="en-GB" smtClean="0"/>
              <a:t>25/03/2020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16BBE-8F26-474B-8E3E-12AE2546A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5EA4A-770C-460A-BAED-4D0088A29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8D9F4-7CD2-4CF3-8812-26AD0BFEF8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1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D11910-4F75-4FC6-A89E-0AD56F646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6103" y="291547"/>
            <a:ext cx="6473688" cy="6473688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573384A6-C893-449D-B0C1-D4DB163C7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01" name="Table 100">
            <a:extLst>
              <a:ext uri="{FF2B5EF4-FFF2-40B4-BE49-F238E27FC236}">
                <a16:creationId xmlns:a16="http://schemas.microsoft.com/office/drawing/2014/main" id="{44BB2E97-2E10-4AF0-98C6-34763B6EAFF9}"/>
              </a:ext>
            </a:extLst>
          </p:cNvPr>
          <p:cNvGraphicFramePr>
            <a:graphicFrameLocks noGrp="1"/>
          </p:cNvGraphicFramePr>
          <p:nvPr/>
        </p:nvGraphicFramePr>
        <p:xfrm>
          <a:off x="1272209" y="610925"/>
          <a:ext cx="835282" cy="5697110"/>
        </p:xfrm>
        <a:graphic>
          <a:graphicData uri="http://schemas.openxmlformats.org/drawingml/2006/table">
            <a:tbl>
              <a:tblPr/>
              <a:tblGrid>
                <a:gridCol w="835282">
                  <a:extLst>
                    <a:ext uri="{9D8B030D-6E8A-4147-A177-3AD203B41FA5}">
                      <a16:colId xmlns:a16="http://schemas.microsoft.com/office/drawing/2014/main" val="1239949018"/>
                    </a:ext>
                  </a:extLst>
                </a:gridCol>
              </a:tblGrid>
              <a:tr h="5697110">
                <a:tc>
                  <a:txBody>
                    <a:bodyPr/>
                    <a:lstStyle/>
                    <a:p>
                      <a:endParaRPr lang="en-GB" sz="2000" i="1" dirty="0"/>
                    </a:p>
                    <a:p>
                      <a:pPr algn="ctr"/>
                      <a:r>
                        <a:rPr lang="en-GB" sz="2800" i="1" dirty="0"/>
                        <a:t>Gt3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Gb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Gt3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Gb</a:t>
                      </a:r>
                    </a:p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460305"/>
                  </a:ext>
                </a:extLst>
              </a:tr>
            </a:tbl>
          </a:graphicData>
        </a:graphic>
      </p:graphicFrame>
      <p:graphicFrame>
        <p:nvGraphicFramePr>
          <p:cNvPr id="102" name="Table 101">
            <a:extLst>
              <a:ext uri="{FF2B5EF4-FFF2-40B4-BE49-F238E27FC236}">
                <a16:creationId xmlns:a16="http://schemas.microsoft.com/office/drawing/2014/main" id="{FF597334-9B08-4DBF-8FD4-AF167A50BBAA}"/>
              </a:ext>
            </a:extLst>
          </p:cNvPr>
          <p:cNvGraphicFramePr>
            <a:graphicFrameLocks noGrp="1"/>
          </p:cNvGraphicFramePr>
          <p:nvPr/>
        </p:nvGraphicFramePr>
        <p:xfrm>
          <a:off x="2372138" y="92765"/>
          <a:ext cx="6515385" cy="518160"/>
        </p:xfrm>
        <a:graphic>
          <a:graphicData uri="http://schemas.openxmlformats.org/drawingml/2006/table">
            <a:tbl>
              <a:tblPr/>
              <a:tblGrid>
                <a:gridCol w="6515385">
                  <a:extLst>
                    <a:ext uri="{9D8B030D-6E8A-4147-A177-3AD203B41FA5}">
                      <a16:colId xmlns:a16="http://schemas.microsoft.com/office/drawing/2014/main" val="2645633845"/>
                    </a:ext>
                  </a:extLst>
                </a:gridCol>
              </a:tblGrid>
              <a:tr h="427384">
                <a:tc>
                  <a:txBody>
                    <a:bodyPr/>
                    <a:lstStyle/>
                    <a:p>
                      <a:r>
                        <a:rPr lang="en-GB" sz="2800" dirty="0"/>
                        <a:t>   OS        LA        UA           OS        LA       UA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830269"/>
                  </a:ext>
                </a:extLst>
              </a:tr>
            </a:tbl>
          </a:graphicData>
        </a:graphic>
      </p:graphicFrame>
      <p:pic>
        <p:nvPicPr>
          <p:cNvPr id="104" name="Picture 103">
            <a:extLst>
              <a:ext uri="{FF2B5EF4-FFF2-40B4-BE49-F238E27FC236}">
                <a16:creationId xmlns:a16="http://schemas.microsoft.com/office/drawing/2014/main" id="{838BDD44-B544-4377-9AD9-D95EE4599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9318" y="662610"/>
            <a:ext cx="2832455" cy="276639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2776F340-B7A9-41D0-9C91-F8992AFEF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6304" y="642978"/>
            <a:ext cx="2879035" cy="2739555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CA0DA645-AE6B-48F1-9846-EDA4F103B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9318" y="3429001"/>
            <a:ext cx="2832455" cy="2766389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375A1AA2-55D0-4700-BD35-1A3A834DC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6304" y="3429000"/>
            <a:ext cx="2948775" cy="28790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CFFD6D-728D-4066-8F1E-E31D6DB659DB}"/>
              </a:ext>
            </a:extLst>
          </p:cNvPr>
          <p:cNvSpPr txBox="1"/>
          <p:nvPr/>
        </p:nvSpPr>
        <p:spPr>
          <a:xfrm>
            <a:off x="8887524" y="397565"/>
            <a:ext cx="164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Log </a:t>
            </a:r>
          </a:p>
          <a:p>
            <a:pPr algn="ctr"/>
            <a:r>
              <a:rPr lang="en-GB" b="1" dirty="0"/>
              <a:t>Mean Intensity</a:t>
            </a:r>
          </a:p>
        </p:txBody>
      </p:sp>
    </p:spTree>
    <p:extLst>
      <p:ext uri="{BB962C8B-B14F-4D97-AF65-F5344CB8AC3E}">
        <p14:creationId xmlns:p14="http://schemas.microsoft.com/office/powerpoint/2010/main" val="62618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D11910-4F75-4FC6-A89E-0AD56F646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6103" y="291547"/>
            <a:ext cx="6473688" cy="6473688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573384A6-C893-449D-B0C1-D4DB163C7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01" name="Table 100">
            <a:extLst>
              <a:ext uri="{FF2B5EF4-FFF2-40B4-BE49-F238E27FC236}">
                <a16:creationId xmlns:a16="http://schemas.microsoft.com/office/drawing/2014/main" id="{44BB2E97-2E10-4AF0-98C6-34763B6EAFF9}"/>
              </a:ext>
            </a:extLst>
          </p:cNvPr>
          <p:cNvGraphicFramePr>
            <a:graphicFrameLocks noGrp="1"/>
          </p:cNvGraphicFramePr>
          <p:nvPr/>
        </p:nvGraphicFramePr>
        <p:xfrm>
          <a:off x="1272209" y="610925"/>
          <a:ext cx="835282" cy="5697110"/>
        </p:xfrm>
        <a:graphic>
          <a:graphicData uri="http://schemas.openxmlformats.org/drawingml/2006/table">
            <a:tbl>
              <a:tblPr/>
              <a:tblGrid>
                <a:gridCol w="835282">
                  <a:extLst>
                    <a:ext uri="{9D8B030D-6E8A-4147-A177-3AD203B41FA5}">
                      <a16:colId xmlns:a16="http://schemas.microsoft.com/office/drawing/2014/main" val="1239949018"/>
                    </a:ext>
                  </a:extLst>
                </a:gridCol>
              </a:tblGrid>
              <a:tr h="5697110">
                <a:tc>
                  <a:txBody>
                    <a:bodyPr/>
                    <a:lstStyle/>
                    <a:p>
                      <a:endParaRPr lang="en-GB" sz="2000" i="1" dirty="0"/>
                    </a:p>
                    <a:p>
                      <a:pPr algn="ctr"/>
                      <a:r>
                        <a:rPr lang="en-GB" sz="2800" i="1" dirty="0"/>
                        <a:t>Gt3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Gb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Gt3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Gb</a:t>
                      </a:r>
                    </a:p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460305"/>
                  </a:ext>
                </a:extLst>
              </a:tr>
            </a:tbl>
          </a:graphicData>
        </a:graphic>
      </p:graphicFrame>
      <p:graphicFrame>
        <p:nvGraphicFramePr>
          <p:cNvPr id="102" name="Table 101">
            <a:extLst>
              <a:ext uri="{FF2B5EF4-FFF2-40B4-BE49-F238E27FC236}">
                <a16:creationId xmlns:a16="http://schemas.microsoft.com/office/drawing/2014/main" id="{FF597334-9B08-4DBF-8FD4-AF167A50BBAA}"/>
              </a:ext>
            </a:extLst>
          </p:cNvPr>
          <p:cNvGraphicFramePr>
            <a:graphicFrameLocks noGrp="1"/>
          </p:cNvGraphicFramePr>
          <p:nvPr/>
        </p:nvGraphicFramePr>
        <p:xfrm>
          <a:off x="2372138" y="92765"/>
          <a:ext cx="6515385" cy="518160"/>
        </p:xfrm>
        <a:graphic>
          <a:graphicData uri="http://schemas.openxmlformats.org/drawingml/2006/table">
            <a:tbl>
              <a:tblPr/>
              <a:tblGrid>
                <a:gridCol w="6515385">
                  <a:extLst>
                    <a:ext uri="{9D8B030D-6E8A-4147-A177-3AD203B41FA5}">
                      <a16:colId xmlns:a16="http://schemas.microsoft.com/office/drawing/2014/main" val="2645633845"/>
                    </a:ext>
                  </a:extLst>
                </a:gridCol>
              </a:tblGrid>
              <a:tr h="427384">
                <a:tc>
                  <a:txBody>
                    <a:bodyPr/>
                    <a:lstStyle/>
                    <a:p>
                      <a:r>
                        <a:rPr lang="en-GB" sz="2800" dirty="0"/>
                        <a:t>   OS        LA        UA           OS        LA       UA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830269"/>
                  </a:ext>
                </a:extLst>
              </a:tr>
            </a:tbl>
          </a:graphicData>
        </a:graphic>
      </p:graphicFrame>
      <p:pic>
        <p:nvPicPr>
          <p:cNvPr id="104" name="Picture 103">
            <a:extLst>
              <a:ext uri="{FF2B5EF4-FFF2-40B4-BE49-F238E27FC236}">
                <a16:creationId xmlns:a16="http://schemas.microsoft.com/office/drawing/2014/main" id="{838BDD44-B544-4377-9AD9-D95EE4599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9319" y="662610"/>
            <a:ext cx="2832454" cy="276639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2776F340-B7A9-41D0-9C91-F8992AFEF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2886" y="642978"/>
            <a:ext cx="2832453" cy="2739555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CA0DA645-AE6B-48F1-9846-EDA4F103B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9318" y="3429001"/>
            <a:ext cx="2832455" cy="2766389"/>
          </a:xfrm>
          <a:prstGeom prst="rect">
            <a:avLst/>
          </a:prstGeom>
        </p:spPr>
      </p:pic>
      <p:pic>
        <p:nvPicPr>
          <p:cNvPr id="110" name="Picture 109" descr="A close up of a logo&#10;&#10;Description automatically generated">
            <a:extLst>
              <a:ext uri="{FF2B5EF4-FFF2-40B4-BE49-F238E27FC236}">
                <a16:creationId xmlns:a16="http://schemas.microsoft.com/office/drawing/2014/main" id="{375A1AA2-55D0-4700-BD35-1A3A834DC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429000"/>
            <a:ext cx="2943923" cy="28790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CFFD6D-728D-4066-8F1E-E31D6DB659DB}"/>
              </a:ext>
            </a:extLst>
          </p:cNvPr>
          <p:cNvSpPr txBox="1"/>
          <p:nvPr/>
        </p:nvSpPr>
        <p:spPr>
          <a:xfrm>
            <a:off x="8887524" y="397565"/>
            <a:ext cx="164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Log </a:t>
            </a:r>
          </a:p>
          <a:p>
            <a:pPr algn="ctr"/>
            <a:r>
              <a:rPr lang="en-GB" b="1" dirty="0"/>
              <a:t>Mean Intensity</a:t>
            </a:r>
          </a:p>
        </p:txBody>
      </p:sp>
    </p:spTree>
    <p:extLst>
      <p:ext uri="{BB962C8B-B14F-4D97-AF65-F5344CB8AC3E}">
        <p14:creationId xmlns:p14="http://schemas.microsoft.com/office/powerpoint/2010/main" val="862469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D11910-4F75-4FC6-A89E-0AD56F646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6756" y="610925"/>
            <a:ext cx="6473688" cy="3815301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573384A6-C893-449D-B0C1-D4DB163C7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01" name="Table 100">
            <a:extLst>
              <a:ext uri="{FF2B5EF4-FFF2-40B4-BE49-F238E27FC236}">
                <a16:creationId xmlns:a16="http://schemas.microsoft.com/office/drawing/2014/main" id="{44BB2E97-2E10-4AF0-98C6-34763B6EA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73769"/>
              </p:ext>
            </p:extLst>
          </p:nvPr>
        </p:nvGraphicFramePr>
        <p:xfrm>
          <a:off x="2888974" y="610925"/>
          <a:ext cx="745434" cy="3230880"/>
        </p:xfrm>
        <a:graphic>
          <a:graphicData uri="http://schemas.openxmlformats.org/drawingml/2006/table">
            <a:tbl>
              <a:tblPr/>
              <a:tblGrid>
                <a:gridCol w="745434">
                  <a:extLst>
                    <a:ext uri="{9D8B030D-6E8A-4147-A177-3AD203B41FA5}">
                      <a16:colId xmlns:a16="http://schemas.microsoft.com/office/drawing/2014/main" val="1239949018"/>
                    </a:ext>
                  </a:extLst>
                </a:gridCol>
              </a:tblGrid>
              <a:tr h="2953576">
                <a:tc>
                  <a:txBody>
                    <a:bodyPr/>
                    <a:lstStyle/>
                    <a:p>
                      <a:endParaRPr lang="en-GB" sz="2000" i="1" dirty="0"/>
                    </a:p>
                    <a:p>
                      <a:pPr algn="ctr"/>
                      <a:r>
                        <a:rPr lang="en-GB" sz="2800" i="1" dirty="0"/>
                        <a:t>Gt3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Gt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pPr algn="ctr"/>
                      <a:r>
                        <a:rPr lang="en-GB" sz="2800" i="1" dirty="0"/>
                        <a:t>Gb</a:t>
                      </a:r>
                    </a:p>
                    <a:p>
                      <a:pPr algn="ctr"/>
                      <a:endParaRPr lang="en-GB" sz="2800" i="1" dirty="0"/>
                    </a:p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460305"/>
                  </a:ext>
                </a:extLst>
              </a:tr>
            </a:tbl>
          </a:graphicData>
        </a:graphic>
      </p:graphicFrame>
      <p:graphicFrame>
        <p:nvGraphicFramePr>
          <p:cNvPr id="102" name="Table 101">
            <a:extLst>
              <a:ext uri="{FF2B5EF4-FFF2-40B4-BE49-F238E27FC236}">
                <a16:creationId xmlns:a16="http://schemas.microsoft.com/office/drawing/2014/main" id="{FF597334-9B08-4DBF-8FD4-AF167A50B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701859"/>
              </p:ext>
            </p:extLst>
          </p:nvPr>
        </p:nvGraphicFramePr>
        <p:xfrm>
          <a:off x="3843130" y="92765"/>
          <a:ext cx="3432313" cy="518160"/>
        </p:xfrm>
        <a:graphic>
          <a:graphicData uri="http://schemas.openxmlformats.org/drawingml/2006/table">
            <a:tbl>
              <a:tblPr/>
              <a:tblGrid>
                <a:gridCol w="3432313">
                  <a:extLst>
                    <a:ext uri="{9D8B030D-6E8A-4147-A177-3AD203B41FA5}">
                      <a16:colId xmlns:a16="http://schemas.microsoft.com/office/drawing/2014/main" val="2645633845"/>
                    </a:ext>
                  </a:extLst>
                </a:gridCol>
              </a:tblGrid>
              <a:tr h="427384">
                <a:tc>
                  <a:txBody>
                    <a:bodyPr/>
                    <a:lstStyle/>
                    <a:p>
                      <a:r>
                        <a:rPr lang="en-GB" sz="2800" dirty="0"/>
                        <a:t>   OS        LA        UA         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830269"/>
                  </a:ext>
                </a:extLst>
              </a:tr>
            </a:tbl>
          </a:graphicData>
        </a:graphic>
      </p:graphicFrame>
      <p:pic>
        <p:nvPicPr>
          <p:cNvPr id="104" name="Picture 103">
            <a:extLst>
              <a:ext uri="{FF2B5EF4-FFF2-40B4-BE49-F238E27FC236}">
                <a16:creationId xmlns:a16="http://schemas.microsoft.com/office/drawing/2014/main" id="{838BDD44-B544-4377-9AD9-D95EE4599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8904" y="797780"/>
            <a:ext cx="2953576" cy="29535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CFFD6D-728D-4066-8F1E-E31D6DB659DB}"/>
              </a:ext>
            </a:extLst>
          </p:cNvPr>
          <p:cNvSpPr txBox="1"/>
          <p:nvPr/>
        </p:nvSpPr>
        <p:spPr>
          <a:xfrm>
            <a:off x="7129671" y="424070"/>
            <a:ext cx="184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Log </a:t>
            </a:r>
          </a:p>
          <a:p>
            <a:pPr algn="ctr"/>
            <a:r>
              <a:rPr lang="en-GB" b="1" dirty="0"/>
              <a:t>Mean Intensity</a:t>
            </a:r>
          </a:p>
        </p:txBody>
      </p:sp>
    </p:spTree>
    <p:extLst>
      <p:ext uri="{BB962C8B-B14F-4D97-AF65-F5344CB8AC3E}">
        <p14:creationId xmlns:p14="http://schemas.microsoft.com/office/powerpoint/2010/main" val="1133104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42</Words>
  <Application>Microsoft Office PowerPoint</Application>
  <PresentationFormat>Widescreen</PresentationFormat>
  <Paragraphs>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Clement Twumasi</dc:creator>
  <cp:lastModifiedBy>Clement Twumasi</cp:lastModifiedBy>
  <cp:revision>5</cp:revision>
  <dcterms:created xsi:type="dcterms:W3CDTF">2019-11-06T19:57:15Z</dcterms:created>
  <dcterms:modified xsi:type="dcterms:W3CDTF">2020-03-25T04:47:35Z</dcterms:modified>
</cp:coreProperties>
</file>