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577A-9881-4251-8E1B-2094F78F9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99661-E561-4510-8C9A-214A0D379E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78645-B427-4B85-9764-53C2523A7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01E76-BBC1-468B-966F-BD101591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464DC-2616-4FF7-AE78-0F4EED7A2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781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AA9B8-DE5E-4333-844B-CB46DD633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D50025-23C4-42E5-9B7C-3AEDFBD11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76226-DA1A-4397-904C-5B9F9E48E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F8659-3A74-476E-8273-657FDFA48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D212F-C3E8-4706-B30D-B43466B6B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40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02A556-46FE-49E3-8181-BABD828336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597A7-F64E-4D0C-AA52-60FA9CA08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81A9A-40B0-407C-AF3F-21BF048F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449C1-D83E-44EE-8FAB-03A951AA4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1626F-B8D3-41C8-9BDC-C5137B943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23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15545-F533-46D0-83B0-1E2C39B59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C6E15-B405-4027-97DD-C7C4801AF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9D54B-A95A-4623-91AC-B9268B94D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964-A562-458E-B146-34E58961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F76C8-D01F-4E44-AF5A-BBE78C7AE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572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08C41-EFCB-4627-81A2-0E677C08A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90BB4-93E0-4758-8BE4-17D6B6575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27040-C443-4C6D-901C-4A45EC390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0C682-ADA8-44E1-ACC9-8ED675C14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B9FD7-1164-4995-BAAA-269F83E00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12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79509-CCE4-4F75-924B-E081ADB83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A1B74-4C3B-422C-92C9-564B2C1CA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1075CF-0B0C-48B7-A0B7-FC9B3D4D41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3DEEF-C69F-4EFD-A21C-2C63F67F0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F94AEB-6DA3-475C-8F13-C2B260E65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DA51B-D695-4CC6-A920-C5CFE694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92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B4854-9C40-4CA7-98D2-2DD97D064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0C1719-CF75-41B0-8385-BEFDBE9AD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458FF-BEF9-428A-8624-5012365B7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6D8959-1283-4B81-8BF3-321A772C8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6A3FBB-3EFF-4BC8-875C-51D6FD874F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9059DE-DEFA-4860-9A8D-6A71E5C5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341946-F7BB-40D6-9940-459B13B6E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3E390-56B5-429F-9408-A7C902731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125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CD661-FB6F-4941-8ED0-AA8E2FCFA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6433B2-92D3-412A-84B3-DC03A28CF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4CF16D-8C5E-4152-B429-4CA145108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119562-81C0-497B-A6D9-566D6ABF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208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6CE4EA-2775-4316-ADA6-17DBACFFE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D01B66-5342-4E38-9F3E-C7AC8DA8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33E71-FDC2-4699-8158-A7A7B9C7F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20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0243F-916F-46B4-B75C-672DA4BE4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AF245-A9F9-4F73-B8DF-739182703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C98107-DBBB-4C0B-A53B-C58452E38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95BA8C-D57A-4610-B785-706728666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B19D2C-CFCE-43BB-8DD5-C9AA71DE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243A9-D80F-4B52-9A2F-BD663AA10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33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F716D-8596-4AB8-BA50-91E340B8C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36847D-7A55-45F8-A95D-45812295A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3D7948-2E8B-4821-95D5-F70A425D5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27FCF-938C-4C18-9A18-7FCB7FBA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E99EB-27EA-470A-B15A-71614CD32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645429-6788-4227-B9CA-0E1D198FE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609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C45C54-32AF-4D0C-974D-788AF07E9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CC1F0-6F61-4CF0-A3B2-2F138CA23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F0ABC-666F-461F-B050-10BD68460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E42AF-B41A-489C-85FD-D9566244E21A}" type="datetimeFigureOut">
              <a:rPr lang="en-GB" smtClean="0"/>
              <a:t>20/05/2022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40A8A-6644-42CD-A0DD-17B9AADA6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30345-6F5D-442D-89A4-B0E506F2C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2AD24-15A0-44CC-A757-97315607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46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C:\Users\user\AppData\Local\Microsoft\Windows\INetCache\Content.MSO\ppt217F.tmp">
            <a:extLst>
              <a:ext uri="{FF2B5EF4-FFF2-40B4-BE49-F238E27FC236}">
                <a16:creationId xmlns:a16="http://schemas.microsoft.com/office/drawing/2014/main" id="{8EB44D03-BE35-4575-B199-FA0727EEB6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6CB8EF-8290-42CC-A7AE-865B1F23F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2689" y="0"/>
            <a:ext cx="6625883" cy="662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42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8C8FB7-5C99-41BC-A19E-5DC4D131E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82814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50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78042E-B757-4EB8-AEFB-1C32F9ED0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3606" y="0"/>
            <a:ext cx="5947052" cy="594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17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Clement Twumasi</dc:creator>
  <cp:lastModifiedBy>Clement Twumasi</cp:lastModifiedBy>
  <cp:revision>9</cp:revision>
  <dcterms:created xsi:type="dcterms:W3CDTF">2019-12-02T00:39:28Z</dcterms:created>
  <dcterms:modified xsi:type="dcterms:W3CDTF">2022-05-20T02:32:17Z</dcterms:modified>
</cp:coreProperties>
</file>