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2" d="100"/>
          <a:sy n="102" d="100"/>
        </p:scale>
        <p:origin x="1661" y="-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02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41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93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73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07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493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54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06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407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02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4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F5C81-10B8-45FC-9EF4-AEFBDFC87392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802C5-C76F-420D-9C4A-7BA4041D4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487D7B-8E16-403A-82E1-A11285ACF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74" y="685608"/>
            <a:ext cx="5739416" cy="93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9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EF8619-2548-4DB8-8EFC-1BE096B8C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4" y="1177874"/>
            <a:ext cx="6539911" cy="779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0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579BC3-5DA8-45D4-A966-11E6AD784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2" y="1651391"/>
            <a:ext cx="6356976" cy="589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33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F7E127-43BD-4C3A-AA7D-117D057A9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132"/>
            <a:ext cx="6858000" cy="874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C6E6B3-B5BA-41B0-AB08-89C7886D2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47" y="0"/>
            <a:ext cx="5240905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72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620605-BA45-4720-8EFB-099ECE211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5" y="933090"/>
            <a:ext cx="6806690" cy="61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7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A963B-8754-40B9-9F1A-70948D0C8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513"/>
            <a:ext cx="6858000" cy="520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0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1B3DA6-6637-4502-9D22-1EA7F28A5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44" y="426216"/>
            <a:ext cx="6608511" cy="580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49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D71768-C7CD-475D-8068-64EFE9D66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67" y="2295829"/>
            <a:ext cx="6250265" cy="36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3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Aguoru</dc:creator>
  <cp:lastModifiedBy>Nancy Aguoru</cp:lastModifiedBy>
  <cp:revision>4</cp:revision>
  <dcterms:created xsi:type="dcterms:W3CDTF">2021-01-23T00:18:29Z</dcterms:created>
  <dcterms:modified xsi:type="dcterms:W3CDTF">2021-01-23T00:55:16Z</dcterms:modified>
</cp:coreProperties>
</file>