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8CDFFC-53C8-4F34-A954-FEB3C712165E}" v="4" dt="2023-07-28T21:51:08.9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a Coalson" userId="76c212ef97562457" providerId="LiveId" clId="{118CDFFC-53C8-4F34-A954-FEB3C712165E}"/>
    <pc:docChg chg="custSel modSld">
      <pc:chgData name="Jenna Coalson" userId="76c212ef97562457" providerId="LiveId" clId="{118CDFFC-53C8-4F34-A954-FEB3C712165E}" dt="2023-07-28T21:51:11.387" v="5" actId="1076"/>
      <pc:docMkLst>
        <pc:docMk/>
      </pc:docMkLst>
      <pc:sldChg chg="addSp delSp modSp mod delAnim">
        <pc:chgData name="Jenna Coalson" userId="76c212ef97562457" providerId="LiveId" clId="{118CDFFC-53C8-4F34-A954-FEB3C712165E}" dt="2023-07-28T21:51:11.387" v="5" actId="1076"/>
        <pc:sldMkLst>
          <pc:docMk/>
          <pc:sldMk cId="636427983" sldId="256"/>
        </pc:sldMkLst>
        <pc:spChg chg="del mod">
          <ac:chgData name="Jenna Coalson" userId="76c212ef97562457" providerId="LiveId" clId="{118CDFFC-53C8-4F34-A954-FEB3C712165E}" dt="2023-07-28T21:51:00.107" v="3" actId="478"/>
          <ac:spMkLst>
            <pc:docMk/>
            <pc:sldMk cId="636427983" sldId="256"/>
            <ac:spMk id="9" creationId="{BCE3E47E-F1DE-0BE5-A960-A86A2E8C5026}"/>
          </ac:spMkLst>
        </pc:spChg>
        <pc:grpChg chg="add mod">
          <ac:chgData name="Jenna Coalson" userId="76c212ef97562457" providerId="LiveId" clId="{118CDFFC-53C8-4F34-A954-FEB3C712165E}" dt="2023-07-28T21:51:11.387" v="5" actId="1076"/>
          <ac:grpSpMkLst>
            <pc:docMk/>
            <pc:sldMk cId="636427983" sldId="256"/>
            <ac:grpSpMk id="2" creationId="{E9586BE5-7E19-F843-734F-76A1FD797BC4}"/>
          </ac:grpSpMkLst>
        </pc:grpChg>
        <pc:grpChg chg="mod">
          <ac:chgData name="Jenna Coalson" userId="76c212ef97562457" providerId="LiveId" clId="{118CDFFC-53C8-4F34-A954-FEB3C712165E}" dt="2023-07-28T21:51:08.951" v="4" actId="164"/>
          <ac:grpSpMkLst>
            <pc:docMk/>
            <pc:sldMk cId="636427983" sldId="256"/>
            <ac:grpSpMk id="14" creationId="{7383EA42-3C59-1347-6A60-44EBA6D86242}"/>
          </ac:grpSpMkLst>
        </pc:grpChg>
        <pc:grpChg chg="mod">
          <ac:chgData name="Jenna Coalson" userId="76c212ef97562457" providerId="LiveId" clId="{118CDFFC-53C8-4F34-A954-FEB3C712165E}" dt="2023-07-28T21:51:08.951" v="4" actId="164"/>
          <ac:grpSpMkLst>
            <pc:docMk/>
            <pc:sldMk cId="636427983" sldId="256"/>
            <ac:grpSpMk id="16" creationId="{B5DC3E8F-E4BC-1317-0913-14712BF8BBC5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30F2E-9665-9B78-7DE4-3CC1C2358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AB55D-91E5-DB12-693B-356167E92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C95E5-B73B-4F6F-FD9E-57C6585A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AD374-916E-2C9E-E9A6-92FB2713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96012-8909-D58F-F8E7-797F6773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54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4ABCE-2FF5-3854-0FB2-2268B8287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8C2CB1-6218-4A7A-94E5-F283B408D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D1CB7-BF9B-5FD5-2CFE-4AD06CBF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A4E39-964A-17DE-A599-4C54163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1DF66-EAC9-3F3F-DE7E-E027D08D9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9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FCED3D-EEB4-853C-359E-8286E9D4AE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11737-3F20-709E-94F1-A12D66A5A8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E7F67-6F00-BF6E-E312-517E2E588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E69F9-4AC5-4F63-96D0-80EAA2230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6EE6F-6A61-5574-4F0C-937BD9D1A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0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69A3A-24F4-146D-3BB9-0D012037D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0E906-AFB7-6F54-2998-5E264839E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B761E-8446-EDD7-D5D7-F0D075025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CAA4A-CE88-2EF2-C1D4-71B87A14A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B2315-389C-27BA-13B7-226D73ED9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89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13449-F90D-EE59-F2CA-B345A1F7E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C1095-32E3-CB72-76B5-5A37DCE7E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338F9-8B2C-7574-E268-B167C3017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DD7B1-8271-82CA-2F6E-C4E36412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AED24-C492-966A-94F3-2F915207F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9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A64A3-AD80-A0C9-EB8F-996057D45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B91F2-173A-D4C1-2525-05DAEB029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82B12-E0E3-E101-A1B5-E53E49B6C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E9CEA-EC0D-D444-E448-985D522B2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015CB-17F3-5BC5-0EDE-E1D94464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BC8385-784D-847F-8416-C58C3AC21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40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7E11A-D6A8-A0A3-1977-3704986C8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0BE7D-7734-4504-82F1-1D32E1227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7F041A-C07C-54C4-1CEA-F4AB16B69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C740D1-42B9-EB84-E2E9-213B73213F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F07F33-444E-509F-E9EC-D1E723F0EB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18910B-7EDB-ED56-F910-7499E831A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A2D8B4-0C84-594E-9405-65A934E23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690355-01AC-C0D8-C61F-86031471A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73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CB839-FE8E-35BE-72E0-60E3F141A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DD77FE-37BE-C345-3D5F-DD4E97AAB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91AC12-1F19-F739-2370-168E2DE9B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7555BA-DBA1-BAAA-20C8-0F61DCA0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FD058-2486-B1D6-10DE-04D6D4081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CEAD7B-359E-88C6-ACE8-988B43EFE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5E3C8-1517-9115-9053-A9886204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940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10BC7-F291-1C86-4482-BE57D7B7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7D7C1-BD53-57A9-FB95-8EEC07854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84FFD2-1896-AE1F-00E3-D84616092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C8B070-D434-9F42-3A38-99033BBD9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FA358-7842-7AE5-3719-35F71B102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0E4731-7000-F22E-A495-AB3AD1D5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55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21DB7-5D2D-6D60-065A-AEE7C92D7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7D976A-37C6-409C-BC89-6015AB3B2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6085D0-32C9-4AF6-F5F1-3C5E67E0BB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BFB24-FFD3-80D3-7B52-6014CDE1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CA9F90-4D58-A72F-38E5-93451CFBE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4DEAE-B239-2C70-0115-89A0A12D3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67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6E3DDB-CBE1-AB0D-C7CC-CA82565C3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2DDBD-11C9-D68D-95FE-0A98A0795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7B2AD-7045-9D25-6390-7CE0ACE3C4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6C8E3-E3F9-4354-BBFD-546AA2B3579A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43291-056E-DC14-0481-674EB0DCED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141ED-1904-BFB6-BFBB-60847AC5A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B4015-937D-44E9-80DB-8B1627B22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4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9586BE5-7E19-F843-734F-76A1FD797BC4}"/>
              </a:ext>
            </a:extLst>
          </p:cNvPr>
          <p:cNvGrpSpPr/>
          <p:nvPr/>
        </p:nvGrpSpPr>
        <p:grpSpPr>
          <a:xfrm>
            <a:off x="501758" y="841839"/>
            <a:ext cx="10986335" cy="3711148"/>
            <a:chOff x="189241" y="2543318"/>
            <a:chExt cx="10986335" cy="371114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5DC3E8F-E4BC-1317-0913-14712BF8BBC5}"/>
                </a:ext>
              </a:extLst>
            </p:cNvPr>
            <p:cNvGrpSpPr/>
            <p:nvPr/>
          </p:nvGrpSpPr>
          <p:grpSpPr>
            <a:xfrm>
              <a:off x="189241" y="2543318"/>
              <a:ext cx="5396801" cy="3711148"/>
              <a:chOff x="189241" y="2543318"/>
              <a:chExt cx="5396801" cy="3711148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AC69AB3B-B7E6-961E-36FC-E5137D244CF1}"/>
                  </a:ext>
                </a:extLst>
              </p:cNvPr>
              <p:cNvGrpSpPr/>
              <p:nvPr/>
            </p:nvGrpSpPr>
            <p:grpSpPr>
              <a:xfrm>
                <a:off x="322176" y="2638425"/>
                <a:ext cx="5263866" cy="3616041"/>
                <a:chOff x="322176" y="2638425"/>
                <a:chExt cx="5263866" cy="3616041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6F35B299-43AC-635A-66B6-A3AB713628ED}"/>
                    </a:ext>
                  </a:extLst>
                </p:cNvPr>
                <p:cNvGrpSpPr/>
                <p:nvPr/>
              </p:nvGrpSpPr>
              <p:grpSpPr>
                <a:xfrm>
                  <a:off x="599175" y="2638425"/>
                  <a:ext cx="4986867" cy="3616041"/>
                  <a:chOff x="440266" y="2396067"/>
                  <a:chExt cx="4986867" cy="3616041"/>
                </a:xfrm>
              </p:grpSpPr>
              <p:pic>
                <p:nvPicPr>
                  <p:cNvPr id="6" name="Picture 5">
                    <a:extLst>
                      <a:ext uri="{FF2B5EF4-FFF2-40B4-BE49-F238E27FC236}">
                        <a16:creationId xmlns:a16="http://schemas.microsoft.com/office/drawing/2014/main" id="{55FE673F-FD0A-9AA1-07E3-9AD4E4F4FA1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072" t="5748" r="1444" b="10794"/>
                  <a:stretch/>
                </p:blipFill>
                <p:spPr>
                  <a:xfrm>
                    <a:off x="440266" y="2396067"/>
                    <a:ext cx="4986867" cy="3339042"/>
                  </a:xfrm>
                  <a:prstGeom prst="rect">
                    <a:avLst/>
                  </a:prstGeom>
                </p:spPr>
              </p:pic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D033F63D-1A17-6DEF-23E2-F43ED8E98FBB}"/>
                      </a:ext>
                    </a:extLst>
                  </p:cNvPr>
                  <p:cNvSpPr txBox="1"/>
                  <p:nvPr/>
                </p:nvSpPr>
                <p:spPr>
                  <a:xfrm>
                    <a:off x="1664231" y="5735109"/>
                    <a:ext cx="251736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Rainfall (total mm previous month)</a:t>
                    </a:r>
                  </a:p>
                </p:txBody>
              </p:sp>
            </p:grp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D2408D1-82CA-E860-A3CB-A01DD983E0F2}"/>
                    </a:ext>
                  </a:extLst>
                </p:cNvPr>
                <p:cNvSpPr txBox="1"/>
                <p:nvPr/>
              </p:nvSpPr>
              <p:spPr>
                <a:xfrm rot="16200000">
                  <a:off x="-947514" y="4043840"/>
                  <a:ext cx="281637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Probability of </a:t>
                  </a:r>
                  <a:r>
                    <a:rPr lang="en-US" sz="1200" i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Ae. aegypti </a:t>
                  </a:r>
                  <a:r>
                    <a:rPr lang="en-US" sz="12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presence</a:t>
                  </a:r>
                </a:p>
              </p:txBody>
            </p: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A86AA3F-B085-74F7-1597-39C5AD5BCC59}"/>
                  </a:ext>
                </a:extLst>
              </p:cNvPr>
              <p:cNvSpPr txBox="1"/>
              <p:nvPr/>
            </p:nvSpPr>
            <p:spPr>
              <a:xfrm>
                <a:off x="189241" y="2543318"/>
                <a:ext cx="409934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A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383EA42-3C59-1347-6A60-44EBA6D86242}"/>
                </a:ext>
              </a:extLst>
            </p:cNvPr>
            <p:cNvGrpSpPr/>
            <p:nvPr/>
          </p:nvGrpSpPr>
          <p:grpSpPr>
            <a:xfrm>
              <a:off x="5675955" y="2543318"/>
              <a:ext cx="5499621" cy="3697978"/>
              <a:chOff x="5675955" y="2543318"/>
              <a:chExt cx="5499621" cy="3697978"/>
            </a:xfrm>
          </p:grpSpPr>
          <p:pic>
            <p:nvPicPr>
              <p:cNvPr id="4" name="Content Placeholder 4">
                <a:extLst>
                  <a:ext uri="{FF2B5EF4-FFF2-40B4-BE49-F238E27FC236}">
                    <a16:creationId xmlns:a16="http://schemas.microsoft.com/office/drawing/2014/main" id="{E46613CC-CA80-C65C-B2A9-A8CF3B705E5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25" t="6383" r="614" b="11084"/>
              <a:stretch/>
            </p:blipFill>
            <p:spPr>
              <a:xfrm>
                <a:off x="6163309" y="2675466"/>
                <a:ext cx="5012267" cy="3302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4B5DB83-E910-4BCD-F563-3B147CB1952D}"/>
                  </a:ext>
                </a:extLst>
              </p:cNvPr>
              <p:cNvSpPr txBox="1"/>
              <p:nvPr/>
            </p:nvSpPr>
            <p:spPr>
              <a:xfrm>
                <a:off x="7152373" y="5964297"/>
                <a:ext cx="33321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Temperature (avg. in °C for  previous month)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B3008F8-6E90-6E04-71B0-8A7247DAE157}"/>
                  </a:ext>
                </a:extLst>
              </p:cNvPr>
              <p:cNvSpPr txBox="1"/>
              <p:nvPr/>
            </p:nvSpPr>
            <p:spPr>
              <a:xfrm>
                <a:off x="5675955" y="2543318"/>
                <a:ext cx="409934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B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560430-D76D-F6BA-1A29-AB1C2E6FA0FD}"/>
                  </a:ext>
                </a:extLst>
              </p:cNvPr>
              <p:cNvSpPr txBox="1"/>
              <p:nvPr/>
            </p:nvSpPr>
            <p:spPr>
              <a:xfrm rot="16200000">
                <a:off x="4534462" y="4043840"/>
                <a:ext cx="281637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Probability of </a:t>
                </a:r>
                <a:r>
                  <a:rPr lang="en-US" sz="12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Ae. aegypti </a:t>
                </a: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presence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6427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32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Jenna Coalson</dc:creator>
  <cp:lastModifiedBy>Jenna Coalson</cp:lastModifiedBy>
  <cp:revision>1</cp:revision>
  <dcterms:created xsi:type="dcterms:W3CDTF">2023-07-28T19:07:25Z</dcterms:created>
  <dcterms:modified xsi:type="dcterms:W3CDTF">2023-07-28T21:51:13Z</dcterms:modified>
</cp:coreProperties>
</file>