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-2766" y="-10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B879D-DF57-475D-AEFD-8EB17C826EB6}" type="datetimeFigureOut">
              <a:rPr lang="en-GB" smtClean="0"/>
              <a:t>23/07/2015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57932-CC50-4532-98DE-2AAF12E48D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7125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B879D-DF57-475D-AEFD-8EB17C826EB6}" type="datetimeFigureOut">
              <a:rPr lang="en-GB" smtClean="0"/>
              <a:t>23/07/2015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57932-CC50-4532-98DE-2AAF12E48D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6451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86387" y="396701"/>
            <a:ext cx="1671638" cy="845220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475" y="396701"/>
            <a:ext cx="4900613" cy="845220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B879D-DF57-475D-AEFD-8EB17C826EB6}" type="datetimeFigureOut">
              <a:rPr lang="en-GB" smtClean="0"/>
              <a:t>23/07/2015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57932-CC50-4532-98DE-2AAF12E48D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276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B879D-DF57-475D-AEFD-8EB17C826EB6}" type="datetimeFigureOut">
              <a:rPr lang="en-GB" smtClean="0"/>
              <a:t>23/07/2015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57932-CC50-4532-98DE-2AAF12E48D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666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B879D-DF57-475D-AEFD-8EB17C826EB6}" type="datetimeFigureOut">
              <a:rPr lang="en-GB" smtClean="0"/>
              <a:t>23/07/2015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57932-CC50-4532-98DE-2AAF12E48D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7031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475" y="2311402"/>
            <a:ext cx="3286125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71900" y="2311402"/>
            <a:ext cx="3286125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B879D-DF57-475D-AEFD-8EB17C826EB6}" type="datetimeFigureOut">
              <a:rPr lang="en-GB" smtClean="0"/>
              <a:t>23/07/2015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57932-CC50-4532-98DE-2AAF12E48D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581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B879D-DF57-475D-AEFD-8EB17C826EB6}" type="datetimeFigureOut">
              <a:rPr lang="en-GB" smtClean="0"/>
              <a:t>23/07/2015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57932-CC50-4532-98DE-2AAF12E48D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070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B879D-DF57-475D-AEFD-8EB17C826EB6}" type="datetimeFigureOut">
              <a:rPr lang="en-GB" smtClean="0"/>
              <a:t>23/07/2015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57932-CC50-4532-98DE-2AAF12E48D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362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B879D-DF57-475D-AEFD-8EB17C826EB6}" type="datetimeFigureOut">
              <a:rPr lang="en-GB" smtClean="0"/>
              <a:t>23/07/2015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57932-CC50-4532-98DE-2AAF12E48D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7167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2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B879D-DF57-475D-AEFD-8EB17C826EB6}" type="datetimeFigureOut">
              <a:rPr lang="en-GB" smtClean="0"/>
              <a:t>23/07/2015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57932-CC50-4532-98DE-2AAF12E48D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755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B879D-DF57-475D-AEFD-8EB17C826EB6}" type="datetimeFigureOut">
              <a:rPr lang="en-GB" smtClean="0"/>
              <a:t>23/07/2015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57932-CC50-4532-98DE-2AAF12E48D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1439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B879D-DF57-475D-AEFD-8EB17C826EB6}" type="datetimeFigureOut">
              <a:rPr lang="en-GB" smtClean="0"/>
              <a:t>23/07/2015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7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57932-CC50-4532-98DE-2AAF12E48D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1844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3573" y="1640144"/>
            <a:ext cx="2659111" cy="143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1333" y="2052716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Control</a:t>
            </a:r>
            <a:endParaRPr lang="en-US" sz="12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6" name="Picture 3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99440" y="1198349"/>
            <a:ext cx="1872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33573" y="3734422"/>
            <a:ext cx="2656731" cy="139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/>
          <p:cNvPicPr preferRelativeResize="0"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99440" y="3278522"/>
            <a:ext cx="1872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33573" y="5956818"/>
            <a:ext cx="2656733" cy="1450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-94618" y="4151981"/>
            <a:ext cx="1514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1mM VPA</a:t>
            </a:r>
            <a:endParaRPr lang="en-GB" sz="1200" b="1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310643" y="6384229"/>
            <a:ext cx="1730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3µM</a:t>
            </a:r>
            <a:r>
              <a:rPr lang="en-GB" sz="12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sz="12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UNC1999</a:t>
            </a:r>
            <a:endParaRPr lang="en-US" sz="12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12" name="Picture 9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99440" y="5526739"/>
            <a:ext cx="1872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33573" y="8203394"/>
            <a:ext cx="2669651" cy="1429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193413" y="8563141"/>
            <a:ext cx="1226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1mM VPA </a:t>
            </a:r>
            <a:r>
              <a:rPr lang="en-GB" sz="12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 </a:t>
            </a:r>
            <a:r>
              <a:rPr lang="en-GB" sz="12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3µM UNC1999</a:t>
            </a:r>
            <a:endParaRPr lang="en-US" sz="12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15" name="Picture 12"/>
          <p:cNvPicPr preferRelativeResize="0">
            <a:picLocks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99440" y="7778732"/>
            <a:ext cx="1872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4881325" y="1319607"/>
            <a:ext cx="6480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0.9%</a:t>
            </a:r>
            <a:endParaRPr lang="en-GB" sz="11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06869" y="1288323"/>
            <a:ext cx="6480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1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9.3%</a:t>
            </a:r>
            <a:endParaRPr lang="en-GB" sz="11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81325" y="2296435"/>
            <a:ext cx="6480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85.1%</a:t>
            </a:r>
            <a:endParaRPr lang="en-GB" sz="11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906869" y="2296435"/>
            <a:ext cx="6480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1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4.8%</a:t>
            </a:r>
            <a:endParaRPr lang="en-GB" sz="11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81325" y="3322458"/>
            <a:ext cx="6480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1.1%</a:t>
            </a:r>
            <a:endParaRPr lang="en-GB" sz="11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906869" y="3313586"/>
            <a:ext cx="6480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1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11.5%</a:t>
            </a:r>
            <a:endParaRPr lang="en-GB" sz="11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881325" y="4298431"/>
            <a:ext cx="6480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83.9%</a:t>
            </a:r>
            <a:endParaRPr lang="en-GB" sz="11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906869" y="4298431"/>
            <a:ext cx="6480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1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3.6%</a:t>
            </a:r>
            <a:endParaRPr lang="en-GB" sz="11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81325" y="5657217"/>
            <a:ext cx="6480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1.1%</a:t>
            </a:r>
            <a:endParaRPr lang="en-GB" sz="11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906869" y="5625933"/>
            <a:ext cx="6480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1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10.9%</a:t>
            </a:r>
            <a:endParaRPr lang="en-GB" sz="11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54430" y="6634045"/>
            <a:ext cx="7810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83.13%</a:t>
            </a:r>
            <a:endParaRPr lang="en-GB" sz="11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906869" y="6634045"/>
            <a:ext cx="6480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1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4.9%</a:t>
            </a:r>
            <a:endParaRPr lang="en-GB" sz="11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881325" y="7876779"/>
            <a:ext cx="6480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1.1%</a:t>
            </a:r>
            <a:endParaRPr lang="en-GB" sz="11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906869" y="7845495"/>
            <a:ext cx="6480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1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12.5%</a:t>
            </a:r>
            <a:endParaRPr lang="en-GB" sz="11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881325" y="8853607"/>
            <a:ext cx="6480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81.0%</a:t>
            </a:r>
            <a:endParaRPr lang="en-GB" sz="11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906869" y="8853607"/>
            <a:ext cx="6480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1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5.4%</a:t>
            </a:r>
            <a:endParaRPr lang="en-GB" sz="11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569677" y="2927845"/>
            <a:ext cx="1334020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2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Propidium</a:t>
            </a:r>
            <a:r>
              <a:rPr lang="en-GB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Iodide</a:t>
            </a:r>
            <a:endParaRPr lang="en-GB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569677" y="5016077"/>
            <a:ext cx="1334020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2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Propidium</a:t>
            </a:r>
            <a:r>
              <a:rPr lang="en-GB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Iodide</a:t>
            </a:r>
            <a:endParaRPr lang="en-GB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569677" y="7248325"/>
            <a:ext cx="1334020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2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Propidium</a:t>
            </a:r>
            <a:r>
              <a:rPr lang="en-GB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Iodide</a:t>
            </a:r>
            <a:endParaRPr lang="en-GB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569677" y="9480573"/>
            <a:ext cx="1334020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2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Propidium</a:t>
            </a:r>
            <a:r>
              <a:rPr lang="en-GB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Iodide</a:t>
            </a:r>
            <a:endParaRPr lang="en-GB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 rot="16200000">
            <a:off x="1364877" y="2033381"/>
            <a:ext cx="670376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Counts</a:t>
            </a:r>
            <a:endParaRPr lang="en-GB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 rot="16200000">
            <a:off x="1364877" y="4171316"/>
            <a:ext cx="670376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Counts</a:t>
            </a:r>
            <a:endParaRPr lang="en-GB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 rot="16200000">
            <a:off x="1364877" y="6403564"/>
            <a:ext cx="670376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Counts</a:t>
            </a:r>
            <a:endParaRPr lang="en-GB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 rot="16200000">
            <a:off x="1364877" y="8580574"/>
            <a:ext cx="670376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Counts</a:t>
            </a:r>
            <a:endParaRPr lang="en-GB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052081" y="2927845"/>
            <a:ext cx="1244251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1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Propidium</a:t>
            </a:r>
            <a:r>
              <a:rPr lang="en-GB" sz="11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Iodide</a:t>
            </a:r>
            <a:endParaRPr lang="en-GB" sz="11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052081" y="5016077"/>
            <a:ext cx="1244251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1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Propidium</a:t>
            </a:r>
            <a:r>
              <a:rPr lang="en-GB" sz="11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Iodide</a:t>
            </a:r>
            <a:endParaRPr lang="en-GB" sz="11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052081" y="7248325"/>
            <a:ext cx="1244251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1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Propidium</a:t>
            </a:r>
            <a:r>
              <a:rPr lang="en-GB" sz="11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Iodide</a:t>
            </a:r>
            <a:endParaRPr lang="en-GB" sz="11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052081" y="9480573"/>
            <a:ext cx="1244251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1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Propidium</a:t>
            </a:r>
            <a:r>
              <a:rPr lang="en-GB" sz="11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Iodide</a:t>
            </a:r>
            <a:endParaRPr lang="en-GB" sz="11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 rot="16200000">
            <a:off x="4203864" y="1897076"/>
            <a:ext cx="88357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2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Annexin</a:t>
            </a:r>
            <a:r>
              <a:rPr lang="en-GB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V</a:t>
            </a:r>
            <a:endParaRPr lang="en-GB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 rot="16200000">
            <a:off x="4203864" y="3995528"/>
            <a:ext cx="88357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2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Annexin</a:t>
            </a:r>
            <a:r>
              <a:rPr lang="en-GB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V</a:t>
            </a:r>
            <a:endParaRPr lang="en-GB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 rot="16200000">
            <a:off x="4203864" y="6211411"/>
            <a:ext cx="88357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2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Annexin</a:t>
            </a:r>
            <a:r>
              <a:rPr lang="en-GB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V</a:t>
            </a:r>
            <a:endParaRPr lang="en-GB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 rot="16200000">
            <a:off x="4203864" y="8481250"/>
            <a:ext cx="88357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2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Annexin</a:t>
            </a:r>
            <a:r>
              <a:rPr lang="en-GB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V</a:t>
            </a:r>
            <a:endParaRPr lang="en-GB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4364" y="100729"/>
            <a:ext cx="6739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Additional Data File </a:t>
            </a:r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- The effect of </a:t>
            </a:r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UNC1999 and VPA on LCL viability</a:t>
            </a:r>
          </a:p>
          <a:p>
            <a:pPr algn="just"/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AH LCL cells were treated with 1mM VPA, 3µM UNC1999 or the two in combination for 24 hours. Cell cycle profile was assessed by </a:t>
            </a:r>
            <a:r>
              <a:rPr lang="en-GB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propidium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iodide staining and </a:t>
            </a:r>
            <a:r>
              <a:rPr lang="en-GB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apopotosis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by the </a:t>
            </a:r>
            <a:r>
              <a:rPr lang="en-GB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annexin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V assay.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4024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122</Words>
  <Application>Microsoft Office PowerPoint</Application>
  <PresentationFormat>A4 Paper (210x297 mm)</PresentationFormat>
  <Paragraphs>38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University of Birmingham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Halsall</dc:creator>
  <cp:lastModifiedBy>John Halsall</cp:lastModifiedBy>
  <cp:revision>3</cp:revision>
  <dcterms:created xsi:type="dcterms:W3CDTF">2015-07-23T12:55:55Z</dcterms:created>
  <dcterms:modified xsi:type="dcterms:W3CDTF">2015-07-23T13:48:52Z</dcterms:modified>
</cp:coreProperties>
</file>