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144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29" autoAdjust="0"/>
  </p:normalViewPr>
  <p:slideViewPr>
    <p:cSldViewPr snapToGrid="0">
      <p:cViewPr>
        <p:scale>
          <a:sx n="71" d="100"/>
          <a:sy n="71" d="100"/>
        </p:scale>
        <p:origin x="-3408" y="-408"/>
      </p:cViewPr>
      <p:guideLst>
        <p:guide orient="horz" pos="2880"/>
        <p:guide pos="21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35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68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17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415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227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22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3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694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88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52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100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ACD15-C9D0-47C0-B429-15B0D256D383}" type="datetimeFigureOut">
              <a:rPr lang="en-GB" smtClean="0"/>
              <a:t>01/11/2016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13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20688" y="251520"/>
            <a:ext cx="5693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Additional file 1</a:t>
            </a:r>
          </a:p>
        </p:txBody>
      </p:sp>
      <p:sp>
        <p:nvSpPr>
          <p:cNvPr id="13" name="TextBox 123"/>
          <p:cNvSpPr txBox="1"/>
          <p:nvPr/>
        </p:nvSpPr>
        <p:spPr>
          <a:xfrm>
            <a:off x="540648" y="131686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1A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Box 123"/>
          <p:cNvSpPr txBox="1"/>
          <p:nvPr/>
        </p:nvSpPr>
        <p:spPr>
          <a:xfrm>
            <a:off x="622536" y="447017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1B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Box 123"/>
          <p:cNvSpPr txBox="1"/>
          <p:nvPr/>
        </p:nvSpPr>
        <p:spPr>
          <a:xfrm>
            <a:off x="4888791" y="457775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19" y="2253449"/>
            <a:ext cx="1080000" cy="15552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 preferRelativeResize="0">
            <a:picLocks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867" y="2253723"/>
            <a:ext cx="1080000" cy="15552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 preferRelativeResize="0">
            <a:picLocks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791" y="2253724"/>
            <a:ext cx="1080000" cy="15552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20" y="5311527"/>
            <a:ext cx="1080000" cy="155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488" y="5311527"/>
            <a:ext cx="1080000" cy="155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867" y="5311527"/>
            <a:ext cx="1080000" cy="155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9" name="TextBox 17"/>
          <p:cNvSpPr txBox="1"/>
          <p:nvPr/>
        </p:nvSpPr>
        <p:spPr>
          <a:xfrm>
            <a:off x="5410749" y="1838226"/>
            <a:ext cx="7560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IP</a:t>
            </a:r>
          </a:p>
          <a:p>
            <a:pPr algn="ctr"/>
            <a:r>
              <a:rPr lang="en-GB" sz="1050" dirty="0" smtClean="0"/>
              <a:t>KMT2A</a:t>
            </a:r>
            <a:r>
              <a:rPr lang="en-GB" sz="1050" b="1" dirty="0" smtClean="0"/>
              <a:t> </a:t>
            </a:r>
          </a:p>
        </p:txBody>
      </p:sp>
      <p:sp>
        <p:nvSpPr>
          <p:cNvPr id="40" name="TextBox 76"/>
          <p:cNvSpPr txBox="1"/>
          <p:nvPr/>
        </p:nvSpPr>
        <p:spPr>
          <a:xfrm>
            <a:off x="4691747" y="1840092"/>
            <a:ext cx="699349" cy="4154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10%</a:t>
            </a:r>
          </a:p>
          <a:p>
            <a:pPr algn="ctr"/>
            <a:r>
              <a:rPr lang="en-GB" sz="1050" dirty="0" smtClean="0"/>
              <a:t>Input</a:t>
            </a:r>
            <a:endParaRPr lang="en-GB" sz="1050" dirty="0"/>
          </a:p>
        </p:txBody>
      </p:sp>
      <p:sp>
        <p:nvSpPr>
          <p:cNvPr id="41" name="TextBox 105"/>
          <p:cNvSpPr txBox="1"/>
          <p:nvPr/>
        </p:nvSpPr>
        <p:spPr>
          <a:xfrm>
            <a:off x="5137329" y="1840092"/>
            <a:ext cx="612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No</a:t>
            </a:r>
          </a:p>
          <a:p>
            <a:pPr algn="ctr"/>
            <a:r>
              <a:rPr lang="en-GB" sz="1050" dirty="0" smtClean="0"/>
              <a:t>AB</a:t>
            </a:r>
            <a:endParaRPr lang="en-GB" sz="1050" b="1" dirty="0" smtClean="0"/>
          </a:p>
        </p:txBody>
      </p:sp>
      <p:sp>
        <p:nvSpPr>
          <p:cNvPr id="48" name="TextBox 17"/>
          <p:cNvSpPr txBox="1"/>
          <p:nvPr/>
        </p:nvSpPr>
        <p:spPr>
          <a:xfrm>
            <a:off x="1285585" y="1843886"/>
            <a:ext cx="7560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IP</a:t>
            </a:r>
          </a:p>
          <a:p>
            <a:pPr algn="ctr"/>
            <a:r>
              <a:rPr lang="en-GB" sz="1050" dirty="0" smtClean="0"/>
              <a:t>KMT2A</a:t>
            </a:r>
            <a:r>
              <a:rPr lang="en-GB" sz="1050" b="1" dirty="0" smtClean="0"/>
              <a:t> </a:t>
            </a:r>
          </a:p>
        </p:txBody>
      </p:sp>
      <p:sp>
        <p:nvSpPr>
          <p:cNvPr id="49" name="TextBox 76"/>
          <p:cNvSpPr txBox="1"/>
          <p:nvPr/>
        </p:nvSpPr>
        <p:spPr>
          <a:xfrm>
            <a:off x="375511" y="1845752"/>
            <a:ext cx="699349" cy="4154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10%</a:t>
            </a:r>
          </a:p>
          <a:p>
            <a:pPr algn="ctr"/>
            <a:r>
              <a:rPr lang="en-GB" sz="1050" dirty="0" smtClean="0"/>
              <a:t>Input</a:t>
            </a:r>
            <a:endParaRPr lang="en-GB" sz="1050" dirty="0"/>
          </a:p>
        </p:txBody>
      </p:sp>
      <p:sp>
        <p:nvSpPr>
          <p:cNvPr id="50" name="TextBox 105"/>
          <p:cNvSpPr txBox="1"/>
          <p:nvPr/>
        </p:nvSpPr>
        <p:spPr>
          <a:xfrm>
            <a:off x="971221" y="1845752"/>
            <a:ext cx="612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No</a:t>
            </a:r>
          </a:p>
          <a:p>
            <a:pPr algn="ctr"/>
            <a:r>
              <a:rPr lang="en-GB" sz="1050" dirty="0" smtClean="0"/>
              <a:t>AB</a:t>
            </a:r>
            <a:endParaRPr lang="en-GB" sz="1050" b="1" dirty="0" smtClean="0"/>
          </a:p>
        </p:txBody>
      </p:sp>
      <p:sp>
        <p:nvSpPr>
          <p:cNvPr id="51" name="TextBox 17"/>
          <p:cNvSpPr txBox="1"/>
          <p:nvPr/>
        </p:nvSpPr>
        <p:spPr>
          <a:xfrm>
            <a:off x="3335515" y="1837951"/>
            <a:ext cx="7560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IP</a:t>
            </a:r>
          </a:p>
          <a:p>
            <a:pPr algn="ctr"/>
            <a:r>
              <a:rPr lang="en-GB" sz="1050" dirty="0" smtClean="0"/>
              <a:t>KMT2A</a:t>
            </a:r>
            <a:r>
              <a:rPr lang="en-GB" sz="1050" b="1" dirty="0" smtClean="0"/>
              <a:t> </a:t>
            </a:r>
          </a:p>
        </p:txBody>
      </p:sp>
      <p:sp>
        <p:nvSpPr>
          <p:cNvPr id="52" name="TextBox 76"/>
          <p:cNvSpPr txBox="1"/>
          <p:nvPr/>
        </p:nvSpPr>
        <p:spPr>
          <a:xfrm>
            <a:off x="2602865" y="1839817"/>
            <a:ext cx="699349" cy="4154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10%</a:t>
            </a:r>
          </a:p>
          <a:p>
            <a:pPr algn="ctr"/>
            <a:r>
              <a:rPr lang="en-GB" sz="1050" dirty="0" smtClean="0"/>
              <a:t>Input</a:t>
            </a:r>
            <a:endParaRPr lang="en-GB" sz="1050" dirty="0"/>
          </a:p>
        </p:txBody>
      </p:sp>
      <p:sp>
        <p:nvSpPr>
          <p:cNvPr id="53" name="TextBox 105"/>
          <p:cNvSpPr txBox="1"/>
          <p:nvPr/>
        </p:nvSpPr>
        <p:spPr>
          <a:xfrm>
            <a:off x="3027975" y="1839817"/>
            <a:ext cx="612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No</a:t>
            </a:r>
          </a:p>
          <a:p>
            <a:pPr algn="ctr"/>
            <a:r>
              <a:rPr lang="en-GB" sz="1050" dirty="0" smtClean="0"/>
              <a:t>AB</a:t>
            </a:r>
            <a:endParaRPr lang="en-GB" sz="1050" b="1" dirty="0" smtClean="0"/>
          </a:p>
        </p:txBody>
      </p:sp>
      <p:sp>
        <p:nvSpPr>
          <p:cNvPr id="56" name="TextBox 21"/>
          <p:cNvSpPr txBox="1"/>
          <p:nvPr/>
        </p:nvSpPr>
        <p:spPr>
          <a:xfrm>
            <a:off x="1761480" y="2958453"/>
            <a:ext cx="594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smtClean="0"/>
              <a:t>Msk1-p</a:t>
            </a:r>
            <a:endParaRPr lang="en-GB" sz="1000" dirty="0"/>
          </a:p>
        </p:txBody>
      </p:sp>
      <p:sp>
        <p:nvSpPr>
          <p:cNvPr id="57" name="TextBox 21"/>
          <p:cNvSpPr txBox="1"/>
          <p:nvPr/>
        </p:nvSpPr>
        <p:spPr>
          <a:xfrm>
            <a:off x="3812666" y="2960983"/>
            <a:ext cx="594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smtClean="0"/>
              <a:t>Msk1-p</a:t>
            </a:r>
            <a:endParaRPr lang="en-GB" sz="1000" dirty="0"/>
          </a:p>
        </p:txBody>
      </p:sp>
      <p:sp>
        <p:nvSpPr>
          <p:cNvPr id="58" name="TextBox 21"/>
          <p:cNvSpPr txBox="1"/>
          <p:nvPr/>
        </p:nvSpPr>
        <p:spPr>
          <a:xfrm>
            <a:off x="5918551" y="2971030"/>
            <a:ext cx="594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 smtClean="0"/>
              <a:t>Msk1-p</a:t>
            </a:r>
            <a:endParaRPr lang="en-GB" sz="1000" dirty="0"/>
          </a:p>
        </p:txBody>
      </p:sp>
      <p:sp>
        <p:nvSpPr>
          <p:cNvPr id="59" name="TextBox 90"/>
          <p:cNvSpPr txBox="1"/>
          <p:nvPr/>
        </p:nvSpPr>
        <p:spPr>
          <a:xfrm>
            <a:off x="3085112" y="3838835"/>
            <a:ext cx="473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/>
              <a:t>MEFs</a:t>
            </a:r>
            <a:endParaRPr lang="en-GB" sz="1000" dirty="0"/>
          </a:p>
        </p:txBody>
      </p:sp>
      <p:sp>
        <p:nvSpPr>
          <p:cNvPr id="60" name="TextBox 91"/>
          <p:cNvSpPr txBox="1"/>
          <p:nvPr/>
        </p:nvSpPr>
        <p:spPr>
          <a:xfrm>
            <a:off x="5194765" y="3838834"/>
            <a:ext cx="468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/>
              <a:t>HEKs</a:t>
            </a:r>
            <a:endParaRPr lang="en-GB" sz="1000" dirty="0"/>
          </a:p>
        </p:txBody>
      </p:sp>
      <p:sp>
        <p:nvSpPr>
          <p:cNvPr id="61" name="TextBox 103"/>
          <p:cNvSpPr txBox="1"/>
          <p:nvPr/>
        </p:nvSpPr>
        <p:spPr>
          <a:xfrm>
            <a:off x="1040500" y="3838835"/>
            <a:ext cx="473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/>
              <a:t>LCLs</a:t>
            </a:r>
            <a:endParaRPr lang="en-GB" sz="1000" dirty="0"/>
          </a:p>
        </p:txBody>
      </p:sp>
      <p:sp>
        <p:nvSpPr>
          <p:cNvPr id="62" name="TextBox 90"/>
          <p:cNvSpPr txBox="1"/>
          <p:nvPr/>
        </p:nvSpPr>
        <p:spPr>
          <a:xfrm>
            <a:off x="3085112" y="6883875"/>
            <a:ext cx="473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/>
              <a:t>MEFs</a:t>
            </a:r>
            <a:endParaRPr lang="en-GB" sz="1000" dirty="0"/>
          </a:p>
        </p:txBody>
      </p:sp>
      <p:sp>
        <p:nvSpPr>
          <p:cNvPr id="63" name="TextBox 91"/>
          <p:cNvSpPr txBox="1"/>
          <p:nvPr/>
        </p:nvSpPr>
        <p:spPr>
          <a:xfrm>
            <a:off x="5194765" y="6883874"/>
            <a:ext cx="468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/>
              <a:t>HEKs</a:t>
            </a:r>
            <a:endParaRPr lang="en-GB" sz="1000" dirty="0"/>
          </a:p>
        </p:txBody>
      </p:sp>
      <p:sp>
        <p:nvSpPr>
          <p:cNvPr id="64" name="TextBox 103"/>
          <p:cNvSpPr txBox="1"/>
          <p:nvPr/>
        </p:nvSpPr>
        <p:spPr>
          <a:xfrm>
            <a:off x="1040500" y="6883875"/>
            <a:ext cx="473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/>
              <a:t>LCLs</a:t>
            </a:r>
            <a:endParaRPr lang="en-GB" sz="1000" dirty="0"/>
          </a:p>
        </p:txBody>
      </p:sp>
      <p:sp>
        <p:nvSpPr>
          <p:cNvPr id="65" name="TextBox 17"/>
          <p:cNvSpPr txBox="1"/>
          <p:nvPr/>
        </p:nvSpPr>
        <p:spPr>
          <a:xfrm>
            <a:off x="5390544" y="4882917"/>
            <a:ext cx="7560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IP</a:t>
            </a:r>
          </a:p>
          <a:p>
            <a:pPr algn="ctr"/>
            <a:r>
              <a:rPr lang="en-GB" sz="1050" dirty="0" smtClean="0"/>
              <a:t>Msk1-p</a:t>
            </a:r>
            <a:r>
              <a:rPr lang="en-GB" sz="1050" b="1" dirty="0" smtClean="0"/>
              <a:t> </a:t>
            </a:r>
          </a:p>
        </p:txBody>
      </p:sp>
      <p:sp>
        <p:nvSpPr>
          <p:cNvPr id="66" name="TextBox 76"/>
          <p:cNvSpPr txBox="1"/>
          <p:nvPr/>
        </p:nvSpPr>
        <p:spPr>
          <a:xfrm>
            <a:off x="4671542" y="4884783"/>
            <a:ext cx="699349" cy="4154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10%</a:t>
            </a:r>
          </a:p>
          <a:p>
            <a:pPr algn="ctr"/>
            <a:r>
              <a:rPr lang="en-GB" sz="1050" dirty="0" smtClean="0"/>
              <a:t>Input</a:t>
            </a:r>
            <a:endParaRPr lang="en-GB" sz="1050" dirty="0"/>
          </a:p>
        </p:txBody>
      </p:sp>
      <p:sp>
        <p:nvSpPr>
          <p:cNvPr id="67" name="TextBox 105"/>
          <p:cNvSpPr txBox="1"/>
          <p:nvPr/>
        </p:nvSpPr>
        <p:spPr>
          <a:xfrm>
            <a:off x="5117124" y="4884783"/>
            <a:ext cx="612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No</a:t>
            </a:r>
          </a:p>
          <a:p>
            <a:pPr algn="ctr"/>
            <a:r>
              <a:rPr lang="en-GB" sz="1050" dirty="0" smtClean="0"/>
              <a:t>AB</a:t>
            </a:r>
            <a:endParaRPr lang="en-GB" sz="1050" b="1" dirty="0" smtClean="0"/>
          </a:p>
        </p:txBody>
      </p:sp>
      <p:sp>
        <p:nvSpPr>
          <p:cNvPr id="68" name="TextBox 17"/>
          <p:cNvSpPr txBox="1"/>
          <p:nvPr/>
        </p:nvSpPr>
        <p:spPr>
          <a:xfrm>
            <a:off x="1265380" y="4888577"/>
            <a:ext cx="7560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IP</a:t>
            </a:r>
          </a:p>
          <a:p>
            <a:pPr algn="ctr"/>
            <a:r>
              <a:rPr lang="en-GB" sz="1050" dirty="0" smtClean="0"/>
              <a:t>Msk1-p</a:t>
            </a:r>
            <a:r>
              <a:rPr lang="en-GB" sz="1050" b="1" dirty="0" smtClean="0"/>
              <a:t> </a:t>
            </a:r>
          </a:p>
        </p:txBody>
      </p:sp>
      <p:sp>
        <p:nvSpPr>
          <p:cNvPr id="69" name="TextBox 76"/>
          <p:cNvSpPr txBox="1"/>
          <p:nvPr/>
        </p:nvSpPr>
        <p:spPr>
          <a:xfrm>
            <a:off x="355306" y="4890443"/>
            <a:ext cx="699349" cy="4154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10%</a:t>
            </a:r>
          </a:p>
          <a:p>
            <a:pPr algn="ctr"/>
            <a:r>
              <a:rPr lang="en-GB" sz="1050" dirty="0" smtClean="0"/>
              <a:t>Input</a:t>
            </a:r>
            <a:endParaRPr lang="en-GB" sz="1050" dirty="0"/>
          </a:p>
        </p:txBody>
      </p:sp>
      <p:sp>
        <p:nvSpPr>
          <p:cNvPr id="70" name="TextBox 105"/>
          <p:cNvSpPr txBox="1"/>
          <p:nvPr/>
        </p:nvSpPr>
        <p:spPr>
          <a:xfrm>
            <a:off x="951016" y="4890443"/>
            <a:ext cx="612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No</a:t>
            </a:r>
          </a:p>
          <a:p>
            <a:pPr algn="ctr"/>
            <a:r>
              <a:rPr lang="en-GB" sz="1050" dirty="0" smtClean="0"/>
              <a:t>AB</a:t>
            </a:r>
            <a:endParaRPr lang="en-GB" sz="1050" b="1" dirty="0" smtClean="0"/>
          </a:p>
        </p:txBody>
      </p:sp>
      <p:sp>
        <p:nvSpPr>
          <p:cNvPr id="71" name="TextBox 17"/>
          <p:cNvSpPr txBox="1"/>
          <p:nvPr/>
        </p:nvSpPr>
        <p:spPr>
          <a:xfrm>
            <a:off x="3315310" y="4882642"/>
            <a:ext cx="7560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IP</a:t>
            </a:r>
          </a:p>
          <a:p>
            <a:pPr algn="ctr"/>
            <a:r>
              <a:rPr lang="en-GB" sz="1050" dirty="0" smtClean="0"/>
              <a:t>Msk1-p</a:t>
            </a:r>
            <a:r>
              <a:rPr lang="en-GB" sz="1050" b="1" dirty="0" smtClean="0"/>
              <a:t> </a:t>
            </a:r>
          </a:p>
        </p:txBody>
      </p:sp>
      <p:sp>
        <p:nvSpPr>
          <p:cNvPr id="72" name="TextBox 76"/>
          <p:cNvSpPr txBox="1"/>
          <p:nvPr/>
        </p:nvSpPr>
        <p:spPr>
          <a:xfrm>
            <a:off x="2582660" y="4884508"/>
            <a:ext cx="699349" cy="4154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10%</a:t>
            </a:r>
          </a:p>
          <a:p>
            <a:pPr algn="ctr"/>
            <a:r>
              <a:rPr lang="en-GB" sz="1050" dirty="0" smtClean="0"/>
              <a:t>Input</a:t>
            </a:r>
            <a:endParaRPr lang="en-GB" sz="1050" dirty="0"/>
          </a:p>
        </p:txBody>
      </p:sp>
      <p:sp>
        <p:nvSpPr>
          <p:cNvPr id="73" name="TextBox 105"/>
          <p:cNvSpPr txBox="1"/>
          <p:nvPr/>
        </p:nvSpPr>
        <p:spPr>
          <a:xfrm>
            <a:off x="3007770" y="4884508"/>
            <a:ext cx="612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50" dirty="0" smtClean="0"/>
              <a:t>No</a:t>
            </a:r>
          </a:p>
          <a:p>
            <a:pPr algn="ctr"/>
            <a:r>
              <a:rPr lang="en-GB" sz="1050" dirty="0" smtClean="0"/>
              <a:t>AB</a:t>
            </a:r>
            <a:endParaRPr lang="en-GB" sz="1050" b="1" dirty="0" smtClean="0"/>
          </a:p>
        </p:txBody>
      </p:sp>
      <p:sp>
        <p:nvSpPr>
          <p:cNvPr id="74" name="TextBox 85"/>
          <p:cNvSpPr txBox="1"/>
          <p:nvPr/>
        </p:nvSpPr>
        <p:spPr>
          <a:xfrm>
            <a:off x="1770775" y="5966016"/>
            <a:ext cx="594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KMT2A</a:t>
            </a:r>
          </a:p>
        </p:txBody>
      </p:sp>
      <p:sp>
        <p:nvSpPr>
          <p:cNvPr id="75" name="TextBox 85"/>
          <p:cNvSpPr txBox="1"/>
          <p:nvPr/>
        </p:nvSpPr>
        <p:spPr>
          <a:xfrm>
            <a:off x="3807275" y="5966016"/>
            <a:ext cx="594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KMT2A</a:t>
            </a:r>
          </a:p>
        </p:txBody>
      </p:sp>
      <p:sp>
        <p:nvSpPr>
          <p:cNvPr id="76" name="TextBox 85"/>
          <p:cNvSpPr txBox="1"/>
          <p:nvPr/>
        </p:nvSpPr>
        <p:spPr>
          <a:xfrm>
            <a:off x="5914199" y="5966016"/>
            <a:ext cx="594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KMT2A</a:t>
            </a:r>
          </a:p>
        </p:txBody>
      </p:sp>
      <p:sp>
        <p:nvSpPr>
          <p:cNvPr id="84" name="TextBox 169"/>
          <p:cNvSpPr txBox="1"/>
          <p:nvPr/>
        </p:nvSpPr>
        <p:spPr>
          <a:xfrm>
            <a:off x="224536" y="3645268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/>
              <a:t>20</a:t>
            </a:r>
            <a:endParaRPr lang="en-GB" sz="1000" dirty="0"/>
          </a:p>
        </p:txBody>
      </p:sp>
      <p:sp>
        <p:nvSpPr>
          <p:cNvPr id="86" name="TextBox 171"/>
          <p:cNvSpPr txBox="1"/>
          <p:nvPr/>
        </p:nvSpPr>
        <p:spPr>
          <a:xfrm>
            <a:off x="222384" y="3185049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/>
              <a:t>50</a:t>
            </a:r>
            <a:endParaRPr lang="en-GB" sz="1000" dirty="0"/>
          </a:p>
        </p:txBody>
      </p:sp>
      <p:sp>
        <p:nvSpPr>
          <p:cNvPr id="88" name="TextBox 173"/>
          <p:cNvSpPr txBox="1"/>
          <p:nvPr/>
        </p:nvSpPr>
        <p:spPr>
          <a:xfrm>
            <a:off x="224536" y="2522619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/>
              <a:t>90</a:t>
            </a:r>
            <a:endParaRPr lang="en-GB" sz="1000" dirty="0"/>
          </a:p>
        </p:txBody>
      </p:sp>
      <p:sp>
        <p:nvSpPr>
          <p:cNvPr id="89" name="TextBox 174"/>
          <p:cNvSpPr txBox="1"/>
          <p:nvPr/>
        </p:nvSpPr>
        <p:spPr>
          <a:xfrm>
            <a:off x="158812" y="2205810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/>
              <a:t>125</a:t>
            </a:r>
            <a:endParaRPr lang="en-GB" sz="1000" dirty="0"/>
          </a:p>
        </p:txBody>
      </p:sp>
      <p:sp>
        <p:nvSpPr>
          <p:cNvPr id="98" name="TextBox 176"/>
          <p:cNvSpPr txBox="1"/>
          <p:nvPr/>
        </p:nvSpPr>
        <p:spPr>
          <a:xfrm>
            <a:off x="164388" y="1853270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err="1" smtClean="0"/>
              <a:t>kDa</a:t>
            </a:r>
            <a:endParaRPr lang="en-GB" sz="10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5472501" y="8560420"/>
            <a:ext cx="146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84" idx="3"/>
          </p:cNvCxnSpPr>
          <p:nvPr/>
        </p:nvCxnSpPr>
        <p:spPr>
          <a:xfrm>
            <a:off x="540648" y="3768379"/>
            <a:ext cx="1643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5624901" y="8712820"/>
            <a:ext cx="1463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86" idx="3"/>
          </p:cNvCxnSpPr>
          <p:nvPr/>
        </p:nvCxnSpPr>
        <p:spPr>
          <a:xfrm flipV="1">
            <a:off x="538496" y="3308159"/>
            <a:ext cx="18695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88" idx="3"/>
          </p:cNvCxnSpPr>
          <p:nvPr/>
        </p:nvCxnSpPr>
        <p:spPr>
          <a:xfrm flipV="1">
            <a:off x="540648" y="2645729"/>
            <a:ext cx="181543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89" idx="3"/>
          </p:cNvCxnSpPr>
          <p:nvPr/>
        </p:nvCxnSpPr>
        <p:spPr>
          <a:xfrm flipV="1">
            <a:off x="540648" y="2325792"/>
            <a:ext cx="181897" cy="31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496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2532</TotalTime>
  <Words>64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Birmingham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Maaike Wiersma</dc:creator>
  <cp:lastModifiedBy>John Halsall</cp:lastModifiedBy>
  <cp:revision>37</cp:revision>
  <cp:lastPrinted>2016-01-20T13:43:26Z</cp:lastPrinted>
  <dcterms:created xsi:type="dcterms:W3CDTF">2015-09-25T13:30:58Z</dcterms:created>
  <dcterms:modified xsi:type="dcterms:W3CDTF">2016-11-01T16:12:58Z</dcterms:modified>
</cp:coreProperties>
</file>