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6858000" cy="9144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29" autoAdjust="0"/>
  </p:normalViewPr>
  <p:slideViewPr>
    <p:cSldViewPr>
      <p:cViewPr>
        <p:scale>
          <a:sx n="112" d="100"/>
          <a:sy n="112" d="100"/>
        </p:scale>
        <p:origin x="-1806" y="-4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35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3681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17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415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227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220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34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694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885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524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100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134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a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65" y="899592"/>
            <a:ext cx="5868670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0688" y="242228"/>
            <a:ext cx="5693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Additional </a:t>
            </a:r>
            <a:r>
              <a:rPr lang="en-GB" b="1" smtClean="0"/>
              <a:t>File </a:t>
            </a:r>
            <a:r>
              <a:rPr lang="en-GB" b="1" smtClean="0"/>
              <a:t>5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459169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960</TotalTime>
  <Words>3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Birmingham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Maaike Wiersma</dc:creator>
  <cp:lastModifiedBy>John Halsall</cp:lastModifiedBy>
  <cp:revision>28</cp:revision>
  <cp:lastPrinted>2016-01-20T13:43:26Z</cp:lastPrinted>
  <dcterms:created xsi:type="dcterms:W3CDTF">2015-09-25T13:30:58Z</dcterms:created>
  <dcterms:modified xsi:type="dcterms:W3CDTF">2016-10-28T11:09:07Z</dcterms:modified>
</cp:coreProperties>
</file>