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6858000" cy="9144000" type="screen4x3"/>
  <p:notesSz cx="6669088" cy="992822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98" autoAdjust="0"/>
    <p:restoredTop sz="92280" autoAdjust="0"/>
  </p:normalViewPr>
  <p:slideViewPr>
    <p:cSldViewPr showGuides="1">
      <p:cViewPr varScale="1">
        <p:scale>
          <a:sx n="67" d="100"/>
          <a:sy n="67" d="100"/>
        </p:scale>
        <p:origin x="-2568" y="-10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2290" tIns="46146" rIns="92290" bIns="46146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2290" tIns="46146" rIns="92290" bIns="46146" rtlCol="0"/>
          <a:lstStyle>
            <a:lvl1pPr algn="r">
              <a:defRPr sz="1200"/>
            </a:lvl1pPr>
          </a:lstStyle>
          <a:p>
            <a:fld id="{586B6A2B-5B49-4AA8-8C55-4C25B0C461D1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939925" y="746125"/>
            <a:ext cx="2789238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90" tIns="46146" rIns="92290" bIns="46146" rtlCol="0" anchor="ctr"/>
          <a:lstStyle/>
          <a:p>
            <a:endParaRPr lang="zh-CN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907"/>
            <a:ext cx="5335270" cy="4467701"/>
          </a:xfrm>
          <a:prstGeom prst="rect">
            <a:avLst/>
          </a:prstGeom>
        </p:spPr>
        <p:txBody>
          <a:bodyPr vert="horz" lIns="92290" tIns="46146" rIns="92290" bIns="46146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2290" tIns="46146" rIns="92290" bIns="46146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2290" tIns="46146" rIns="92290" bIns="46146" rtlCol="0" anchor="b"/>
          <a:lstStyle>
            <a:lvl1pPr algn="r">
              <a:defRPr sz="1200"/>
            </a:lvl1pPr>
          </a:lstStyle>
          <a:p>
            <a:fld id="{7DC325CC-3C20-4270-BCB5-062238F291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4789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939925" y="746125"/>
            <a:ext cx="2789238" cy="37226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18EF3D-6E69-42E6-97EE-83E575982C9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89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061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985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581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7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2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543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776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1286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231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3961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841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7346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7" y="488951"/>
            <a:ext cx="3357563" cy="10401300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6141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4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4E55AF-33F7-4CC7-9573-D9E8195042CD}" type="datetimeFigureOut">
              <a:rPr lang="zh-CN" altLang="en-US" smtClean="0"/>
              <a:t>5/18/17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E3841-A6C6-427A-9EAD-8F57DB6C01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993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522429" y="1071220"/>
            <a:ext cx="5930907" cy="6381100"/>
            <a:chOff x="38090" y="489036"/>
            <a:chExt cx="3451084" cy="336288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8142"/>
            <a:stretch/>
          </p:blipFill>
          <p:spPr>
            <a:xfrm>
              <a:off x="93672" y="995147"/>
              <a:ext cx="3395502" cy="2856773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1443411" y="489036"/>
              <a:ext cx="670925" cy="2433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/>
                <a:t>NT2</a:t>
              </a:r>
              <a:endParaRPr lang="zh-CN" altLang="en-US" sz="2400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8090" y="981337"/>
              <a:ext cx="473614" cy="194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+RA</a:t>
              </a:r>
              <a:endParaRPr lang="zh-CN" altLang="en-US" dirty="0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19872" y="242119"/>
            <a:ext cx="26176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Additional file 3: Figure S2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52440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87276</TotalTime>
  <Words>10</Words>
  <Application>Microsoft Macintosh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Liao</dc:creator>
  <cp:lastModifiedBy>Craig Mizzen</cp:lastModifiedBy>
  <cp:revision>308</cp:revision>
  <cp:lastPrinted>2017-04-19T18:12:34Z</cp:lastPrinted>
  <dcterms:created xsi:type="dcterms:W3CDTF">2013-02-04T22:51:42Z</dcterms:created>
  <dcterms:modified xsi:type="dcterms:W3CDTF">2017-05-18T20:07:25Z</dcterms:modified>
</cp:coreProperties>
</file>