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vml" ContentType="application/vnd.openxmlformats-officedocument.vmlDrawi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3" r:id="rId2"/>
  </p:sldIdLst>
  <p:sldSz cx="6858000" cy="9144000" type="screen4x3"/>
  <p:notesSz cx="6669088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98" autoAdjust="0"/>
    <p:restoredTop sz="92280" autoAdjust="0"/>
  </p:normalViewPr>
  <p:slideViewPr>
    <p:cSldViewPr showGuides="1">
      <p:cViewPr varScale="1">
        <p:scale>
          <a:sx n="67" d="100"/>
          <a:sy n="67" d="100"/>
        </p:scale>
        <p:origin x="-2568" y="-10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4" Type="http://schemas.openxmlformats.org/officeDocument/2006/relationships/image" Target="../media/image4.emf"/><Relationship Id="rId5" Type="http://schemas.openxmlformats.org/officeDocument/2006/relationships/image" Target="../media/image5.emf"/><Relationship Id="rId6" Type="http://schemas.openxmlformats.org/officeDocument/2006/relationships/image" Target="../media/image6.emf"/><Relationship Id="rId1" Type="http://schemas.openxmlformats.org/officeDocument/2006/relationships/image" Target="../media/image1.emf"/><Relationship Id="rId2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2290" tIns="46146" rIns="92290" bIns="46146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2290" tIns="46146" rIns="92290" bIns="46146" rtlCol="0"/>
          <a:lstStyle>
            <a:lvl1pPr algn="r">
              <a:defRPr sz="1200"/>
            </a:lvl1pPr>
          </a:lstStyle>
          <a:p>
            <a:fld id="{586B6A2B-5B49-4AA8-8C55-4C25B0C461D1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90" tIns="46146" rIns="92290" bIns="46146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2290" tIns="46146" rIns="92290" bIns="46146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2290" tIns="46146" rIns="92290" bIns="46146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2290" tIns="46146" rIns="92290" bIns="46146" rtlCol="0" anchor="b"/>
          <a:lstStyle>
            <a:lvl1pPr algn="r">
              <a:defRPr sz="1200"/>
            </a:lvl1pPr>
          </a:lstStyle>
          <a:p>
            <a:fld id="{7DC325CC-3C20-4270-BCB5-062238F291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4789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061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985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581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43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776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1286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23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961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84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346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6141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93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5.bin"/><Relationship Id="rId12" Type="http://schemas.openxmlformats.org/officeDocument/2006/relationships/image" Target="../media/image5.emf"/><Relationship Id="rId13" Type="http://schemas.openxmlformats.org/officeDocument/2006/relationships/oleObject" Target="../embeddings/oleObject6.bin"/><Relationship Id="rId14" Type="http://schemas.openxmlformats.org/officeDocument/2006/relationships/image" Target="../media/image6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.bin"/><Relationship Id="rId4" Type="http://schemas.openxmlformats.org/officeDocument/2006/relationships/image" Target="../media/image1.e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2.e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3.emf"/><Relationship Id="rId9" Type="http://schemas.openxmlformats.org/officeDocument/2006/relationships/oleObject" Target="../embeddings/oleObject4.bin"/><Relationship Id="rId10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478" y="124521"/>
            <a:ext cx="283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Additional file 4: Figure S3</a:t>
            </a:r>
            <a:endParaRPr lang="zh-CN" alt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7892978"/>
              </p:ext>
            </p:extLst>
          </p:nvPr>
        </p:nvGraphicFramePr>
        <p:xfrm>
          <a:off x="284163" y="657225"/>
          <a:ext cx="1836737" cy="189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7" name="Prism Project" r:id="rId3" imgW="3672000" imgH="3780000" progId="Prism5.Document">
                  <p:embed/>
                </p:oleObj>
              </mc:Choice>
              <mc:Fallback>
                <p:oleObj name="Prism Project" r:id="rId3" imgW="3672000" imgH="378000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4163" y="657225"/>
                        <a:ext cx="1836737" cy="189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7780752"/>
              </p:ext>
            </p:extLst>
          </p:nvPr>
        </p:nvGraphicFramePr>
        <p:xfrm>
          <a:off x="2133600" y="657225"/>
          <a:ext cx="1855788" cy="189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8" name="Prism Project" r:id="rId5" imgW="3708000" imgH="3780000" progId="Prism5.Document">
                  <p:embed/>
                </p:oleObj>
              </mc:Choice>
              <mc:Fallback>
                <p:oleObj name="Prism Project" r:id="rId5" imgW="3708000" imgH="378000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33600" y="657225"/>
                        <a:ext cx="1855788" cy="189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0635695"/>
              </p:ext>
            </p:extLst>
          </p:nvPr>
        </p:nvGraphicFramePr>
        <p:xfrm>
          <a:off x="3970338" y="657225"/>
          <a:ext cx="2411412" cy="188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9" name="Prism Project" r:id="rId7" imgW="4824000" imgH="3780000" progId="Prism5.Document">
                  <p:embed/>
                </p:oleObj>
              </mc:Choice>
              <mc:Fallback>
                <p:oleObj name="Prism Project" r:id="rId7" imgW="4824000" imgH="378000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70338" y="657225"/>
                        <a:ext cx="2411412" cy="1889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0603105"/>
              </p:ext>
            </p:extLst>
          </p:nvPr>
        </p:nvGraphicFramePr>
        <p:xfrm>
          <a:off x="284242" y="2599109"/>
          <a:ext cx="1861052" cy="19157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10" name="Prism Project" r:id="rId9" imgW="3672000" imgH="3780000" progId="Prism5.Document">
                  <p:embed/>
                </p:oleObj>
              </mc:Choice>
              <mc:Fallback>
                <p:oleObj name="Prism Project" r:id="rId9" imgW="3672000" imgH="378000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84242" y="2599109"/>
                        <a:ext cx="1861052" cy="19157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0149662"/>
              </p:ext>
            </p:extLst>
          </p:nvPr>
        </p:nvGraphicFramePr>
        <p:xfrm>
          <a:off x="2133977" y="2599109"/>
          <a:ext cx="1896040" cy="19169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11" name="Prism Project" r:id="rId11" imgW="3744000" imgH="3780000" progId="Prism5.Document">
                  <p:embed/>
                </p:oleObj>
              </mc:Choice>
              <mc:Fallback>
                <p:oleObj name="Prism Project" r:id="rId11" imgW="3744000" imgH="378000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133977" y="2599109"/>
                        <a:ext cx="1896040" cy="19169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7670449"/>
              </p:ext>
            </p:extLst>
          </p:nvPr>
        </p:nvGraphicFramePr>
        <p:xfrm>
          <a:off x="3970741" y="2581173"/>
          <a:ext cx="2411007" cy="19336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12" name="Prism Project" r:id="rId13" imgW="4716000" imgH="3780000" progId="Prism5.Document">
                  <p:embed/>
                </p:oleObj>
              </mc:Choice>
              <mc:Fallback>
                <p:oleObj name="Prism Project" r:id="rId13" imgW="4716000" imgH="378000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970741" y="2581173"/>
                        <a:ext cx="2411007" cy="19336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37364" y="524743"/>
            <a:ext cx="312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A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7364" y="2447576"/>
            <a:ext cx="312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B</a:t>
            </a:r>
            <a:endParaRPr lang="zh-CN" altLang="en-US" sz="2400" b="1" dirty="0"/>
          </a:p>
        </p:txBody>
      </p:sp>
      <p:cxnSp>
        <p:nvCxnSpPr>
          <p:cNvPr id="14" name="Elbow Connector 13"/>
          <p:cNvCxnSpPr/>
          <p:nvPr/>
        </p:nvCxnSpPr>
        <p:spPr>
          <a:xfrm rot="5400000" flipH="1" flipV="1">
            <a:off x="2640456" y="1263996"/>
            <a:ext cx="216024" cy="128016"/>
          </a:xfrm>
          <a:prstGeom prst="bentConnector3">
            <a:avLst>
              <a:gd name="adj1" fmla="val 128664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632809" y="994934"/>
            <a:ext cx="2880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</a:t>
            </a:r>
            <a:endParaRPr lang="en-US" sz="1000" dirty="0"/>
          </a:p>
        </p:txBody>
      </p:sp>
      <p:cxnSp>
        <p:nvCxnSpPr>
          <p:cNvPr id="19" name="Elbow Connector 18"/>
          <p:cNvCxnSpPr/>
          <p:nvPr/>
        </p:nvCxnSpPr>
        <p:spPr>
          <a:xfrm rot="5400000" flipH="1" flipV="1">
            <a:off x="3039701" y="1776629"/>
            <a:ext cx="100777" cy="128016"/>
          </a:xfrm>
          <a:prstGeom prst="bentConnector3">
            <a:avLst>
              <a:gd name="adj1" fmla="val 177839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906300" y="1551724"/>
            <a:ext cx="5947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***</a:t>
            </a:r>
            <a:endParaRPr lang="en-US" sz="1000" dirty="0"/>
          </a:p>
        </p:txBody>
      </p:sp>
      <p:cxnSp>
        <p:nvCxnSpPr>
          <p:cNvPr id="23" name="Elbow Connector 22"/>
          <p:cNvCxnSpPr/>
          <p:nvPr/>
        </p:nvCxnSpPr>
        <p:spPr>
          <a:xfrm rot="5400000" flipH="1" flipV="1">
            <a:off x="3707070" y="1771955"/>
            <a:ext cx="121941" cy="128016"/>
          </a:xfrm>
          <a:prstGeom prst="bentConnector3">
            <a:avLst>
              <a:gd name="adj1" fmla="val 15793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582293" y="1541403"/>
            <a:ext cx="5947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***</a:t>
            </a:r>
            <a:endParaRPr lang="en-US" sz="1000" dirty="0"/>
          </a:p>
        </p:txBody>
      </p:sp>
      <p:cxnSp>
        <p:nvCxnSpPr>
          <p:cNvPr id="26" name="Elbow Connector 25"/>
          <p:cNvCxnSpPr/>
          <p:nvPr/>
        </p:nvCxnSpPr>
        <p:spPr>
          <a:xfrm rot="5400000" flipH="1" flipV="1">
            <a:off x="4278837" y="1356801"/>
            <a:ext cx="509374" cy="128016"/>
          </a:xfrm>
          <a:prstGeom prst="bentConnector3">
            <a:avLst>
              <a:gd name="adj1" fmla="val 112778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353157" y="930063"/>
            <a:ext cx="5947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***</a:t>
            </a:r>
            <a:endParaRPr lang="en-US" sz="1000" dirty="0"/>
          </a:p>
        </p:txBody>
      </p:sp>
      <p:cxnSp>
        <p:nvCxnSpPr>
          <p:cNvPr id="29" name="Elbow Connector 28"/>
          <p:cNvCxnSpPr/>
          <p:nvPr/>
        </p:nvCxnSpPr>
        <p:spPr>
          <a:xfrm rot="5400000" flipH="1" flipV="1">
            <a:off x="4826547" y="1781884"/>
            <a:ext cx="100777" cy="128016"/>
          </a:xfrm>
          <a:prstGeom prst="bentConnector3">
            <a:avLst>
              <a:gd name="adj1" fmla="val 177839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692759" y="1556146"/>
            <a:ext cx="5947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***</a:t>
            </a:r>
            <a:endParaRPr lang="en-US" sz="1000" dirty="0"/>
          </a:p>
        </p:txBody>
      </p:sp>
      <p:cxnSp>
        <p:nvCxnSpPr>
          <p:cNvPr id="31" name="Elbow Connector 30"/>
          <p:cNvCxnSpPr/>
          <p:nvPr/>
        </p:nvCxnSpPr>
        <p:spPr>
          <a:xfrm rot="5400000" flipH="1" flipV="1">
            <a:off x="5223155" y="1845391"/>
            <a:ext cx="6988" cy="128016"/>
          </a:xfrm>
          <a:prstGeom prst="bentConnector3">
            <a:avLst>
              <a:gd name="adj1" fmla="val 906411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107488" y="1699489"/>
            <a:ext cx="288032" cy="27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</a:t>
            </a:r>
            <a:endParaRPr lang="en-US" sz="1000" dirty="0"/>
          </a:p>
        </p:txBody>
      </p:sp>
      <p:cxnSp>
        <p:nvCxnSpPr>
          <p:cNvPr id="35" name="Elbow Connector 34"/>
          <p:cNvCxnSpPr/>
          <p:nvPr/>
        </p:nvCxnSpPr>
        <p:spPr>
          <a:xfrm rot="5400000" flipH="1" flipV="1">
            <a:off x="5553630" y="1848087"/>
            <a:ext cx="12381" cy="128016"/>
          </a:xfrm>
          <a:prstGeom prst="bentConnector3">
            <a:avLst>
              <a:gd name="adj1" fmla="val 579606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380177" y="1691018"/>
            <a:ext cx="5947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***</a:t>
            </a:r>
            <a:endParaRPr lang="en-US" sz="1000" dirty="0"/>
          </a:p>
        </p:txBody>
      </p:sp>
      <p:cxnSp>
        <p:nvCxnSpPr>
          <p:cNvPr id="39" name="Elbow Connector 38"/>
          <p:cNvCxnSpPr/>
          <p:nvPr/>
        </p:nvCxnSpPr>
        <p:spPr>
          <a:xfrm rot="16200000" flipH="1">
            <a:off x="2547709" y="3252895"/>
            <a:ext cx="458233" cy="128016"/>
          </a:xfrm>
          <a:prstGeom prst="bentConnector3">
            <a:avLst>
              <a:gd name="adj1" fmla="val -11655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2651623" y="2881795"/>
            <a:ext cx="2380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</a:t>
            </a:r>
            <a:endParaRPr lang="en-US" sz="1000" dirty="0"/>
          </a:p>
        </p:txBody>
      </p:sp>
      <p:cxnSp>
        <p:nvCxnSpPr>
          <p:cNvPr id="43" name="Elbow Connector 42"/>
          <p:cNvCxnSpPr/>
          <p:nvPr/>
        </p:nvCxnSpPr>
        <p:spPr>
          <a:xfrm rot="16200000" flipH="1">
            <a:off x="4114300" y="3396188"/>
            <a:ext cx="758952" cy="128016"/>
          </a:xfrm>
          <a:prstGeom prst="bentConnector3">
            <a:avLst>
              <a:gd name="adj1" fmla="val -7718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313822" y="2866511"/>
            <a:ext cx="5947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***</a:t>
            </a:r>
            <a:endParaRPr lang="en-US" sz="1000" dirty="0"/>
          </a:p>
        </p:txBody>
      </p:sp>
      <p:cxnSp>
        <p:nvCxnSpPr>
          <p:cNvPr id="46" name="Elbow Connector 45"/>
          <p:cNvCxnSpPr/>
          <p:nvPr/>
        </p:nvCxnSpPr>
        <p:spPr>
          <a:xfrm rot="16200000" flipH="1">
            <a:off x="4764637" y="3676096"/>
            <a:ext cx="160607" cy="128016"/>
          </a:xfrm>
          <a:prstGeom prst="bentConnector3">
            <a:avLst>
              <a:gd name="adj1" fmla="val -4096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4725918" y="3433868"/>
            <a:ext cx="2380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*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5862282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87276</TotalTime>
  <Words>30</Words>
  <Application>Microsoft Macintosh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Prism Project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Liao</dc:creator>
  <cp:lastModifiedBy>Craig Mizzen</cp:lastModifiedBy>
  <cp:revision>308</cp:revision>
  <cp:lastPrinted>2017-04-19T18:12:34Z</cp:lastPrinted>
  <dcterms:created xsi:type="dcterms:W3CDTF">2013-02-04T22:51:42Z</dcterms:created>
  <dcterms:modified xsi:type="dcterms:W3CDTF">2017-05-18T20:07:57Z</dcterms:modified>
</cp:coreProperties>
</file>