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990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-1110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2E5FD-1564-497F-AB79-FAD5BC04CB4C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32C82-D16D-4AB9-A8C0-B4C852DF2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16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2E5FD-1564-497F-AB79-FAD5BC04CB4C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32C82-D16D-4AB9-A8C0-B4C852DF2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0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2E5FD-1564-497F-AB79-FAD5BC04CB4C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32C82-D16D-4AB9-A8C0-B4C852DF2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700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2E5FD-1564-497F-AB79-FAD5BC04CB4C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32C82-D16D-4AB9-A8C0-B4C852DF2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594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2E5FD-1564-497F-AB79-FAD5BC04CB4C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32C82-D16D-4AB9-A8C0-B4C852DF2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589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2E5FD-1564-497F-AB79-FAD5BC04CB4C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32C82-D16D-4AB9-A8C0-B4C852DF2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50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2E5FD-1564-497F-AB79-FAD5BC04CB4C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32C82-D16D-4AB9-A8C0-B4C852DF2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25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2E5FD-1564-497F-AB79-FAD5BC04CB4C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32C82-D16D-4AB9-A8C0-B4C852DF2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218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2E5FD-1564-497F-AB79-FAD5BC04CB4C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32C82-D16D-4AB9-A8C0-B4C852DF2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752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2E5FD-1564-497F-AB79-FAD5BC04CB4C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32C82-D16D-4AB9-A8C0-B4C852DF2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073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2E5FD-1564-497F-AB79-FAD5BC04CB4C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32C82-D16D-4AB9-A8C0-B4C852DF2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327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2E5FD-1564-497F-AB79-FAD5BC04CB4C}" type="datetimeFigureOut">
              <a:rPr lang="en-US" smtClean="0"/>
              <a:t>8/17/2017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32C82-D16D-4AB9-A8C0-B4C852DF2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854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280024" y="2092018"/>
            <a:ext cx="971550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Ch5a</a:t>
            </a: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Ch5b</a:t>
            </a:r>
          </a:p>
          <a:p>
            <a:pPr>
              <a:spcBef>
                <a:spcPts val="600"/>
              </a:spcBef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Ch6a</a:t>
            </a: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Ch6b</a:t>
            </a: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Ch7a</a:t>
            </a: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Ch7b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5899" y="4462527"/>
            <a:ext cx="10795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Ch1a,b</a:t>
            </a:r>
          </a:p>
          <a:p>
            <a:r>
              <a:rPr lang="en-US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ChR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Ch2a,b</a:t>
            </a: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Ch3a,b</a:t>
            </a: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Ch4a,b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4806950" y="2307456"/>
            <a:ext cx="476250" cy="1651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4806950" y="2523356"/>
            <a:ext cx="476250" cy="825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4803774" y="2838662"/>
            <a:ext cx="483883" cy="1921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4814959" y="3088326"/>
            <a:ext cx="465065" cy="991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4814959" y="3330309"/>
            <a:ext cx="468241" cy="554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803774" y="3450270"/>
            <a:ext cx="476250" cy="7748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4816474" y="4626996"/>
            <a:ext cx="511176" cy="649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4821236" y="5376154"/>
            <a:ext cx="506414" cy="14034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7" idx="1"/>
          </p:cNvCxnSpPr>
          <p:nvPr/>
        </p:nvCxnSpPr>
        <p:spPr>
          <a:xfrm>
            <a:off x="4816474" y="5084196"/>
            <a:ext cx="479425" cy="400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4822822" y="5579477"/>
            <a:ext cx="504828" cy="120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ight Brace 30"/>
          <p:cNvSpPr/>
          <p:nvPr/>
        </p:nvSpPr>
        <p:spPr>
          <a:xfrm>
            <a:off x="4911724" y="4750680"/>
            <a:ext cx="142875" cy="218574"/>
          </a:xfrm>
          <a:prstGeom prst="righ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863525" y="7117849"/>
            <a:ext cx="1485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Fig. S1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475" y="4572000"/>
            <a:ext cx="3194123" cy="201495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475" y="1608997"/>
            <a:ext cx="3194123" cy="264267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703310" y="407481"/>
            <a:ext cx="3140380" cy="1264120"/>
            <a:chOff x="1703310" y="407481"/>
            <a:chExt cx="3140380" cy="1264120"/>
          </a:xfrm>
        </p:grpSpPr>
        <p:sp>
          <p:nvSpPr>
            <p:cNvPr id="18" name="TextBox 17"/>
            <p:cNvSpPr txBox="1"/>
            <p:nvPr/>
          </p:nvSpPr>
          <p:spPr>
            <a:xfrm rot="17579395">
              <a:off x="1822451" y="1005187"/>
              <a:ext cx="9715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DAY286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 rot="17579395">
              <a:off x="2252788" y="873487"/>
              <a:ext cx="12576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DAY286-1</a:t>
              </a:r>
              <a:endParaRPr lang="en-US" sz="16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rot="17579395">
              <a:off x="2701637" y="873487"/>
              <a:ext cx="12576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Nbn1</a:t>
              </a:r>
              <a:endParaRPr lang="en-US" sz="16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 rot="17579395">
              <a:off x="3150485" y="873487"/>
              <a:ext cx="12576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Nbn1</a:t>
              </a:r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-1</a:t>
              </a:r>
              <a:endParaRPr lang="en-US" sz="16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rot="17579395">
              <a:off x="3593312" y="873487"/>
              <a:ext cx="12576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Eaf3</a:t>
              </a:r>
              <a:endParaRPr lang="en-US" sz="16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 rot="17579395">
              <a:off x="4045575" y="867042"/>
              <a:ext cx="12576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Eaf3</a:t>
              </a:r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-1</a:t>
              </a:r>
              <a:endParaRPr lang="en-US" sz="16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rot="17579395">
              <a:off x="1386812" y="1005188"/>
              <a:ext cx="9715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S.c.</a:t>
              </a:r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867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4910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497</TotalTime>
  <Words>23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Hironao Waka</dc:creator>
  <cp:lastModifiedBy>Bulgac, Elena</cp:lastModifiedBy>
  <cp:revision>15</cp:revision>
  <dcterms:created xsi:type="dcterms:W3CDTF">2016-09-06T19:33:43Z</dcterms:created>
  <dcterms:modified xsi:type="dcterms:W3CDTF">2017-08-17T15:36:47Z</dcterms:modified>
</cp:coreProperties>
</file>