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3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7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76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65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0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1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8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6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00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7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9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27901-E168-4ABC-806F-5ACB8A6AD435}" type="datetimeFigureOut">
              <a:rPr lang="en-US" smtClean="0"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B26D2-6651-4D8D-BE2E-C8EDEBA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21" Type="http://schemas.openxmlformats.org/officeDocument/2006/relationships/image" Target="../media/image40.emf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39099" y="2443755"/>
            <a:ext cx="10170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acH4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H4acK12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H4acK16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33600" y="869964"/>
            <a:ext cx="3117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ata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set 1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038" y="3027390"/>
            <a:ext cx="896591" cy="4313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831" y="3027390"/>
            <a:ext cx="878446" cy="4313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743" y="3027391"/>
            <a:ext cx="860730" cy="6148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862" y="2355768"/>
            <a:ext cx="884233" cy="4840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831" y="2355768"/>
            <a:ext cx="878446" cy="49258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743" y="2357833"/>
            <a:ext cx="860730" cy="49052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344" y="3740645"/>
            <a:ext cx="879751" cy="37347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831" y="3744226"/>
            <a:ext cx="878446" cy="43922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742" y="3744226"/>
            <a:ext cx="858241" cy="65226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744226"/>
            <a:ext cx="876080" cy="44756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895" y="4424133"/>
            <a:ext cx="908221" cy="4027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831" y="4427960"/>
            <a:ext cx="878446" cy="42756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279" y="4424133"/>
            <a:ext cx="859703" cy="54349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424133"/>
            <a:ext cx="876080" cy="48335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038" y="5047003"/>
            <a:ext cx="913078" cy="52322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832" y="5051606"/>
            <a:ext cx="878446" cy="41287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662" y="5047003"/>
            <a:ext cx="871458" cy="38344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5047003"/>
            <a:ext cx="900432" cy="417473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205104" y="1335879"/>
            <a:ext cx="3592004" cy="1103919"/>
            <a:chOff x="3205104" y="1335879"/>
            <a:chExt cx="3592004" cy="1103919"/>
          </a:xfrm>
        </p:grpSpPr>
        <p:sp>
          <p:nvSpPr>
            <p:cNvPr id="34" name="TextBox 33"/>
            <p:cNvSpPr txBox="1"/>
            <p:nvPr/>
          </p:nvSpPr>
          <p:spPr>
            <a:xfrm rot="18536641">
              <a:off x="2817562" y="1744393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DAY286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 rot="18536641">
              <a:off x="3201209" y="173400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DAY286-1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 rot="18536641">
              <a:off x="4669410" y="174447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Eaf3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8536641">
              <a:off x="3727858" y="174270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Nbn1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 rot="18536641">
              <a:off x="4171450" y="1738340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Nbn1-1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18536641">
              <a:off x="5043499" y="172342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Eaf3-1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 rot="18536641">
              <a:off x="5655902" y="173677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3153A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 rot="18536641">
              <a:off x="6101789" y="174166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Sor55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82853" y="2351861"/>
            <a:ext cx="909530" cy="4879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86995" y="3032715"/>
            <a:ext cx="883856" cy="42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06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136" y="2977932"/>
            <a:ext cx="737653" cy="42802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957" y="2979475"/>
            <a:ext cx="791873" cy="40473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82" y="2984745"/>
            <a:ext cx="867959" cy="43908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846" y="2986152"/>
            <a:ext cx="912591" cy="3827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137" y="2377213"/>
            <a:ext cx="737653" cy="3489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958" y="2377215"/>
            <a:ext cx="791873" cy="35401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094" y="2382272"/>
            <a:ext cx="859848" cy="34393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004" y="2377214"/>
            <a:ext cx="907855" cy="30544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953" y="3611693"/>
            <a:ext cx="738835" cy="43694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82" y="3620490"/>
            <a:ext cx="878886" cy="33412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846" y="3611693"/>
            <a:ext cx="910013" cy="52277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26" y="4203086"/>
            <a:ext cx="735847" cy="34291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234" y="4208984"/>
            <a:ext cx="798595" cy="33702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094" y="4208413"/>
            <a:ext cx="859847" cy="35030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846" y="4203087"/>
            <a:ext cx="910013" cy="51188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953" y="4808068"/>
            <a:ext cx="738835" cy="413396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233" y="4808848"/>
            <a:ext cx="798595" cy="39470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094" y="4819830"/>
            <a:ext cx="869354" cy="44017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846" y="4808068"/>
            <a:ext cx="912663" cy="39548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914623" y="2381695"/>
            <a:ext cx="10170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acH4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H4acK12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H4acK16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205104" y="1296922"/>
            <a:ext cx="3592004" cy="1142876"/>
            <a:chOff x="3205104" y="1296922"/>
            <a:chExt cx="3592004" cy="1142876"/>
          </a:xfrm>
        </p:grpSpPr>
        <p:sp>
          <p:nvSpPr>
            <p:cNvPr id="28" name="TextBox 27"/>
            <p:cNvSpPr txBox="1"/>
            <p:nvPr/>
          </p:nvSpPr>
          <p:spPr>
            <a:xfrm rot="18536641">
              <a:off x="2817562" y="1744393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DAY286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 rot="18536641">
              <a:off x="3201209" y="173400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DAY286-1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8536641">
              <a:off x="4669410" y="174447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Eaf3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 rot="18536641">
              <a:off x="3727858" y="174270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Nbn1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18536641">
              <a:off x="4152236" y="1710418"/>
              <a:ext cx="1134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Nbn1-1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 rot="18536641">
              <a:off x="5043499" y="172342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Eaf3-1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 rot="18536641">
              <a:off x="5655902" y="173677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3153A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 rot="18536641">
              <a:off x="6101789" y="174166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Sor55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981200" y="869964"/>
            <a:ext cx="3229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ata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set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54233" y="3638018"/>
            <a:ext cx="798595" cy="47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4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43" y="3099032"/>
            <a:ext cx="785356" cy="34721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3" y="3099384"/>
            <a:ext cx="813690" cy="34175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55" y="3099384"/>
            <a:ext cx="815959" cy="41256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82" y="3099383"/>
            <a:ext cx="900110" cy="36703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43" y="2463686"/>
            <a:ext cx="785356" cy="40160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3" y="2461847"/>
            <a:ext cx="819494" cy="33882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56" y="2455631"/>
            <a:ext cx="815959" cy="47522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85" y="2455631"/>
            <a:ext cx="900485" cy="345045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43" y="3780232"/>
            <a:ext cx="785356" cy="324386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3" y="3782914"/>
            <a:ext cx="837333" cy="32867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55" y="3780232"/>
            <a:ext cx="815959" cy="463612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82" y="3785545"/>
            <a:ext cx="900110" cy="40554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43" y="4381981"/>
            <a:ext cx="785356" cy="329101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3" y="4381982"/>
            <a:ext cx="813690" cy="32240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80" y="4381982"/>
            <a:ext cx="815934" cy="372999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82" y="4381982"/>
            <a:ext cx="900110" cy="376576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43" y="4974783"/>
            <a:ext cx="785356" cy="453091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841" y="4974783"/>
            <a:ext cx="816851" cy="403938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55" y="4981085"/>
            <a:ext cx="815959" cy="335534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85" y="4976067"/>
            <a:ext cx="894307" cy="36824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039099" y="2443755"/>
            <a:ext cx="10170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acH4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H4acK12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H4acK16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205104" y="1335879"/>
            <a:ext cx="3592004" cy="1103919"/>
            <a:chOff x="3205104" y="1335879"/>
            <a:chExt cx="3592004" cy="1103919"/>
          </a:xfrm>
        </p:grpSpPr>
        <p:sp>
          <p:nvSpPr>
            <p:cNvPr id="28" name="TextBox 27"/>
            <p:cNvSpPr txBox="1"/>
            <p:nvPr/>
          </p:nvSpPr>
          <p:spPr>
            <a:xfrm rot="18536641">
              <a:off x="2817562" y="1744393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DAY286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 rot="18536641">
              <a:off x="3201209" y="173400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DAY286-1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8536641">
              <a:off x="4669410" y="174447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Eaf3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 rot="18536641">
              <a:off x="3727858" y="174270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Nbn1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18536641">
              <a:off x="4171450" y="1738340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Nbn1-1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 rot="18536641">
              <a:off x="5043499" y="172342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Eaf3-1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 rot="18536641">
              <a:off x="5655902" y="1736779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3153A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 rot="18536641">
              <a:off x="6101789" y="1741661"/>
              <a:ext cx="1082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Sor55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039099" y="869964"/>
            <a:ext cx="3371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ata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set 3 </a:t>
            </a:r>
          </a:p>
        </p:txBody>
      </p:sp>
    </p:spTree>
    <p:extLst>
      <p:ext uri="{BB962C8B-B14F-4D97-AF65-F5344CB8AC3E}">
        <p14:creationId xmlns:p14="http://schemas.microsoft.com/office/powerpoint/2010/main" val="2134070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48</Words>
  <Application>Microsoft Office PowerPoint</Application>
  <PresentationFormat>On-screen Show (4:3)</PresentationFormat>
  <Paragraphs>66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Hironao Waka</dc:creator>
  <cp:lastModifiedBy>Bulgac, Elena</cp:lastModifiedBy>
  <cp:revision>47</cp:revision>
  <cp:lastPrinted>2016-02-08T20:52:25Z</cp:lastPrinted>
  <dcterms:created xsi:type="dcterms:W3CDTF">2015-10-12T19:59:18Z</dcterms:created>
  <dcterms:modified xsi:type="dcterms:W3CDTF">2017-08-31T17:28:00Z</dcterms:modified>
</cp:coreProperties>
</file>