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32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1240" y="68"/>
      </p:cViewPr>
      <p:guideLst>
        <p:guide orient="horz" pos="3168"/>
        <p:guide pos="24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waka\Documents\2Work\Data\Raw_Data\Western\final%20acetylation%20paper%20supplement%20D3%20D3-c1%20D3-c2%20dafa\sumar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'H4-3'!$G$16:$I$16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0.10666871678088381</c:v>
                  </c:pt>
                  <c:pt idx="2">
                    <c:v>9.1738073585184876E-2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'H4-3'!$G$14:$I$14</c:f>
              <c:strCache>
                <c:ptCount val="3"/>
                <c:pt idx="0">
                  <c:v>Nbn1</c:v>
                </c:pt>
                <c:pt idx="1">
                  <c:v>Nbn1-2</c:v>
                </c:pt>
                <c:pt idx="2">
                  <c:v>Nbn1-3</c:v>
                </c:pt>
              </c:strCache>
            </c:strRef>
          </c:cat>
          <c:val>
            <c:numRef>
              <c:f>'H4-3'!$G$15:$I$15</c:f>
              <c:numCache>
                <c:formatCode>General</c:formatCode>
                <c:ptCount val="3"/>
                <c:pt idx="0">
                  <c:v>1</c:v>
                </c:pt>
                <c:pt idx="1">
                  <c:v>0.76535142312950777</c:v>
                </c:pt>
                <c:pt idx="2">
                  <c:v>0.62750213670542532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758856"/>
        <c:axId val="225165904"/>
      </c:barChart>
      <c:catAx>
        <c:axId val="272758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5165904"/>
        <c:crosses val="autoZero"/>
        <c:auto val="1"/>
        <c:lblAlgn val="ctr"/>
        <c:lblOffset val="100"/>
        <c:noMultiLvlLbl val="0"/>
      </c:catAx>
      <c:valAx>
        <c:axId val="225165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2758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EBAE-8B49-467F-8D5C-9CF2D2C5D962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FC93-15EE-47B6-BA30-CD132BBA7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68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EBAE-8B49-467F-8D5C-9CF2D2C5D962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FC93-15EE-47B6-BA30-CD132BBA7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75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EBAE-8B49-467F-8D5C-9CF2D2C5D962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FC93-15EE-47B6-BA30-CD132BBA7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357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EBAE-8B49-467F-8D5C-9CF2D2C5D962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FC93-15EE-47B6-BA30-CD132BBA7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08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EBAE-8B49-467F-8D5C-9CF2D2C5D962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FC93-15EE-47B6-BA30-CD132BBA7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471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EBAE-8B49-467F-8D5C-9CF2D2C5D962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FC93-15EE-47B6-BA30-CD132BBA7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71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EBAE-8B49-467F-8D5C-9CF2D2C5D962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FC93-15EE-47B6-BA30-CD132BBA7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025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EBAE-8B49-467F-8D5C-9CF2D2C5D962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FC93-15EE-47B6-BA30-CD132BBA7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6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EBAE-8B49-467F-8D5C-9CF2D2C5D962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FC93-15EE-47B6-BA30-CD132BBA7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31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EBAE-8B49-467F-8D5C-9CF2D2C5D962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FC93-15EE-47B6-BA30-CD132BBA7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09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EBAE-8B49-467F-8D5C-9CF2D2C5D962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FC93-15EE-47B6-BA30-CD132BBA7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259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BEBAE-8B49-467F-8D5C-9CF2D2C5D962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0FC93-15EE-47B6-BA30-CD132BBA7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64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422685"/>
              </p:ext>
            </p:extLst>
          </p:nvPr>
        </p:nvGraphicFramePr>
        <p:xfrm>
          <a:off x="1555887" y="1663489"/>
          <a:ext cx="4736826" cy="3704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166" y="8401643"/>
            <a:ext cx="1134211" cy="2187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166" y="8084794"/>
            <a:ext cx="1133805" cy="2677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166" y="6746178"/>
            <a:ext cx="1113876" cy="2388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095" y="7582126"/>
            <a:ext cx="1113876" cy="2331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166" y="6428485"/>
            <a:ext cx="1133805" cy="2561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095" y="7234787"/>
            <a:ext cx="1113876" cy="3109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17928167">
            <a:off x="3989175" y="5950627"/>
            <a:ext cx="69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Nbn1</a:t>
            </a:r>
            <a:endParaRPr lang="en-US" sz="1800" dirty="0"/>
          </a:p>
        </p:txBody>
      </p:sp>
      <p:sp>
        <p:nvSpPr>
          <p:cNvPr id="13" name="TextBox 12"/>
          <p:cNvSpPr txBox="1"/>
          <p:nvPr/>
        </p:nvSpPr>
        <p:spPr>
          <a:xfrm rot="17928167">
            <a:off x="4279560" y="5870481"/>
            <a:ext cx="894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Nbn1-2</a:t>
            </a:r>
            <a:endParaRPr lang="en-US" sz="1800" dirty="0"/>
          </a:p>
        </p:txBody>
      </p:sp>
      <p:sp>
        <p:nvSpPr>
          <p:cNvPr id="14" name="TextBox 13"/>
          <p:cNvSpPr txBox="1"/>
          <p:nvPr/>
        </p:nvSpPr>
        <p:spPr>
          <a:xfrm rot="17928167">
            <a:off x="4628391" y="5850053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Nbn1-3</a:t>
            </a:r>
            <a:endParaRPr lang="en-US" sz="1800" dirty="0"/>
          </a:p>
        </p:txBody>
      </p:sp>
      <p:sp>
        <p:nvSpPr>
          <p:cNvPr id="15" name="TextBox 14"/>
          <p:cNvSpPr txBox="1"/>
          <p:nvPr/>
        </p:nvSpPr>
        <p:spPr>
          <a:xfrm>
            <a:off x="3225875" y="6423012"/>
            <a:ext cx="7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H4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acH4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25874" y="7222556"/>
            <a:ext cx="7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H4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acH4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25874" y="8019075"/>
            <a:ext cx="7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H4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acH4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55557" y="6556148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Batch 1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5557" y="732936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Batch 2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55556" y="8141705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Batch 3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-546334" y="3133499"/>
            <a:ext cx="3660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Relative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Acetylation of Histone H4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500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20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Hironao Waka</dc:creator>
  <cp:lastModifiedBy>Hironao Waka</cp:lastModifiedBy>
  <cp:revision>5</cp:revision>
  <dcterms:created xsi:type="dcterms:W3CDTF">2017-06-06T18:47:39Z</dcterms:created>
  <dcterms:modified xsi:type="dcterms:W3CDTF">2017-08-17T15:23:26Z</dcterms:modified>
</cp:coreProperties>
</file>