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313" r:id="rId3"/>
    <p:sldId id="314" r:id="rId4"/>
    <p:sldId id="310" r:id="rId5"/>
    <p:sldId id="315" r:id="rId6"/>
    <p:sldId id="316" r:id="rId7"/>
    <p:sldId id="309" r:id="rId8"/>
    <p:sldId id="277" r:id="rId9"/>
    <p:sldId id="286" r:id="rId10"/>
    <p:sldId id="276" r:id="rId11"/>
    <p:sldId id="283" r:id="rId12"/>
    <p:sldId id="307" r:id="rId13"/>
    <p:sldId id="294" r:id="rId14"/>
    <p:sldId id="30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13"/>
    <p:restoredTop sz="95701"/>
  </p:normalViewPr>
  <p:slideViewPr>
    <p:cSldViewPr snapToGrid="0" snapToObjects="1">
      <p:cViewPr varScale="1">
        <p:scale>
          <a:sx n="116" d="100"/>
          <a:sy n="116" d="100"/>
        </p:scale>
        <p:origin x="30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Book5"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lukemarr\Documents\Hayes%20Lab\Chromatin%20accessibility%20probing\chromatin%20accessibility%20data%20\072420_H3internalmutants_lengthhistogram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lukemarr\Documents\Hayes%20Lab\Chromatin%20accessibility%20probing\chromatin%20accessibility%20data%20\122820_H3internalmutants_limiteddigest_lengthhistogram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spPr>
            <a:ln w="25400" cap="rnd">
              <a:solidFill>
                <a:schemeClr val="accent1"/>
              </a:solidFill>
              <a:round/>
            </a:ln>
            <a:effectLst/>
          </c:spPr>
          <c:marker>
            <c:symbol val="none"/>
          </c:marker>
          <c:xVal>
            <c:numRef>
              <c:f>Sheet3!$A$4:$GR$4</c:f>
              <c:numCache>
                <c:formatCode>General</c:formatCode>
                <c:ptCount val="200"/>
                <c:pt idx="0">
                  <c:v>-500</c:v>
                </c:pt>
                <c:pt idx="1">
                  <c:v>-490</c:v>
                </c:pt>
                <c:pt idx="2">
                  <c:v>-480</c:v>
                </c:pt>
                <c:pt idx="3">
                  <c:v>-470</c:v>
                </c:pt>
                <c:pt idx="4">
                  <c:v>-460</c:v>
                </c:pt>
                <c:pt idx="5">
                  <c:v>-450</c:v>
                </c:pt>
                <c:pt idx="6">
                  <c:v>-440</c:v>
                </c:pt>
                <c:pt idx="7">
                  <c:v>-430</c:v>
                </c:pt>
                <c:pt idx="8">
                  <c:v>-420</c:v>
                </c:pt>
                <c:pt idx="9">
                  <c:v>-410</c:v>
                </c:pt>
                <c:pt idx="10">
                  <c:v>-400</c:v>
                </c:pt>
                <c:pt idx="11">
                  <c:v>-390</c:v>
                </c:pt>
                <c:pt idx="12">
                  <c:v>-380</c:v>
                </c:pt>
                <c:pt idx="13">
                  <c:v>-370</c:v>
                </c:pt>
                <c:pt idx="14">
                  <c:v>-360</c:v>
                </c:pt>
                <c:pt idx="15">
                  <c:v>-350</c:v>
                </c:pt>
                <c:pt idx="16">
                  <c:v>-340</c:v>
                </c:pt>
                <c:pt idx="17">
                  <c:v>-330</c:v>
                </c:pt>
                <c:pt idx="18">
                  <c:v>-320</c:v>
                </c:pt>
                <c:pt idx="19">
                  <c:v>-310</c:v>
                </c:pt>
                <c:pt idx="20">
                  <c:v>-300</c:v>
                </c:pt>
                <c:pt idx="21">
                  <c:v>-290</c:v>
                </c:pt>
                <c:pt idx="22">
                  <c:v>-280</c:v>
                </c:pt>
                <c:pt idx="23">
                  <c:v>-270</c:v>
                </c:pt>
                <c:pt idx="24">
                  <c:v>-260</c:v>
                </c:pt>
                <c:pt idx="25">
                  <c:v>-250</c:v>
                </c:pt>
                <c:pt idx="26">
                  <c:v>-240</c:v>
                </c:pt>
                <c:pt idx="27">
                  <c:v>-230</c:v>
                </c:pt>
                <c:pt idx="28">
                  <c:v>-220</c:v>
                </c:pt>
                <c:pt idx="29">
                  <c:v>-210</c:v>
                </c:pt>
                <c:pt idx="30">
                  <c:v>-200</c:v>
                </c:pt>
                <c:pt idx="31">
                  <c:v>-190</c:v>
                </c:pt>
                <c:pt idx="32">
                  <c:v>-180</c:v>
                </c:pt>
                <c:pt idx="33">
                  <c:v>-170</c:v>
                </c:pt>
                <c:pt idx="34">
                  <c:v>-160</c:v>
                </c:pt>
                <c:pt idx="35">
                  <c:v>-150</c:v>
                </c:pt>
                <c:pt idx="36">
                  <c:v>-140</c:v>
                </c:pt>
                <c:pt idx="37">
                  <c:v>-130</c:v>
                </c:pt>
                <c:pt idx="38">
                  <c:v>-120</c:v>
                </c:pt>
                <c:pt idx="39">
                  <c:v>-110</c:v>
                </c:pt>
                <c:pt idx="40">
                  <c:v>-100</c:v>
                </c:pt>
                <c:pt idx="41">
                  <c:v>-90</c:v>
                </c:pt>
                <c:pt idx="42">
                  <c:v>-80</c:v>
                </c:pt>
                <c:pt idx="43">
                  <c:v>-70</c:v>
                </c:pt>
                <c:pt idx="44">
                  <c:v>-60</c:v>
                </c:pt>
                <c:pt idx="45">
                  <c:v>-50</c:v>
                </c:pt>
                <c:pt idx="46">
                  <c:v>-40</c:v>
                </c:pt>
                <c:pt idx="47">
                  <c:v>-30</c:v>
                </c:pt>
                <c:pt idx="48">
                  <c:v>-20</c:v>
                </c:pt>
                <c:pt idx="49">
                  <c:v>-10</c:v>
                </c:pt>
                <c:pt idx="50">
                  <c:v>0</c:v>
                </c:pt>
                <c:pt idx="51">
                  <c:v>10</c:v>
                </c:pt>
                <c:pt idx="52">
                  <c:v>20</c:v>
                </c:pt>
                <c:pt idx="53">
                  <c:v>30</c:v>
                </c:pt>
                <c:pt idx="54">
                  <c:v>40</c:v>
                </c:pt>
                <c:pt idx="55">
                  <c:v>50</c:v>
                </c:pt>
                <c:pt idx="56">
                  <c:v>60</c:v>
                </c:pt>
                <c:pt idx="57">
                  <c:v>70</c:v>
                </c:pt>
                <c:pt idx="58">
                  <c:v>80</c:v>
                </c:pt>
                <c:pt idx="59">
                  <c:v>90</c:v>
                </c:pt>
                <c:pt idx="60">
                  <c:v>100</c:v>
                </c:pt>
                <c:pt idx="61">
                  <c:v>110</c:v>
                </c:pt>
                <c:pt idx="62">
                  <c:v>120</c:v>
                </c:pt>
                <c:pt idx="63">
                  <c:v>130</c:v>
                </c:pt>
                <c:pt idx="64">
                  <c:v>140</c:v>
                </c:pt>
                <c:pt idx="65">
                  <c:v>150</c:v>
                </c:pt>
                <c:pt idx="66">
                  <c:v>160</c:v>
                </c:pt>
                <c:pt idx="67">
                  <c:v>170</c:v>
                </c:pt>
                <c:pt idx="68">
                  <c:v>180</c:v>
                </c:pt>
                <c:pt idx="69">
                  <c:v>190</c:v>
                </c:pt>
                <c:pt idx="70">
                  <c:v>200</c:v>
                </c:pt>
                <c:pt idx="71">
                  <c:v>210</c:v>
                </c:pt>
                <c:pt idx="72">
                  <c:v>220</c:v>
                </c:pt>
                <c:pt idx="73">
                  <c:v>230</c:v>
                </c:pt>
                <c:pt idx="74">
                  <c:v>240</c:v>
                </c:pt>
                <c:pt idx="75">
                  <c:v>250</c:v>
                </c:pt>
                <c:pt idx="76">
                  <c:v>260</c:v>
                </c:pt>
                <c:pt idx="77">
                  <c:v>270</c:v>
                </c:pt>
                <c:pt idx="78">
                  <c:v>280</c:v>
                </c:pt>
                <c:pt idx="79">
                  <c:v>290</c:v>
                </c:pt>
                <c:pt idx="80">
                  <c:v>300</c:v>
                </c:pt>
                <c:pt idx="81">
                  <c:v>310</c:v>
                </c:pt>
                <c:pt idx="82">
                  <c:v>320</c:v>
                </c:pt>
                <c:pt idx="83">
                  <c:v>330</c:v>
                </c:pt>
                <c:pt idx="84">
                  <c:v>340</c:v>
                </c:pt>
                <c:pt idx="85">
                  <c:v>350</c:v>
                </c:pt>
                <c:pt idx="86">
                  <c:v>360</c:v>
                </c:pt>
                <c:pt idx="87">
                  <c:v>370</c:v>
                </c:pt>
                <c:pt idx="88">
                  <c:v>380</c:v>
                </c:pt>
                <c:pt idx="89">
                  <c:v>390</c:v>
                </c:pt>
                <c:pt idx="90">
                  <c:v>400</c:v>
                </c:pt>
                <c:pt idx="91">
                  <c:v>410</c:v>
                </c:pt>
                <c:pt idx="92">
                  <c:v>420</c:v>
                </c:pt>
                <c:pt idx="93">
                  <c:v>430</c:v>
                </c:pt>
                <c:pt idx="94">
                  <c:v>440</c:v>
                </c:pt>
                <c:pt idx="95">
                  <c:v>450</c:v>
                </c:pt>
                <c:pt idx="96">
                  <c:v>460</c:v>
                </c:pt>
                <c:pt idx="97">
                  <c:v>470</c:v>
                </c:pt>
                <c:pt idx="98">
                  <c:v>480</c:v>
                </c:pt>
                <c:pt idx="99">
                  <c:v>490</c:v>
                </c:pt>
                <c:pt idx="100">
                  <c:v>500</c:v>
                </c:pt>
                <c:pt idx="101">
                  <c:v>510</c:v>
                </c:pt>
                <c:pt idx="102">
                  <c:v>520</c:v>
                </c:pt>
                <c:pt idx="103">
                  <c:v>530</c:v>
                </c:pt>
                <c:pt idx="104">
                  <c:v>540</c:v>
                </c:pt>
                <c:pt idx="105">
                  <c:v>550</c:v>
                </c:pt>
                <c:pt idx="106">
                  <c:v>560</c:v>
                </c:pt>
                <c:pt idx="107">
                  <c:v>570</c:v>
                </c:pt>
                <c:pt idx="108">
                  <c:v>580</c:v>
                </c:pt>
                <c:pt idx="109">
                  <c:v>590</c:v>
                </c:pt>
                <c:pt idx="110">
                  <c:v>600</c:v>
                </c:pt>
                <c:pt idx="111">
                  <c:v>610</c:v>
                </c:pt>
                <c:pt idx="112">
                  <c:v>620</c:v>
                </c:pt>
                <c:pt idx="113">
                  <c:v>630</c:v>
                </c:pt>
                <c:pt idx="114">
                  <c:v>640</c:v>
                </c:pt>
                <c:pt idx="115">
                  <c:v>650</c:v>
                </c:pt>
                <c:pt idx="116">
                  <c:v>660</c:v>
                </c:pt>
                <c:pt idx="117">
                  <c:v>670</c:v>
                </c:pt>
                <c:pt idx="118">
                  <c:v>680</c:v>
                </c:pt>
                <c:pt idx="119">
                  <c:v>690</c:v>
                </c:pt>
                <c:pt idx="120">
                  <c:v>700</c:v>
                </c:pt>
                <c:pt idx="121">
                  <c:v>710</c:v>
                </c:pt>
                <c:pt idx="122">
                  <c:v>720</c:v>
                </c:pt>
                <c:pt idx="123">
                  <c:v>730</c:v>
                </c:pt>
                <c:pt idx="124">
                  <c:v>740</c:v>
                </c:pt>
                <c:pt idx="125">
                  <c:v>750</c:v>
                </c:pt>
                <c:pt idx="126">
                  <c:v>760</c:v>
                </c:pt>
                <c:pt idx="127">
                  <c:v>770</c:v>
                </c:pt>
                <c:pt idx="128">
                  <c:v>780</c:v>
                </c:pt>
                <c:pt idx="129">
                  <c:v>790</c:v>
                </c:pt>
                <c:pt idx="130">
                  <c:v>800</c:v>
                </c:pt>
                <c:pt idx="131">
                  <c:v>810</c:v>
                </c:pt>
                <c:pt idx="132">
                  <c:v>820</c:v>
                </c:pt>
                <c:pt idx="133">
                  <c:v>830</c:v>
                </c:pt>
                <c:pt idx="134">
                  <c:v>840</c:v>
                </c:pt>
                <c:pt idx="135">
                  <c:v>850</c:v>
                </c:pt>
                <c:pt idx="136">
                  <c:v>860</c:v>
                </c:pt>
                <c:pt idx="137">
                  <c:v>870</c:v>
                </c:pt>
                <c:pt idx="138">
                  <c:v>880</c:v>
                </c:pt>
                <c:pt idx="139">
                  <c:v>890</c:v>
                </c:pt>
                <c:pt idx="140">
                  <c:v>900</c:v>
                </c:pt>
                <c:pt idx="141">
                  <c:v>910</c:v>
                </c:pt>
                <c:pt idx="142">
                  <c:v>920</c:v>
                </c:pt>
                <c:pt idx="143">
                  <c:v>930</c:v>
                </c:pt>
                <c:pt idx="144">
                  <c:v>940</c:v>
                </c:pt>
                <c:pt idx="145">
                  <c:v>950</c:v>
                </c:pt>
                <c:pt idx="146">
                  <c:v>960</c:v>
                </c:pt>
                <c:pt idx="147">
                  <c:v>970</c:v>
                </c:pt>
                <c:pt idx="148">
                  <c:v>980</c:v>
                </c:pt>
                <c:pt idx="149">
                  <c:v>990</c:v>
                </c:pt>
                <c:pt idx="150">
                  <c:v>1000</c:v>
                </c:pt>
                <c:pt idx="151">
                  <c:v>1010</c:v>
                </c:pt>
                <c:pt idx="152">
                  <c:v>1020</c:v>
                </c:pt>
                <c:pt idx="153">
                  <c:v>1030</c:v>
                </c:pt>
                <c:pt idx="154">
                  <c:v>1040</c:v>
                </c:pt>
                <c:pt idx="155">
                  <c:v>1050</c:v>
                </c:pt>
                <c:pt idx="156">
                  <c:v>1060</c:v>
                </c:pt>
                <c:pt idx="157">
                  <c:v>1070</c:v>
                </c:pt>
                <c:pt idx="158">
                  <c:v>1080</c:v>
                </c:pt>
                <c:pt idx="159">
                  <c:v>1090</c:v>
                </c:pt>
                <c:pt idx="160">
                  <c:v>1100</c:v>
                </c:pt>
                <c:pt idx="161">
                  <c:v>1110</c:v>
                </c:pt>
                <c:pt idx="162">
                  <c:v>1120</c:v>
                </c:pt>
                <c:pt idx="163">
                  <c:v>1130</c:v>
                </c:pt>
                <c:pt idx="164">
                  <c:v>1140</c:v>
                </c:pt>
                <c:pt idx="165">
                  <c:v>1150</c:v>
                </c:pt>
                <c:pt idx="166">
                  <c:v>1160</c:v>
                </c:pt>
                <c:pt idx="167">
                  <c:v>1170</c:v>
                </c:pt>
                <c:pt idx="168">
                  <c:v>1180</c:v>
                </c:pt>
                <c:pt idx="169">
                  <c:v>1190</c:v>
                </c:pt>
                <c:pt idx="170">
                  <c:v>1200</c:v>
                </c:pt>
                <c:pt idx="171">
                  <c:v>1210</c:v>
                </c:pt>
                <c:pt idx="172">
                  <c:v>1220</c:v>
                </c:pt>
                <c:pt idx="173">
                  <c:v>1230</c:v>
                </c:pt>
                <c:pt idx="174">
                  <c:v>1240</c:v>
                </c:pt>
                <c:pt idx="175">
                  <c:v>1250</c:v>
                </c:pt>
                <c:pt idx="176">
                  <c:v>1260</c:v>
                </c:pt>
                <c:pt idx="177">
                  <c:v>1270</c:v>
                </c:pt>
                <c:pt idx="178">
                  <c:v>1280</c:v>
                </c:pt>
                <c:pt idx="179">
                  <c:v>1290</c:v>
                </c:pt>
                <c:pt idx="180">
                  <c:v>1300</c:v>
                </c:pt>
                <c:pt idx="181">
                  <c:v>1310</c:v>
                </c:pt>
                <c:pt idx="182">
                  <c:v>1320</c:v>
                </c:pt>
                <c:pt idx="183">
                  <c:v>1330</c:v>
                </c:pt>
                <c:pt idx="184">
                  <c:v>1340</c:v>
                </c:pt>
                <c:pt idx="185">
                  <c:v>1350</c:v>
                </c:pt>
                <c:pt idx="186">
                  <c:v>1360</c:v>
                </c:pt>
                <c:pt idx="187">
                  <c:v>1370</c:v>
                </c:pt>
                <c:pt idx="188">
                  <c:v>1380</c:v>
                </c:pt>
                <c:pt idx="189">
                  <c:v>1390</c:v>
                </c:pt>
                <c:pt idx="190">
                  <c:v>1400</c:v>
                </c:pt>
                <c:pt idx="191">
                  <c:v>1410</c:v>
                </c:pt>
                <c:pt idx="192">
                  <c:v>1420</c:v>
                </c:pt>
                <c:pt idx="193">
                  <c:v>1430</c:v>
                </c:pt>
                <c:pt idx="194">
                  <c:v>1440</c:v>
                </c:pt>
                <c:pt idx="195">
                  <c:v>1450</c:v>
                </c:pt>
                <c:pt idx="196">
                  <c:v>1460</c:v>
                </c:pt>
                <c:pt idx="197">
                  <c:v>1470</c:v>
                </c:pt>
                <c:pt idx="198">
                  <c:v>1480</c:v>
                </c:pt>
                <c:pt idx="199">
                  <c:v>1490</c:v>
                </c:pt>
              </c:numCache>
            </c:numRef>
          </c:xVal>
          <c:yVal>
            <c:numRef>
              <c:f>Sheet3!$A$3:$GR$3</c:f>
              <c:numCache>
                <c:formatCode>General</c:formatCode>
                <c:ptCount val="200"/>
                <c:pt idx="0">
                  <c:v>1.0542157684918327</c:v>
                </c:pt>
                <c:pt idx="1">
                  <c:v>1.0503090609990424</c:v>
                </c:pt>
                <c:pt idx="2">
                  <c:v>1.0459663736791589</c:v>
                </c:pt>
                <c:pt idx="3">
                  <c:v>1.0425204034582161</c:v>
                </c:pt>
                <c:pt idx="4">
                  <c:v>1.0394959365994252</c:v>
                </c:pt>
                <c:pt idx="5">
                  <c:v>1.0366203386167165</c:v>
                </c:pt>
                <c:pt idx="6">
                  <c:v>1.0333730619596511</c:v>
                </c:pt>
                <c:pt idx="7">
                  <c:v>1.0278751320845336</c:v>
                </c:pt>
                <c:pt idx="8">
                  <c:v>1.0213168155619592</c:v>
                </c:pt>
                <c:pt idx="9">
                  <c:v>1.0151571229586962</c:v>
                </c:pt>
                <c:pt idx="10">
                  <c:v>1.0109332564841487</c:v>
                </c:pt>
                <c:pt idx="11">
                  <c:v>1.0087225960614798</c:v>
                </c:pt>
                <c:pt idx="12">
                  <c:v>1.0060009053794432</c:v>
                </c:pt>
                <c:pt idx="13">
                  <c:v>1.0032290609990373</c:v>
                </c:pt>
                <c:pt idx="14">
                  <c:v>0.99673288424591788</c:v>
                </c:pt>
                <c:pt idx="15">
                  <c:v>0.99191882084534255</c:v>
                </c:pt>
                <c:pt idx="16">
                  <c:v>0.98887181796349366</c:v>
                </c:pt>
                <c:pt idx="17">
                  <c:v>0.98539359269932891</c:v>
                </c:pt>
                <c:pt idx="18">
                  <c:v>0.98102284582132682</c:v>
                </c:pt>
                <c:pt idx="19">
                  <c:v>0.97774273054755345</c:v>
                </c:pt>
                <c:pt idx="20">
                  <c:v>0.97569891450528368</c:v>
                </c:pt>
                <c:pt idx="21">
                  <c:v>0.97452450288184422</c:v>
                </c:pt>
                <c:pt idx="22">
                  <c:v>0.9732055931796374</c:v>
                </c:pt>
                <c:pt idx="23">
                  <c:v>0.97238572046109539</c:v>
                </c:pt>
                <c:pt idx="24">
                  <c:v>0.96964253121998023</c:v>
                </c:pt>
                <c:pt idx="25">
                  <c:v>0.96746607348702995</c:v>
                </c:pt>
                <c:pt idx="26">
                  <c:v>0.96344021133525526</c:v>
                </c:pt>
                <c:pt idx="27">
                  <c:v>0.96076584774255369</c:v>
                </c:pt>
                <c:pt idx="28">
                  <c:v>0.95677400096061582</c:v>
                </c:pt>
                <c:pt idx="29">
                  <c:v>0.95359713016330472</c:v>
                </c:pt>
                <c:pt idx="30">
                  <c:v>0.94901628962536244</c:v>
                </c:pt>
                <c:pt idx="31">
                  <c:v>0.94531198126801086</c:v>
                </c:pt>
                <c:pt idx="32">
                  <c:v>0.94247253121998131</c:v>
                </c:pt>
                <c:pt idx="33">
                  <c:v>0.94163954130643324</c:v>
                </c:pt>
                <c:pt idx="34">
                  <c:v>0.9403721902017288</c:v>
                </c:pt>
                <c:pt idx="35">
                  <c:v>0.94042185158501346</c:v>
                </c:pt>
                <c:pt idx="36">
                  <c:v>0.94418475024015203</c:v>
                </c:pt>
                <c:pt idx="37">
                  <c:v>0.95143991354466873</c:v>
                </c:pt>
                <c:pt idx="38">
                  <c:v>0.95988157300672194</c:v>
                </c:pt>
                <c:pt idx="39">
                  <c:v>0.96793309077809542</c:v>
                </c:pt>
                <c:pt idx="40">
                  <c:v>0.97888119836695608</c:v>
                </c:pt>
                <c:pt idx="41">
                  <c:v>0.98723667627281342</c:v>
                </c:pt>
                <c:pt idx="42">
                  <c:v>0.99661668587896179</c:v>
                </c:pt>
                <c:pt idx="43">
                  <c:v>1.0086745821325631</c:v>
                </c:pt>
                <c:pt idx="44">
                  <c:v>1.0200612151777113</c:v>
                </c:pt>
                <c:pt idx="45">
                  <c:v>1.0293248078770425</c:v>
                </c:pt>
                <c:pt idx="46">
                  <c:v>1.0370245196926029</c:v>
                </c:pt>
                <c:pt idx="47">
                  <c:v>1.0445742555235358</c:v>
                </c:pt>
                <c:pt idx="48">
                  <c:v>1.0521197886647438</c:v>
                </c:pt>
                <c:pt idx="49">
                  <c:v>1.0598342459173833</c:v>
                </c:pt>
                <c:pt idx="50">
                  <c:v>1.0674088136407271</c:v>
                </c:pt>
                <c:pt idx="51">
                  <c:v>1.0744458045148884</c:v>
                </c:pt>
                <c:pt idx="52">
                  <c:v>1.0810537055715645</c:v>
                </c:pt>
                <c:pt idx="53">
                  <c:v>1.0871250240153678</c:v>
                </c:pt>
                <c:pt idx="54">
                  <c:v>1.0930627281460119</c:v>
                </c:pt>
                <c:pt idx="55">
                  <c:v>1.0987016810758896</c:v>
                </c:pt>
                <c:pt idx="56">
                  <c:v>1.1043856147934672</c:v>
                </c:pt>
                <c:pt idx="57">
                  <c:v>1.1092314121037483</c:v>
                </c:pt>
                <c:pt idx="58">
                  <c:v>1.1141241114313181</c:v>
                </c:pt>
                <c:pt idx="59">
                  <c:v>1.1183237752161359</c:v>
                </c:pt>
                <c:pt idx="60">
                  <c:v>1.120757036503363</c:v>
                </c:pt>
                <c:pt idx="61">
                  <c:v>1.1222160422670504</c:v>
                </c:pt>
                <c:pt idx="62">
                  <c:v>1.1229865513928896</c:v>
                </c:pt>
                <c:pt idx="63">
                  <c:v>1.12356287223823</c:v>
                </c:pt>
                <c:pt idx="64">
                  <c:v>1.1237010326609032</c:v>
                </c:pt>
                <c:pt idx="65">
                  <c:v>1.1238472622478395</c:v>
                </c:pt>
                <c:pt idx="66">
                  <c:v>1.1245023054755037</c:v>
                </c:pt>
                <c:pt idx="67">
                  <c:v>1.1251879202689685</c:v>
                </c:pt>
                <c:pt idx="68">
                  <c:v>1.1247323006724335</c:v>
                </c:pt>
                <c:pt idx="69">
                  <c:v>1.1234838136407292</c:v>
                </c:pt>
                <c:pt idx="70">
                  <c:v>1.1221794188280509</c:v>
                </c:pt>
                <c:pt idx="71">
                  <c:v>1.1208577569644564</c:v>
                </c:pt>
                <c:pt idx="72">
                  <c:v>1.1195042987511998</c:v>
                </c:pt>
                <c:pt idx="73">
                  <c:v>1.1180622718539863</c:v>
                </c:pt>
                <c:pt idx="74">
                  <c:v>1.1165463016330446</c:v>
                </c:pt>
                <c:pt idx="75">
                  <c:v>1.1157190922190188</c:v>
                </c:pt>
                <c:pt idx="76">
                  <c:v>1.1153167387127767</c:v>
                </c:pt>
                <c:pt idx="77">
                  <c:v>1.1160444284341982</c:v>
                </c:pt>
                <c:pt idx="78">
                  <c:v>1.1163056916426481</c:v>
                </c:pt>
                <c:pt idx="79">
                  <c:v>1.1147711095100843</c:v>
                </c:pt>
                <c:pt idx="80">
                  <c:v>1.1119305955811731</c:v>
                </c:pt>
                <c:pt idx="81">
                  <c:v>1.110227137367914</c:v>
                </c:pt>
                <c:pt idx="82">
                  <c:v>1.1093420100864526</c:v>
                </c:pt>
                <c:pt idx="83">
                  <c:v>1.1094348751200784</c:v>
                </c:pt>
                <c:pt idx="84">
                  <c:v>1.1087849015369826</c:v>
                </c:pt>
                <c:pt idx="85">
                  <c:v>1.1082145557156573</c:v>
                </c:pt>
                <c:pt idx="86">
                  <c:v>1.107216469740631</c:v>
                </c:pt>
                <c:pt idx="87">
                  <c:v>1.1072563400576376</c:v>
                </c:pt>
                <c:pt idx="88">
                  <c:v>1.1070711935638808</c:v>
                </c:pt>
                <c:pt idx="89">
                  <c:v>1.1066946013448586</c:v>
                </c:pt>
                <c:pt idx="90">
                  <c:v>1.104773275696449</c:v>
                </c:pt>
                <c:pt idx="91">
                  <c:v>1.1022489313160395</c:v>
                </c:pt>
                <c:pt idx="92">
                  <c:v>1.0990402929875125</c:v>
                </c:pt>
                <c:pt idx="93">
                  <c:v>1.0956226416906842</c:v>
                </c:pt>
                <c:pt idx="94">
                  <c:v>1.092654692603267</c:v>
                </c:pt>
                <c:pt idx="95">
                  <c:v>1.0908791114313152</c:v>
                </c:pt>
                <c:pt idx="96">
                  <c:v>1.0905779971181571</c:v>
                </c:pt>
                <c:pt idx="97">
                  <c:v>1.0902819668587895</c:v>
                </c:pt>
                <c:pt idx="98">
                  <c:v>1.0901683909702231</c:v>
                </c:pt>
                <c:pt idx="99">
                  <c:v>1.0892490634005774</c:v>
                </c:pt>
                <c:pt idx="100">
                  <c:v>1.0891237151777153</c:v>
                </c:pt>
                <c:pt idx="101">
                  <c:v>1.0883608573487011</c:v>
                </c:pt>
                <c:pt idx="102">
                  <c:v>1.0869993972142191</c:v>
                </c:pt>
                <c:pt idx="103">
                  <c:v>1.0849676993275705</c:v>
                </c:pt>
                <c:pt idx="104">
                  <c:v>1.0836227953890498</c:v>
                </c:pt>
                <c:pt idx="105">
                  <c:v>1.0833139721421718</c:v>
                </c:pt>
                <c:pt idx="106">
                  <c:v>1.0831033333333344</c:v>
                </c:pt>
                <c:pt idx="107">
                  <c:v>1.0835910518732021</c:v>
                </c:pt>
                <c:pt idx="108">
                  <c:v>1.0840193083573495</c:v>
                </c:pt>
                <c:pt idx="109">
                  <c:v>1.0841169716618637</c:v>
                </c:pt>
                <c:pt idx="110">
                  <c:v>1.0853767819404443</c:v>
                </c:pt>
                <c:pt idx="111">
                  <c:v>1.0869661167147007</c:v>
                </c:pt>
                <c:pt idx="112">
                  <c:v>1.088088655139289</c:v>
                </c:pt>
                <c:pt idx="113">
                  <c:v>1.0889501681075904</c:v>
                </c:pt>
                <c:pt idx="114">
                  <c:v>1.0883854346781947</c:v>
                </c:pt>
                <c:pt idx="115">
                  <c:v>1.0868665033621534</c:v>
                </c:pt>
                <c:pt idx="116">
                  <c:v>1.0848523463016335</c:v>
                </c:pt>
                <c:pt idx="117">
                  <c:v>1.08409591498559</c:v>
                </c:pt>
                <c:pt idx="118">
                  <c:v>1.0835028073967368</c:v>
                </c:pt>
                <c:pt idx="119">
                  <c:v>1.0827377689721451</c:v>
                </c:pt>
                <c:pt idx="120">
                  <c:v>1.0825646829971223</c:v>
                </c:pt>
                <c:pt idx="121">
                  <c:v>1.081673215658022</c:v>
                </c:pt>
                <c:pt idx="122">
                  <c:v>1.080377951488954</c:v>
                </c:pt>
                <c:pt idx="123">
                  <c:v>1.0787188880883749</c:v>
                </c:pt>
                <c:pt idx="124">
                  <c:v>1.0765746469740636</c:v>
                </c:pt>
                <c:pt idx="125">
                  <c:v>1.0744815201729099</c:v>
                </c:pt>
                <c:pt idx="126">
                  <c:v>1.0708940874159436</c:v>
                </c:pt>
                <c:pt idx="127">
                  <c:v>1.0664815561959646</c:v>
                </c:pt>
                <c:pt idx="128">
                  <c:v>1.063344051392894</c:v>
                </c:pt>
                <c:pt idx="129">
                  <c:v>1.062793561479344</c:v>
                </c:pt>
                <c:pt idx="130">
                  <c:v>1.0618217795389053</c:v>
                </c:pt>
                <c:pt idx="131">
                  <c:v>1.0610455235350646</c:v>
                </c:pt>
                <c:pt idx="132">
                  <c:v>1.0598237007684952</c:v>
                </c:pt>
                <c:pt idx="133">
                  <c:v>1.0604340778097998</c:v>
                </c:pt>
                <c:pt idx="134">
                  <c:v>1.0604832612872228</c:v>
                </c:pt>
                <c:pt idx="135">
                  <c:v>1.0606550576368887</c:v>
                </c:pt>
                <c:pt idx="136">
                  <c:v>1.0604262127761765</c:v>
                </c:pt>
                <c:pt idx="137">
                  <c:v>1.0594069740633973</c:v>
                </c:pt>
                <c:pt idx="138">
                  <c:v>1.0582736071085477</c:v>
                </c:pt>
                <c:pt idx="139">
                  <c:v>1.0583167867435133</c:v>
                </c:pt>
                <c:pt idx="140">
                  <c:v>1.0592819164265124</c:v>
                </c:pt>
                <c:pt idx="141">
                  <c:v>1.0588932276657066</c:v>
                </c:pt>
                <c:pt idx="142">
                  <c:v>1.0574602785782894</c:v>
                </c:pt>
                <c:pt idx="143">
                  <c:v>1.0565124879923165</c:v>
                </c:pt>
                <c:pt idx="144">
                  <c:v>1.0574128722382321</c:v>
                </c:pt>
                <c:pt idx="145">
                  <c:v>1.0587600384245901</c:v>
                </c:pt>
                <c:pt idx="146">
                  <c:v>1.0588620749279549</c:v>
                </c:pt>
                <c:pt idx="147">
                  <c:v>1.0584248006724302</c:v>
                </c:pt>
                <c:pt idx="148">
                  <c:v>1.0568081916426513</c:v>
                </c:pt>
                <c:pt idx="149">
                  <c:v>1.0551420220941397</c:v>
                </c:pt>
                <c:pt idx="150">
                  <c:v>1.053636431316042</c:v>
                </c:pt>
                <c:pt idx="151">
                  <c:v>1.0523718059558076</c:v>
                </c:pt>
                <c:pt idx="152">
                  <c:v>1.0514388808837634</c:v>
                </c:pt>
                <c:pt idx="153">
                  <c:v>1.0514800720461097</c:v>
                </c:pt>
                <c:pt idx="154">
                  <c:v>1.0529676705091264</c:v>
                </c:pt>
                <c:pt idx="155">
                  <c:v>1.0539667459173838</c:v>
                </c:pt>
                <c:pt idx="156">
                  <c:v>1.055067029298751</c:v>
                </c:pt>
                <c:pt idx="157">
                  <c:v>1.0554123535062474</c:v>
                </c:pt>
                <c:pt idx="158">
                  <c:v>1.0549809125840546</c:v>
                </c:pt>
                <c:pt idx="159">
                  <c:v>1.054634226705093</c:v>
                </c:pt>
                <c:pt idx="160">
                  <c:v>1.0552199183477429</c:v>
                </c:pt>
                <c:pt idx="161">
                  <c:v>1.0567645629202653</c:v>
                </c:pt>
                <c:pt idx="162">
                  <c:v>1.0583115537944259</c:v>
                </c:pt>
                <c:pt idx="163">
                  <c:v>1.0581837896253619</c:v>
                </c:pt>
                <c:pt idx="164">
                  <c:v>1.0573682276657062</c:v>
                </c:pt>
                <c:pt idx="165">
                  <c:v>1.0567995196926037</c:v>
                </c:pt>
                <c:pt idx="166">
                  <c:v>1.0572232925072038</c:v>
                </c:pt>
                <c:pt idx="167">
                  <c:v>1.0590644764649364</c:v>
                </c:pt>
                <c:pt idx="168">
                  <c:v>1.060059046589817</c:v>
                </c:pt>
                <c:pt idx="169">
                  <c:v>1.0610265201729103</c:v>
                </c:pt>
                <c:pt idx="170">
                  <c:v>1.0599659462055724</c:v>
                </c:pt>
                <c:pt idx="171">
                  <c:v>1.0583064433237217</c:v>
                </c:pt>
                <c:pt idx="172">
                  <c:v>1.0563492459173862</c:v>
                </c:pt>
                <c:pt idx="173">
                  <c:v>1.0547628218059557</c:v>
                </c:pt>
                <c:pt idx="174">
                  <c:v>1.0537741882804987</c:v>
                </c:pt>
                <c:pt idx="175">
                  <c:v>1.0522906051873233</c:v>
                </c:pt>
                <c:pt idx="176">
                  <c:v>1.0496808597502401</c:v>
                </c:pt>
                <c:pt idx="177">
                  <c:v>1.0479085494716618</c:v>
                </c:pt>
                <c:pt idx="178">
                  <c:v>1.046992941882807</c:v>
                </c:pt>
                <c:pt idx="179">
                  <c:v>1.0466613568683971</c:v>
                </c:pt>
                <c:pt idx="180">
                  <c:v>1.0471648799231528</c:v>
                </c:pt>
                <c:pt idx="181">
                  <c:v>1.0465187319884701</c:v>
                </c:pt>
                <c:pt idx="182">
                  <c:v>1.04585211815562</c:v>
                </c:pt>
                <c:pt idx="183">
                  <c:v>1.0452019860710906</c:v>
                </c:pt>
                <c:pt idx="184">
                  <c:v>1.0457959822286256</c:v>
                </c:pt>
                <c:pt idx="185">
                  <c:v>1.0460552017291094</c:v>
                </c:pt>
                <c:pt idx="186">
                  <c:v>1.0457847334293935</c:v>
                </c:pt>
                <c:pt idx="187">
                  <c:v>1.0458359510086461</c:v>
                </c:pt>
                <c:pt idx="188">
                  <c:v>1.0461994116234379</c:v>
                </c:pt>
                <c:pt idx="189">
                  <c:v>1.0463703121998105</c:v>
                </c:pt>
                <c:pt idx="190">
                  <c:v>1.0467830187319875</c:v>
                </c:pt>
                <c:pt idx="191">
                  <c:v>1.0482018203650343</c:v>
                </c:pt>
                <c:pt idx="192">
                  <c:v>1.0504978866474524</c:v>
                </c:pt>
                <c:pt idx="193">
                  <c:v>1.0524472046109508</c:v>
                </c:pt>
                <c:pt idx="194">
                  <c:v>1.0543407684918342</c:v>
                </c:pt>
                <c:pt idx="195">
                  <c:v>1.055578208453412</c:v>
                </c:pt>
                <c:pt idx="196">
                  <c:v>1.0559451585014437</c:v>
                </c:pt>
                <c:pt idx="197">
                  <c:v>1.0549158885686858</c:v>
                </c:pt>
                <c:pt idx="198">
                  <c:v>1.0549897886647486</c:v>
                </c:pt>
                <c:pt idx="199">
                  <c:v>1.0558612704130654</c:v>
                </c:pt>
              </c:numCache>
            </c:numRef>
          </c:yVal>
          <c:smooth val="1"/>
          <c:extLst xmlns:c16r2="http://schemas.microsoft.com/office/drawing/2015/06/chart">
            <c:ext xmlns:c16="http://schemas.microsoft.com/office/drawing/2014/chart" uri="{C3380CC4-5D6E-409C-BE32-E72D297353CC}">
              <c16:uniqueId val="{00000000-6DE7-ED4C-8B43-36F3066A17E3}"/>
            </c:ext>
          </c:extLst>
        </c:ser>
        <c:ser>
          <c:idx val="1"/>
          <c:order val="1"/>
          <c:spPr>
            <a:ln w="25400" cap="rnd">
              <a:solidFill>
                <a:schemeClr val="accent6"/>
              </a:solidFill>
              <a:round/>
            </a:ln>
            <a:effectLst/>
          </c:spPr>
          <c:marker>
            <c:symbol val="none"/>
          </c:marker>
          <c:xVal>
            <c:numRef>
              <c:f>Sheet3!$A$4:$GR$4</c:f>
              <c:numCache>
                <c:formatCode>General</c:formatCode>
                <c:ptCount val="200"/>
                <c:pt idx="0">
                  <c:v>-500</c:v>
                </c:pt>
                <c:pt idx="1">
                  <c:v>-490</c:v>
                </c:pt>
                <c:pt idx="2">
                  <c:v>-480</c:v>
                </c:pt>
                <c:pt idx="3">
                  <c:v>-470</c:v>
                </c:pt>
                <c:pt idx="4">
                  <c:v>-460</c:v>
                </c:pt>
                <c:pt idx="5">
                  <c:v>-450</c:v>
                </c:pt>
                <c:pt idx="6">
                  <c:v>-440</c:v>
                </c:pt>
                <c:pt idx="7">
                  <c:v>-430</c:v>
                </c:pt>
                <c:pt idx="8">
                  <c:v>-420</c:v>
                </c:pt>
                <c:pt idx="9">
                  <c:v>-410</c:v>
                </c:pt>
                <c:pt idx="10">
                  <c:v>-400</c:v>
                </c:pt>
                <c:pt idx="11">
                  <c:v>-390</c:v>
                </c:pt>
                <c:pt idx="12">
                  <c:v>-380</c:v>
                </c:pt>
                <c:pt idx="13">
                  <c:v>-370</c:v>
                </c:pt>
                <c:pt idx="14">
                  <c:v>-360</c:v>
                </c:pt>
                <c:pt idx="15">
                  <c:v>-350</c:v>
                </c:pt>
                <c:pt idx="16">
                  <c:v>-340</c:v>
                </c:pt>
                <c:pt idx="17">
                  <c:v>-330</c:v>
                </c:pt>
                <c:pt idx="18">
                  <c:v>-320</c:v>
                </c:pt>
                <c:pt idx="19">
                  <c:v>-310</c:v>
                </c:pt>
                <c:pt idx="20">
                  <c:v>-300</c:v>
                </c:pt>
                <c:pt idx="21">
                  <c:v>-290</c:v>
                </c:pt>
                <c:pt idx="22">
                  <c:v>-280</c:v>
                </c:pt>
                <c:pt idx="23">
                  <c:v>-270</c:v>
                </c:pt>
                <c:pt idx="24">
                  <c:v>-260</c:v>
                </c:pt>
                <c:pt idx="25">
                  <c:v>-250</c:v>
                </c:pt>
                <c:pt idx="26">
                  <c:v>-240</c:v>
                </c:pt>
                <c:pt idx="27">
                  <c:v>-230</c:v>
                </c:pt>
                <c:pt idx="28">
                  <c:v>-220</c:v>
                </c:pt>
                <c:pt idx="29">
                  <c:v>-210</c:v>
                </c:pt>
                <c:pt idx="30">
                  <c:v>-200</c:v>
                </c:pt>
                <c:pt idx="31">
                  <c:v>-190</c:v>
                </c:pt>
                <c:pt idx="32">
                  <c:v>-180</c:v>
                </c:pt>
                <c:pt idx="33">
                  <c:v>-170</c:v>
                </c:pt>
                <c:pt idx="34">
                  <c:v>-160</c:v>
                </c:pt>
                <c:pt idx="35">
                  <c:v>-150</c:v>
                </c:pt>
                <c:pt idx="36">
                  <c:v>-140</c:v>
                </c:pt>
                <c:pt idx="37">
                  <c:v>-130</c:v>
                </c:pt>
                <c:pt idx="38">
                  <c:v>-120</c:v>
                </c:pt>
                <c:pt idx="39">
                  <c:v>-110</c:v>
                </c:pt>
                <c:pt idx="40">
                  <c:v>-100</c:v>
                </c:pt>
                <c:pt idx="41">
                  <c:v>-90</c:v>
                </c:pt>
                <c:pt idx="42">
                  <c:v>-80</c:v>
                </c:pt>
                <c:pt idx="43">
                  <c:v>-70</c:v>
                </c:pt>
                <c:pt idx="44">
                  <c:v>-60</c:v>
                </c:pt>
                <c:pt idx="45">
                  <c:v>-50</c:v>
                </c:pt>
                <c:pt idx="46">
                  <c:v>-40</c:v>
                </c:pt>
                <c:pt idx="47">
                  <c:v>-30</c:v>
                </c:pt>
                <c:pt idx="48">
                  <c:v>-20</c:v>
                </c:pt>
                <c:pt idx="49">
                  <c:v>-10</c:v>
                </c:pt>
                <c:pt idx="50">
                  <c:v>0</c:v>
                </c:pt>
                <c:pt idx="51">
                  <c:v>10</c:v>
                </c:pt>
                <c:pt idx="52">
                  <c:v>20</c:v>
                </c:pt>
                <c:pt idx="53">
                  <c:v>30</c:v>
                </c:pt>
                <c:pt idx="54">
                  <c:v>40</c:v>
                </c:pt>
                <c:pt idx="55">
                  <c:v>50</c:v>
                </c:pt>
                <c:pt idx="56">
                  <c:v>60</c:v>
                </c:pt>
                <c:pt idx="57">
                  <c:v>70</c:v>
                </c:pt>
                <c:pt idx="58">
                  <c:v>80</c:v>
                </c:pt>
                <c:pt idx="59">
                  <c:v>90</c:v>
                </c:pt>
                <c:pt idx="60">
                  <c:v>100</c:v>
                </c:pt>
                <c:pt idx="61">
                  <c:v>110</c:v>
                </c:pt>
                <c:pt idx="62">
                  <c:v>120</c:v>
                </c:pt>
                <c:pt idx="63">
                  <c:v>130</c:v>
                </c:pt>
                <c:pt idx="64">
                  <c:v>140</c:v>
                </c:pt>
                <c:pt idx="65">
                  <c:v>150</c:v>
                </c:pt>
                <c:pt idx="66">
                  <c:v>160</c:v>
                </c:pt>
                <c:pt idx="67">
                  <c:v>170</c:v>
                </c:pt>
                <c:pt idx="68">
                  <c:v>180</c:v>
                </c:pt>
                <c:pt idx="69">
                  <c:v>190</c:v>
                </c:pt>
                <c:pt idx="70">
                  <c:v>200</c:v>
                </c:pt>
                <c:pt idx="71">
                  <c:v>210</c:v>
                </c:pt>
                <c:pt idx="72">
                  <c:v>220</c:v>
                </c:pt>
                <c:pt idx="73">
                  <c:v>230</c:v>
                </c:pt>
                <c:pt idx="74">
                  <c:v>240</c:v>
                </c:pt>
                <c:pt idx="75">
                  <c:v>250</c:v>
                </c:pt>
                <c:pt idx="76">
                  <c:v>260</c:v>
                </c:pt>
                <c:pt idx="77">
                  <c:v>270</c:v>
                </c:pt>
                <c:pt idx="78">
                  <c:v>280</c:v>
                </c:pt>
                <c:pt idx="79">
                  <c:v>290</c:v>
                </c:pt>
                <c:pt idx="80">
                  <c:v>300</c:v>
                </c:pt>
                <c:pt idx="81">
                  <c:v>310</c:v>
                </c:pt>
                <c:pt idx="82">
                  <c:v>320</c:v>
                </c:pt>
                <c:pt idx="83">
                  <c:v>330</c:v>
                </c:pt>
                <c:pt idx="84">
                  <c:v>340</c:v>
                </c:pt>
                <c:pt idx="85">
                  <c:v>350</c:v>
                </c:pt>
                <c:pt idx="86">
                  <c:v>360</c:v>
                </c:pt>
                <c:pt idx="87">
                  <c:v>370</c:v>
                </c:pt>
                <c:pt idx="88">
                  <c:v>380</c:v>
                </c:pt>
                <c:pt idx="89">
                  <c:v>390</c:v>
                </c:pt>
                <c:pt idx="90">
                  <c:v>400</c:v>
                </c:pt>
                <c:pt idx="91">
                  <c:v>410</c:v>
                </c:pt>
                <c:pt idx="92">
                  <c:v>420</c:v>
                </c:pt>
                <c:pt idx="93">
                  <c:v>430</c:v>
                </c:pt>
                <c:pt idx="94">
                  <c:v>440</c:v>
                </c:pt>
                <c:pt idx="95">
                  <c:v>450</c:v>
                </c:pt>
                <c:pt idx="96">
                  <c:v>460</c:v>
                </c:pt>
                <c:pt idx="97">
                  <c:v>470</c:v>
                </c:pt>
                <c:pt idx="98">
                  <c:v>480</c:v>
                </c:pt>
                <c:pt idx="99">
                  <c:v>490</c:v>
                </c:pt>
                <c:pt idx="100">
                  <c:v>500</c:v>
                </c:pt>
                <c:pt idx="101">
                  <c:v>510</c:v>
                </c:pt>
                <c:pt idx="102">
                  <c:v>520</c:v>
                </c:pt>
                <c:pt idx="103">
                  <c:v>530</c:v>
                </c:pt>
                <c:pt idx="104">
                  <c:v>540</c:v>
                </c:pt>
                <c:pt idx="105">
                  <c:v>550</c:v>
                </c:pt>
                <c:pt idx="106">
                  <c:v>560</c:v>
                </c:pt>
                <c:pt idx="107">
                  <c:v>570</c:v>
                </c:pt>
                <c:pt idx="108">
                  <c:v>580</c:v>
                </c:pt>
                <c:pt idx="109">
                  <c:v>590</c:v>
                </c:pt>
                <c:pt idx="110">
                  <c:v>600</c:v>
                </c:pt>
                <c:pt idx="111">
                  <c:v>610</c:v>
                </c:pt>
                <c:pt idx="112">
                  <c:v>620</c:v>
                </c:pt>
                <c:pt idx="113">
                  <c:v>630</c:v>
                </c:pt>
                <c:pt idx="114">
                  <c:v>640</c:v>
                </c:pt>
                <c:pt idx="115">
                  <c:v>650</c:v>
                </c:pt>
                <c:pt idx="116">
                  <c:v>660</c:v>
                </c:pt>
                <c:pt idx="117">
                  <c:v>670</c:v>
                </c:pt>
                <c:pt idx="118">
                  <c:v>680</c:v>
                </c:pt>
                <c:pt idx="119">
                  <c:v>690</c:v>
                </c:pt>
                <c:pt idx="120">
                  <c:v>700</c:v>
                </c:pt>
                <c:pt idx="121">
                  <c:v>710</c:v>
                </c:pt>
                <c:pt idx="122">
                  <c:v>720</c:v>
                </c:pt>
                <c:pt idx="123">
                  <c:v>730</c:v>
                </c:pt>
                <c:pt idx="124">
                  <c:v>740</c:v>
                </c:pt>
                <c:pt idx="125">
                  <c:v>750</c:v>
                </c:pt>
                <c:pt idx="126">
                  <c:v>760</c:v>
                </c:pt>
                <c:pt idx="127">
                  <c:v>770</c:v>
                </c:pt>
                <c:pt idx="128">
                  <c:v>780</c:v>
                </c:pt>
                <c:pt idx="129">
                  <c:v>790</c:v>
                </c:pt>
                <c:pt idx="130">
                  <c:v>800</c:v>
                </c:pt>
                <c:pt idx="131">
                  <c:v>810</c:v>
                </c:pt>
                <c:pt idx="132">
                  <c:v>820</c:v>
                </c:pt>
                <c:pt idx="133">
                  <c:v>830</c:v>
                </c:pt>
                <c:pt idx="134">
                  <c:v>840</c:v>
                </c:pt>
                <c:pt idx="135">
                  <c:v>850</c:v>
                </c:pt>
                <c:pt idx="136">
                  <c:v>860</c:v>
                </c:pt>
                <c:pt idx="137">
                  <c:v>870</c:v>
                </c:pt>
                <c:pt idx="138">
                  <c:v>880</c:v>
                </c:pt>
                <c:pt idx="139">
                  <c:v>890</c:v>
                </c:pt>
                <c:pt idx="140">
                  <c:v>900</c:v>
                </c:pt>
                <c:pt idx="141">
                  <c:v>910</c:v>
                </c:pt>
                <c:pt idx="142">
                  <c:v>920</c:v>
                </c:pt>
                <c:pt idx="143">
                  <c:v>930</c:v>
                </c:pt>
                <c:pt idx="144">
                  <c:v>940</c:v>
                </c:pt>
                <c:pt idx="145">
                  <c:v>950</c:v>
                </c:pt>
                <c:pt idx="146">
                  <c:v>960</c:v>
                </c:pt>
                <c:pt idx="147">
                  <c:v>970</c:v>
                </c:pt>
                <c:pt idx="148">
                  <c:v>980</c:v>
                </c:pt>
                <c:pt idx="149">
                  <c:v>990</c:v>
                </c:pt>
                <c:pt idx="150">
                  <c:v>1000</c:v>
                </c:pt>
                <c:pt idx="151">
                  <c:v>1010</c:v>
                </c:pt>
                <c:pt idx="152">
                  <c:v>1020</c:v>
                </c:pt>
                <c:pt idx="153">
                  <c:v>1030</c:v>
                </c:pt>
                <c:pt idx="154">
                  <c:v>1040</c:v>
                </c:pt>
                <c:pt idx="155">
                  <c:v>1050</c:v>
                </c:pt>
                <c:pt idx="156">
                  <c:v>1060</c:v>
                </c:pt>
                <c:pt idx="157">
                  <c:v>1070</c:v>
                </c:pt>
                <c:pt idx="158">
                  <c:v>1080</c:v>
                </c:pt>
                <c:pt idx="159">
                  <c:v>1090</c:v>
                </c:pt>
                <c:pt idx="160">
                  <c:v>1100</c:v>
                </c:pt>
                <c:pt idx="161">
                  <c:v>1110</c:v>
                </c:pt>
                <c:pt idx="162">
                  <c:v>1120</c:v>
                </c:pt>
                <c:pt idx="163">
                  <c:v>1130</c:v>
                </c:pt>
                <c:pt idx="164">
                  <c:v>1140</c:v>
                </c:pt>
                <c:pt idx="165">
                  <c:v>1150</c:v>
                </c:pt>
                <c:pt idx="166">
                  <c:v>1160</c:v>
                </c:pt>
                <c:pt idx="167">
                  <c:v>1170</c:v>
                </c:pt>
                <c:pt idx="168">
                  <c:v>1180</c:v>
                </c:pt>
                <c:pt idx="169">
                  <c:v>1190</c:v>
                </c:pt>
                <c:pt idx="170">
                  <c:v>1200</c:v>
                </c:pt>
                <c:pt idx="171">
                  <c:v>1210</c:v>
                </c:pt>
                <c:pt idx="172">
                  <c:v>1220</c:v>
                </c:pt>
                <c:pt idx="173">
                  <c:v>1230</c:v>
                </c:pt>
                <c:pt idx="174">
                  <c:v>1240</c:v>
                </c:pt>
                <c:pt idx="175">
                  <c:v>1250</c:v>
                </c:pt>
                <c:pt idx="176">
                  <c:v>1260</c:v>
                </c:pt>
                <c:pt idx="177">
                  <c:v>1270</c:v>
                </c:pt>
                <c:pt idx="178">
                  <c:v>1280</c:v>
                </c:pt>
                <c:pt idx="179">
                  <c:v>1290</c:v>
                </c:pt>
                <c:pt idx="180">
                  <c:v>1300</c:v>
                </c:pt>
                <c:pt idx="181">
                  <c:v>1310</c:v>
                </c:pt>
                <c:pt idx="182">
                  <c:v>1320</c:v>
                </c:pt>
                <c:pt idx="183">
                  <c:v>1330</c:v>
                </c:pt>
                <c:pt idx="184">
                  <c:v>1340</c:v>
                </c:pt>
                <c:pt idx="185">
                  <c:v>1350</c:v>
                </c:pt>
                <c:pt idx="186">
                  <c:v>1360</c:v>
                </c:pt>
                <c:pt idx="187">
                  <c:v>1370</c:v>
                </c:pt>
                <c:pt idx="188">
                  <c:v>1380</c:v>
                </c:pt>
                <c:pt idx="189">
                  <c:v>1390</c:v>
                </c:pt>
                <c:pt idx="190">
                  <c:v>1400</c:v>
                </c:pt>
                <c:pt idx="191">
                  <c:v>1410</c:v>
                </c:pt>
                <c:pt idx="192">
                  <c:v>1420</c:v>
                </c:pt>
                <c:pt idx="193">
                  <c:v>1430</c:v>
                </c:pt>
                <c:pt idx="194">
                  <c:v>1440</c:v>
                </c:pt>
                <c:pt idx="195">
                  <c:v>1450</c:v>
                </c:pt>
                <c:pt idx="196">
                  <c:v>1460</c:v>
                </c:pt>
                <c:pt idx="197">
                  <c:v>1470</c:v>
                </c:pt>
                <c:pt idx="198">
                  <c:v>1480</c:v>
                </c:pt>
                <c:pt idx="199">
                  <c:v>1490</c:v>
                </c:pt>
              </c:numCache>
            </c:numRef>
          </c:xVal>
          <c:yVal>
            <c:numRef>
              <c:f>Sheet3!$A$6:$GR$6</c:f>
              <c:numCache>
                <c:formatCode>General</c:formatCode>
                <c:ptCount val="200"/>
                <c:pt idx="0">
                  <c:v>1.0751792727272724</c:v>
                </c:pt>
                <c:pt idx="1">
                  <c:v>1.0687423913043479</c:v>
                </c:pt>
                <c:pt idx="2">
                  <c:v>1.072490217391304</c:v>
                </c:pt>
                <c:pt idx="3">
                  <c:v>1.0815427536231885</c:v>
                </c:pt>
                <c:pt idx="4">
                  <c:v>1.0875702898550728</c:v>
                </c:pt>
                <c:pt idx="5">
                  <c:v>1.0873884476534297</c:v>
                </c:pt>
                <c:pt idx="6">
                  <c:v>1.0834606498194954</c:v>
                </c:pt>
                <c:pt idx="7">
                  <c:v>1.0832118705035965</c:v>
                </c:pt>
                <c:pt idx="8">
                  <c:v>1.0863140287769781</c:v>
                </c:pt>
                <c:pt idx="9">
                  <c:v>1.0962363309352521</c:v>
                </c:pt>
                <c:pt idx="10">
                  <c:v>1.1089561151079139</c:v>
                </c:pt>
                <c:pt idx="11">
                  <c:v>1.099644964028776</c:v>
                </c:pt>
                <c:pt idx="12">
                  <c:v>1.0899241007194251</c:v>
                </c:pt>
                <c:pt idx="13">
                  <c:v>1.0880985611510789</c:v>
                </c:pt>
                <c:pt idx="14">
                  <c:v>1.0698852517985613</c:v>
                </c:pt>
                <c:pt idx="15">
                  <c:v>1.0634996402877703</c:v>
                </c:pt>
                <c:pt idx="16">
                  <c:v>1.0591473118279573</c:v>
                </c:pt>
                <c:pt idx="17">
                  <c:v>1.0567494623655906</c:v>
                </c:pt>
                <c:pt idx="18">
                  <c:v>1.0602268817204299</c:v>
                </c:pt>
                <c:pt idx="19">
                  <c:v>1.0652383512544805</c:v>
                </c:pt>
                <c:pt idx="20">
                  <c:v>1.0697523297491036</c:v>
                </c:pt>
                <c:pt idx="21">
                  <c:v>1.0734928315412184</c:v>
                </c:pt>
                <c:pt idx="22">
                  <c:v>1.0825888888888897</c:v>
                </c:pt>
                <c:pt idx="23">
                  <c:v>1.0797415770609315</c:v>
                </c:pt>
                <c:pt idx="24">
                  <c:v>1.071264516129032</c:v>
                </c:pt>
                <c:pt idx="25">
                  <c:v>1.0621598566308239</c:v>
                </c:pt>
                <c:pt idx="26">
                  <c:v>1.0598928315412188</c:v>
                </c:pt>
                <c:pt idx="27">
                  <c:v>1.0609010752688168</c:v>
                </c:pt>
                <c:pt idx="28">
                  <c:v>1.0632243727598565</c:v>
                </c:pt>
                <c:pt idx="29">
                  <c:v>1.0522874551971331</c:v>
                </c:pt>
                <c:pt idx="30">
                  <c:v>1.0367225806451614</c:v>
                </c:pt>
                <c:pt idx="31">
                  <c:v>1.013336200716846</c:v>
                </c:pt>
                <c:pt idx="32">
                  <c:v>0.99874946236559259</c:v>
                </c:pt>
                <c:pt idx="33">
                  <c:v>0.99160250896057434</c:v>
                </c:pt>
                <c:pt idx="34">
                  <c:v>0.98727025089605736</c:v>
                </c:pt>
                <c:pt idx="35">
                  <c:v>0.98535591397849431</c:v>
                </c:pt>
                <c:pt idx="36">
                  <c:v>0.98465985663082523</c:v>
                </c:pt>
                <c:pt idx="37">
                  <c:v>0.984899641577061</c:v>
                </c:pt>
                <c:pt idx="38">
                  <c:v>1.0029534050179201</c:v>
                </c:pt>
                <c:pt idx="39">
                  <c:v>1.0140078853046592</c:v>
                </c:pt>
                <c:pt idx="40">
                  <c:v>1.0249473118279568</c:v>
                </c:pt>
                <c:pt idx="41">
                  <c:v>1.0268387096774192</c:v>
                </c:pt>
                <c:pt idx="42">
                  <c:v>1.0374372759856636</c:v>
                </c:pt>
                <c:pt idx="43">
                  <c:v>1.0478455197132621</c:v>
                </c:pt>
                <c:pt idx="44">
                  <c:v>1.0665921428571423</c:v>
                </c:pt>
                <c:pt idx="45">
                  <c:v>1.073714285714285</c:v>
                </c:pt>
                <c:pt idx="46">
                  <c:v>1.0710524999999995</c:v>
                </c:pt>
                <c:pt idx="47">
                  <c:v>1.0780585714285713</c:v>
                </c:pt>
                <c:pt idx="48">
                  <c:v>1.0889582142857144</c:v>
                </c:pt>
                <c:pt idx="49">
                  <c:v>1.1000217857142864</c:v>
                </c:pt>
                <c:pt idx="50">
                  <c:v>1.1097114285714287</c:v>
                </c:pt>
                <c:pt idx="51">
                  <c:v>1.1211546428571437</c:v>
                </c:pt>
                <c:pt idx="52">
                  <c:v>1.1360185714285709</c:v>
                </c:pt>
                <c:pt idx="53">
                  <c:v>1.144357142857142</c:v>
                </c:pt>
                <c:pt idx="54">
                  <c:v>1.140174285714286</c:v>
                </c:pt>
                <c:pt idx="55">
                  <c:v>1.1348985714285726</c:v>
                </c:pt>
                <c:pt idx="56">
                  <c:v>1.1271053571428582</c:v>
                </c:pt>
                <c:pt idx="57">
                  <c:v>1.1223867857142857</c:v>
                </c:pt>
                <c:pt idx="58">
                  <c:v>1.1160382142857153</c:v>
                </c:pt>
                <c:pt idx="59">
                  <c:v>1.1118207142857128</c:v>
                </c:pt>
                <c:pt idx="60">
                  <c:v>1.1109628571428574</c:v>
                </c:pt>
                <c:pt idx="61">
                  <c:v>1.1157232142857147</c:v>
                </c:pt>
                <c:pt idx="62">
                  <c:v>1.1197417857142868</c:v>
                </c:pt>
                <c:pt idx="63">
                  <c:v>1.1211214285714288</c:v>
                </c:pt>
                <c:pt idx="64">
                  <c:v>1.1207049999999998</c:v>
                </c:pt>
                <c:pt idx="65">
                  <c:v>1.1222814285714282</c:v>
                </c:pt>
                <c:pt idx="66">
                  <c:v>1.1272271428571419</c:v>
                </c:pt>
                <c:pt idx="67">
                  <c:v>1.1295089285714286</c:v>
                </c:pt>
                <c:pt idx="68">
                  <c:v>1.1301496428571423</c:v>
                </c:pt>
                <c:pt idx="69">
                  <c:v>1.1329503571428581</c:v>
                </c:pt>
                <c:pt idx="70">
                  <c:v>1.1408692857142855</c:v>
                </c:pt>
                <c:pt idx="71">
                  <c:v>1.1450849999999988</c:v>
                </c:pt>
                <c:pt idx="72">
                  <c:v>1.1489721428571427</c:v>
                </c:pt>
                <c:pt idx="73">
                  <c:v>1.1486282142857143</c:v>
                </c:pt>
                <c:pt idx="74">
                  <c:v>1.1528192857142856</c:v>
                </c:pt>
                <c:pt idx="75">
                  <c:v>1.1626821428571428</c:v>
                </c:pt>
                <c:pt idx="76">
                  <c:v>1.1736067857142851</c:v>
                </c:pt>
                <c:pt idx="77">
                  <c:v>1.1799592857142862</c:v>
                </c:pt>
                <c:pt idx="78">
                  <c:v>1.1814017857142858</c:v>
                </c:pt>
                <c:pt idx="79">
                  <c:v>1.1871185714285712</c:v>
                </c:pt>
                <c:pt idx="80">
                  <c:v>1.1919767857142856</c:v>
                </c:pt>
                <c:pt idx="81">
                  <c:v>1.1951971428571426</c:v>
                </c:pt>
                <c:pt idx="82">
                  <c:v>1.1950875000000003</c:v>
                </c:pt>
                <c:pt idx="83">
                  <c:v>1.1931496428571424</c:v>
                </c:pt>
                <c:pt idx="84">
                  <c:v>1.1896360714285703</c:v>
                </c:pt>
                <c:pt idx="85">
                  <c:v>1.1822085714285715</c:v>
                </c:pt>
                <c:pt idx="86">
                  <c:v>1.172601428571429</c:v>
                </c:pt>
                <c:pt idx="87">
                  <c:v>1.1642332142857146</c:v>
                </c:pt>
                <c:pt idx="88">
                  <c:v>1.1598096428571434</c:v>
                </c:pt>
                <c:pt idx="89">
                  <c:v>1.1580646428571437</c:v>
                </c:pt>
                <c:pt idx="90">
                  <c:v>1.1596928571428575</c:v>
                </c:pt>
                <c:pt idx="91">
                  <c:v>1.1613125000000004</c:v>
                </c:pt>
                <c:pt idx="92">
                  <c:v>1.1601064285714289</c:v>
                </c:pt>
                <c:pt idx="93">
                  <c:v>1.1538028571428571</c:v>
                </c:pt>
                <c:pt idx="94">
                  <c:v>1.1470321428571428</c:v>
                </c:pt>
                <c:pt idx="95">
                  <c:v>1.1386232142857142</c:v>
                </c:pt>
                <c:pt idx="96">
                  <c:v>1.1333028571428572</c:v>
                </c:pt>
                <c:pt idx="97">
                  <c:v>1.1271875000000009</c:v>
                </c:pt>
                <c:pt idx="98">
                  <c:v>1.124673928571428</c:v>
                </c:pt>
                <c:pt idx="99">
                  <c:v>1.1237807142857139</c:v>
                </c:pt>
                <c:pt idx="100">
                  <c:v>1.1225596428571429</c:v>
                </c:pt>
                <c:pt idx="101">
                  <c:v>1.1220710714285707</c:v>
                </c:pt>
                <c:pt idx="102">
                  <c:v>1.1191353571428575</c:v>
                </c:pt>
                <c:pt idx="103">
                  <c:v>1.1195614285714284</c:v>
                </c:pt>
                <c:pt idx="104">
                  <c:v>1.1131507142857149</c:v>
                </c:pt>
                <c:pt idx="105">
                  <c:v>1.1002528571428571</c:v>
                </c:pt>
                <c:pt idx="106">
                  <c:v>1.0917996428571435</c:v>
                </c:pt>
                <c:pt idx="107">
                  <c:v>1.092396071428571</c:v>
                </c:pt>
                <c:pt idx="108">
                  <c:v>1.1020000000000003</c:v>
                </c:pt>
                <c:pt idx="109">
                  <c:v>1.1189557142857138</c:v>
                </c:pt>
                <c:pt idx="110">
                  <c:v>1.1196707142857136</c:v>
                </c:pt>
                <c:pt idx="111">
                  <c:v>1.1173703571428566</c:v>
                </c:pt>
                <c:pt idx="112">
                  <c:v>1.1166119285714287</c:v>
                </c:pt>
                <c:pt idx="113">
                  <c:v>1.1244803571428559</c:v>
                </c:pt>
                <c:pt idx="114">
                  <c:v>1.1427503571428579</c:v>
                </c:pt>
                <c:pt idx="115">
                  <c:v>1.1536903571428572</c:v>
                </c:pt>
                <c:pt idx="116">
                  <c:v>1.1579639285714278</c:v>
                </c:pt>
                <c:pt idx="117">
                  <c:v>1.1564785714285717</c:v>
                </c:pt>
                <c:pt idx="118">
                  <c:v>1.146423571428572</c:v>
                </c:pt>
                <c:pt idx="119">
                  <c:v>1.1393714285714285</c:v>
                </c:pt>
                <c:pt idx="120">
                  <c:v>1.1335707142857145</c:v>
                </c:pt>
                <c:pt idx="121">
                  <c:v>1.1259196428571425</c:v>
                </c:pt>
                <c:pt idx="122">
                  <c:v>1.1173007142857143</c:v>
                </c:pt>
                <c:pt idx="123">
                  <c:v>1.109549285714285</c:v>
                </c:pt>
                <c:pt idx="124">
                  <c:v>1.1008771428571429</c:v>
                </c:pt>
                <c:pt idx="125">
                  <c:v>1.0941985714285705</c:v>
                </c:pt>
                <c:pt idx="126">
                  <c:v>1.0900664285714288</c:v>
                </c:pt>
                <c:pt idx="127">
                  <c:v>1.0919778571428571</c:v>
                </c:pt>
                <c:pt idx="128">
                  <c:v>1.0967017857142853</c:v>
                </c:pt>
                <c:pt idx="129">
                  <c:v>1.1007242857142856</c:v>
                </c:pt>
                <c:pt idx="130">
                  <c:v>1.103206071428571</c:v>
                </c:pt>
                <c:pt idx="131">
                  <c:v>1.1032124999999995</c:v>
                </c:pt>
                <c:pt idx="132">
                  <c:v>1.098058571428572</c:v>
                </c:pt>
                <c:pt idx="133">
                  <c:v>1.0937828571428576</c:v>
                </c:pt>
                <c:pt idx="134">
                  <c:v>1.0943460714285713</c:v>
                </c:pt>
                <c:pt idx="135">
                  <c:v>1.0950296428571433</c:v>
                </c:pt>
                <c:pt idx="136">
                  <c:v>1.0969710714285712</c:v>
                </c:pt>
                <c:pt idx="137">
                  <c:v>1.0990839285714289</c:v>
                </c:pt>
                <c:pt idx="138">
                  <c:v>1.097913214285714</c:v>
                </c:pt>
                <c:pt idx="139">
                  <c:v>1.095843214285714</c:v>
                </c:pt>
                <c:pt idx="140">
                  <c:v>1.0977635714285714</c:v>
                </c:pt>
                <c:pt idx="141">
                  <c:v>1.1013542857142862</c:v>
                </c:pt>
                <c:pt idx="142">
                  <c:v>1.1073617857142861</c:v>
                </c:pt>
                <c:pt idx="143">
                  <c:v>1.1116517857142856</c:v>
                </c:pt>
                <c:pt idx="144">
                  <c:v>1.1144107142857158</c:v>
                </c:pt>
                <c:pt idx="145">
                  <c:v>1.1184107142857147</c:v>
                </c:pt>
                <c:pt idx="146">
                  <c:v>1.1144425</c:v>
                </c:pt>
                <c:pt idx="147">
                  <c:v>1.1097907142857142</c:v>
                </c:pt>
                <c:pt idx="148">
                  <c:v>1.1109707142857144</c:v>
                </c:pt>
                <c:pt idx="149">
                  <c:v>1.1173689285714283</c:v>
                </c:pt>
                <c:pt idx="150">
                  <c:v>1.1176125000000008</c:v>
                </c:pt>
                <c:pt idx="151">
                  <c:v>1.1178067857142864</c:v>
                </c:pt>
                <c:pt idx="152">
                  <c:v>1.1197725000000007</c:v>
                </c:pt>
                <c:pt idx="153">
                  <c:v>1.1199214285714287</c:v>
                </c:pt>
                <c:pt idx="154">
                  <c:v>1.1184807142857136</c:v>
                </c:pt>
                <c:pt idx="155">
                  <c:v>1.1067750000000001</c:v>
                </c:pt>
                <c:pt idx="156">
                  <c:v>1.0990182142857139</c:v>
                </c:pt>
                <c:pt idx="157">
                  <c:v>1.0944492857142856</c:v>
                </c:pt>
                <c:pt idx="158">
                  <c:v>1.0930542857142853</c:v>
                </c:pt>
                <c:pt idx="159">
                  <c:v>1.0916494623655919</c:v>
                </c:pt>
                <c:pt idx="160">
                  <c:v>1.0898673835125443</c:v>
                </c:pt>
                <c:pt idx="161">
                  <c:v>1.0854480286738346</c:v>
                </c:pt>
                <c:pt idx="162">
                  <c:v>1.0861498207885303</c:v>
                </c:pt>
                <c:pt idx="163">
                  <c:v>1.0894168458781361</c:v>
                </c:pt>
                <c:pt idx="164">
                  <c:v>1.0909114695340509</c:v>
                </c:pt>
                <c:pt idx="165">
                  <c:v>1.0874917562724005</c:v>
                </c:pt>
                <c:pt idx="166">
                  <c:v>1.0817888888888889</c:v>
                </c:pt>
                <c:pt idx="167">
                  <c:v>1.0759573476702493</c:v>
                </c:pt>
                <c:pt idx="168">
                  <c:v>1.0686035842293904</c:v>
                </c:pt>
                <c:pt idx="169">
                  <c:v>1.0605810035842294</c:v>
                </c:pt>
                <c:pt idx="170">
                  <c:v>1.059589247311828</c:v>
                </c:pt>
                <c:pt idx="171">
                  <c:v>1.0619874551971322</c:v>
                </c:pt>
                <c:pt idx="172">
                  <c:v>1.0651304659498209</c:v>
                </c:pt>
                <c:pt idx="173">
                  <c:v>1.0671949820788527</c:v>
                </c:pt>
                <c:pt idx="174">
                  <c:v>1.0739856630824374</c:v>
                </c:pt>
                <c:pt idx="175">
                  <c:v>1.0817996415770605</c:v>
                </c:pt>
                <c:pt idx="176">
                  <c:v>1.088820430107527</c:v>
                </c:pt>
                <c:pt idx="177">
                  <c:v>1.0984849462365582</c:v>
                </c:pt>
                <c:pt idx="178">
                  <c:v>1.108145519713263</c:v>
                </c:pt>
                <c:pt idx="179">
                  <c:v>1.113363082437276</c:v>
                </c:pt>
                <c:pt idx="180">
                  <c:v>1.1190795698924723</c:v>
                </c:pt>
                <c:pt idx="181">
                  <c:v>1.1216566308243725</c:v>
                </c:pt>
                <c:pt idx="182">
                  <c:v>1.1221125448028679</c:v>
                </c:pt>
                <c:pt idx="183">
                  <c:v>1.125282795698924</c:v>
                </c:pt>
                <c:pt idx="184">
                  <c:v>1.1294971223021588</c:v>
                </c:pt>
                <c:pt idx="185">
                  <c:v>1.1358381294964028</c:v>
                </c:pt>
                <c:pt idx="186">
                  <c:v>1.1437284172661863</c:v>
                </c:pt>
                <c:pt idx="187">
                  <c:v>1.1520726618705042</c:v>
                </c:pt>
                <c:pt idx="188">
                  <c:v>1.1535197841726614</c:v>
                </c:pt>
                <c:pt idx="189">
                  <c:v>1.1442654676258999</c:v>
                </c:pt>
                <c:pt idx="190">
                  <c:v>1.1300363309352519</c:v>
                </c:pt>
                <c:pt idx="191">
                  <c:v>1.112811151079137</c:v>
                </c:pt>
                <c:pt idx="192">
                  <c:v>1.1044701438848921</c:v>
                </c:pt>
                <c:pt idx="193">
                  <c:v>1.107365107913669</c:v>
                </c:pt>
                <c:pt idx="194">
                  <c:v>1.1071517985611516</c:v>
                </c:pt>
                <c:pt idx="195">
                  <c:v>1.1085676258992803</c:v>
                </c:pt>
                <c:pt idx="196">
                  <c:v>1.1036212230215823</c:v>
                </c:pt>
                <c:pt idx="197">
                  <c:v>1.1036046762589928</c:v>
                </c:pt>
                <c:pt idx="198">
                  <c:v>1.1068805755395674</c:v>
                </c:pt>
                <c:pt idx="199">
                  <c:v>1.1139410071942446</c:v>
                </c:pt>
              </c:numCache>
            </c:numRef>
          </c:yVal>
          <c:smooth val="1"/>
          <c:extLst xmlns:c16r2="http://schemas.microsoft.com/office/drawing/2015/06/chart">
            <c:ext xmlns:c16="http://schemas.microsoft.com/office/drawing/2014/chart" uri="{C3380CC4-5D6E-409C-BE32-E72D297353CC}">
              <c16:uniqueId val="{00000001-6DE7-ED4C-8B43-36F3066A17E3}"/>
            </c:ext>
          </c:extLst>
        </c:ser>
        <c:dLbls>
          <c:showLegendKey val="0"/>
          <c:showVal val="0"/>
          <c:showCatName val="0"/>
          <c:showSerName val="0"/>
          <c:showPercent val="0"/>
          <c:showBubbleSize val="0"/>
        </c:dLbls>
        <c:axId val="-220877024"/>
        <c:axId val="-220872672"/>
      </c:scatterChart>
      <c:valAx>
        <c:axId val="-220877024"/>
        <c:scaling>
          <c:orientation val="minMax"/>
          <c:max val="1500"/>
          <c:min val="-500"/>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20872672"/>
        <c:crosses val="autoZero"/>
        <c:crossBetween val="midCat"/>
      </c:valAx>
      <c:valAx>
        <c:axId val="-220872672"/>
        <c:scaling>
          <c:orientation val="minMax"/>
          <c:max val="1.2"/>
          <c:min val="0.9"/>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20877024"/>
        <c:crossesAt val="-500"/>
        <c:crossBetween val="midCat"/>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Sheet2!$B$1</c:f>
              <c:strCache>
                <c:ptCount val="1"/>
                <c:pt idx="0">
                  <c:v>WT H3 Input</c:v>
                </c:pt>
              </c:strCache>
            </c:strRef>
          </c:tx>
          <c:spPr>
            <a:ln w="19050" cap="rnd">
              <a:solidFill>
                <a:schemeClr val="accent1"/>
              </a:solidFill>
              <a:round/>
            </a:ln>
            <a:effectLst/>
          </c:spPr>
          <c:marker>
            <c:symbol val="none"/>
          </c:marker>
          <c:xVal>
            <c:numRef>
              <c:f>Sheet2!$A$2:$A$504</c:f>
              <c:numCache>
                <c:formatCode>General</c:formatCode>
                <c:ptCount val="50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numCache>
            </c:numRef>
          </c:xVal>
          <c:yVal>
            <c:numRef>
              <c:f>Sheet2!$B$2:$B$504</c:f>
              <c:numCache>
                <c:formatCode>General</c:formatCode>
                <c:ptCount val="50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1</c:v>
                </c:pt>
                <c:pt idx="49">
                  <c:v>11</c:v>
                </c:pt>
                <c:pt idx="50">
                  <c:v>50</c:v>
                </c:pt>
                <c:pt idx="51">
                  <c:v>2768</c:v>
                </c:pt>
                <c:pt idx="52">
                  <c:v>2952</c:v>
                </c:pt>
                <c:pt idx="53">
                  <c:v>3223</c:v>
                </c:pt>
                <c:pt idx="54">
                  <c:v>3357</c:v>
                </c:pt>
                <c:pt idx="55">
                  <c:v>3220</c:v>
                </c:pt>
                <c:pt idx="56">
                  <c:v>2893</c:v>
                </c:pt>
                <c:pt idx="57">
                  <c:v>2830</c:v>
                </c:pt>
                <c:pt idx="58">
                  <c:v>2712</c:v>
                </c:pt>
                <c:pt idx="59">
                  <c:v>2611</c:v>
                </c:pt>
                <c:pt idx="60">
                  <c:v>2758</c:v>
                </c:pt>
                <c:pt idx="61">
                  <c:v>2988</c:v>
                </c:pt>
                <c:pt idx="62">
                  <c:v>3079</c:v>
                </c:pt>
                <c:pt idx="63">
                  <c:v>3182</c:v>
                </c:pt>
                <c:pt idx="64">
                  <c:v>3400</c:v>
                </c:pt>
                <c:pt idx="65">
                  <c:v>3312</c:v>
                </c:pt>
                <c:pt idx="66">
                  <c:v>3582</c:v>
                </c:pt>
                <c:pt idx="67">
                  <c:v>3440</c:v>
                </c:pt>
                <c:pt idx="68">
                  <c:v>3502</c:v>
                </c:pt>
                <c:pt idx="69">
                  <c:v>3729</c:v>
                </c:pt>
                <c:pt idx="70">
                  <c:v>4021</c:v>
                </c:pt>
                <c:pt idx="71">
                  <c:v>4120</c:v>
                </c:pt>
                <c:pt idx="72">
                  <c:v>4353</c:v>
                </c:pt>
                <c:pt idx="73">
                  <c:v>4496</c:v>
                </c:pt>
                <c:pt idx="74">
                  <c:v>4637</c:v>
                </c:pt>
                <c:pt idx="75">
                  <c:v>4940</c:v>
                </c:pt>
                <c:pt idx="76">
                  <c:v>5097</c:v>
                </c:pt>
                <c:pt idx="77">
                  <c:v>5428</c:v>
                </c:pt>
                <c:pt idx="78">
                  <c:v>5476</c:v>
                </c:pt>
                <c:pt idx="79">
                  <c:v>5751</c:v>
                </c:pt>
                <c:pt idx="80">
                  <c:v>5728</c:v>
                </c:pt>
                <c:pt idx="81">
                  <c:v>6265</c:v>
                </c:pt>
                <c:pt idx="82">
                  <c:v>6453</c:v>
                </c:pt>
                <c:pt idx="83">
                  <c:v>6668</c:v>
                </c:pt>
                <c:pt idx="84">
                  <c:v>7298</c:v>
                </c:pt>
                <c:pt idx="85">
                  <c:v>7620</c:v>
                </c:pt>
                <c:pt idx="86">
                  <c:v>7779</c:v>
                </c:pt>
                <c:pt idx="87">
                  <c:v>8299</c:v>
                </c:pt>
                <c:pt idx="88">
                  <c:v>8187</c:v>
                </c:pt>
                <c:pt idx="89">
                  <c:v>8430</c:v>
                </c:pt>
                <c:pt idx="90">
                  <c:v>9320</c:v>
                </c:pt>
                <c:pt idx="91">
                  <c:v>9265</c:v>
                </c:pt>
                <c:pt idx="92">
                  <c:v>9830</c:v>
                </c:pt>
                <c:pt idx="93">
                  <c:v>10259</c:v>
                </c:pt>
                <c:pt idx="94">
                  <c:v>10519</c:v>
                </c:pt>
                <c:pt idx="95">
                  <c:v>11239</c:v>
                </c:pt>
                <c:pt idx="96">
                  <c:v>11641</c:v>
                </c:pt>
                <c:pt idx="97">
                  <c:v>12195</c:v>
                </c:pt>
                <c:pt idx="98">
                  <c:v>12336</c:v>
                </c:pt>
                <c:pt idx="99">
                  <c:v>13259</c:v>
                </c:pt>
                <c:pt idx="100">
                  <c:v>13274</c:v>
                </c:pt>
                <c:pt idx="101">
                  <c:v>13718</c:v>
                </c:pt>
                <c:pt idx="102">
                  <c:v>14900</c:v>
                </c:pt>
                <c:pt idx="103">
                  <c:v>15087</c:v>
                </c:pt>
                <c:pt idx="104">
                  <c:v>14818</c:v>
                </c:pt>
                <c:pt idx="105">
                  <c:v>16001</c:v>
                </c:pt>
                <c:pt idx="106">
                  <c:v>16573</c:v>
                </c:pt>
                <c:pt idx="107">
                  <c:v>17032</c:v>
                </c:pt>
                <c:pt idx="108">
                  <c:v>17864</c:v>
                </c:pt>
                <c:pt idx="109">
                  <c:v>18484</c:v>
                </c:pt>
                <c:pt idx="110">
                  <c:v>18282</c:v>
                </c:pt>
                <c:pt idx="111">
                  <c:v>18983</c:v>
                </c:pt>
                <c:pt idx="112">
                  <c:v>19256</c:v>
                </c:pt>
                <c:pt idx="113">
                  <c:v>19188</c:v>
                </c:pt>
                <c:pt idx="114">
                  <c:v>19844</c:v>
                </c:pt>
                <c:pt idx="115">
                  <c:v>20507</c:v>
                </c:pt>
                <c:pt idx="116">
                  <c:v>20162</c:v>
                </c:pt>
                <c:pt idx="117">
                  <c:v>20595</c:v>
                </c:pt>
                <c:pt idx="118">
                  <c:v>21689</c:v>
                </c:pt>
                <c:pt idx="119">
                  <c:v>21285</c:v>
                </c:pt>
                <c:pt idx="120">
                  <c:v>21634</c:v>
                </c:pt>
                <c:pt idx="121">
                  <c:v>21629</c:v>
                </c:pt>
                <c:pt idx="122">
                  <c:v>22595</c:v>
                </c:pt>
                <c:pt idx="123">
                  <c:v>22731</c:v>
                </c:pt>
                <c:pt idx="124">
                  <c:v>22971</c:v>
                </c:pt>
                <c:pt idx="125">
                  <c:v>23830</c:v>
                </c:pt>
                <c:pt idx="126">
                  <c:v>24158</c:v>
                </c:pt>
                <c:pt idx="127">
                  <c:v>24528</c:v>
                </c:pt>
                <c:pt idx="128">
                  <c:v>24782</c:v>
                </c:pt>
                <c:pt idx="129">
                  <c:v>25840</c:v>
                </c:pt>
                <c:pt idx="130">
                  <c:v>26257</c:v>
                </c:pt>
                <c:pt idx="131">
                  <c:v>26651</c:v>
                </c:pt>
                <c:pt idx="132">
                  <c:v>27244</c:v>
                </c:pt>
                <c:pt idx="133">
                  <c:v>28208</c:v>
                </c:pt>
                <c:pt idx="134">
                  <c:v>28023</c:v>
                </c:pt>
                <c:pt idx="135">
                  <c:v>28252</c:v>
                </c:pt>
                <c:pt idx="136">
                  <c:v>28261</c:v>
                </c:pt>
                <c:pt idx="137">
                  <c:v>27583</c:v>
                </c:pt>
                <c:pt idx="138">
                  <c:v>28186</c:v>
                </c:pt>
                <c:pt idx="139">
                  <c:v>29006</c:v>
                </c:pt>
                <c:pt idx="140">
                  <c:v>28732</c:v>
                </c:pt>
                <c:pt idx="141">
                  <c:v>30227</c:v>
                </c:pt>
                <c:pt idx="142">
                  <c:v>30030</c:v>
                </c:pt>
                <c:pt idx="143">
                  <c:v>29497</c:v>
                </c:pt>
                <c:pt idx="144">
                  <c:v>29324</c:v>
                </c:pt>
                <c:pt idx="145">
                  <c:v>28467</c:v>
                </c:pt>
                <c:pt idx="146">
                  <c:v>29136</c:v>
                </c:pt>
                <c:pt idx="147">
                  <c:v>30781</c:v>
                </c:pt>
                <c:pt idx="148">
                  <c:v>32534</c:v>
                </c:pt>
                <c:pt idx="149">
                  <c:v>34849</c:v>
                </c:pt>
                <c:pt idx="150">
                  <c:v>38833</c:v>
                </c:pt>
                <c:pt idx="151">
                  <c:v>42011</c:v>
                </c:pt>
                <c:pt idx="152">
                  <c:v>45016</c:v>
                </c:pt>
                <c:pt idx="153">
                  <c:v>47423</c:v>
                </c:pt>
                <c:pt idx="154">
                  <c:v>49285</c:v>
                </c:pt>
                <c:pt idx="155">
                  <c:v>50839</c:v>
                </c:pt>
                <c:pt idx="156">
                  <c:v>53809</c:v>
                </c:pt>
                <c:pt idx="157">
                  <c:v>57483</c:v>
                </c:pt>
                <c:pt idx="158">
                  <c:v>61840</c:v>
                </c:pt>
                <c:pt idx="159">
                  <c:v>69740</c:v>
                </c:pt>
                <c:pt idx="160">
                  <c:v>79888</c:v>
                </c:pt>
                <c:pt idx="161">
                  <c:v>88147</c:v>
                </c:pt>
                <c:pt idx="162">
                  <c:v>94706</c:v>
                </c:pt>
                <c:pt idx="163">
                  <c:v>97447</c:v>
                </c:pt>
                <c:pt idx="164">
                  <c:v>96820</c:v>
                </c:pt>
                <c:pt idx="165">
                  <c:v>101142</c:v>
                </c:pt>
                <c:pt idx="166">
                  <c:v>106046</c:v>
                </c:pt>
                <c:pt idx="167">
                  <c:v>115131</c:v>
                </c:pt>
                <c:pt idx="168">
                  <c:v>131456</c:v>
                </c:pt>
                <c:pt idx="169">
                  <c:v>143411</c:v>
                </c:pt>
                <c:pt idx="170">
                  <c:v>152517</c:v>
                </c:pt>
                <c:pt idx="171">
                  <c:v>150205</c:v>
                </c:pt>
                <c:pt idx="172">
                  <c:v>134050</c:v>
                </c:pt>
                <c:pt idx="173">
                  <c:v>113883</c:v>
                </c:pt>
                <c:pt idx="174">
                  <c:v>95171</c:v>
                </c:pt>
                <c:pt idx="175">
                  <c:v>82220</c:v>
                </c:pt>
                <c:pt idx="176">
                  <c:v>73040</c:v>
                </c:pt>
                <c:pt idx="177">
                  <c:v>69679</c:v>
                </c:pt>
                <c:pt idx="178">
                  <c:v>68021</c:v>
                </c:pt>
                <c:pt idx="179">
                  <c:v>66839</c:v>
                </c:pt>
                <c:pt idx="180">
                  <c:v>64797</c:v>
                </c:pt>
                <c:pt idx="181">
                  <c:v>63357</c:v>
                </c:pt>
                <c:pt idx="182">
                  <c:v>61920</c:v>
                </c:pt>
                <c:pt idx="183">
                  <c:v>60244</c:v>
                </c:pt>
                <c:pt idx="184">
                  <c:v>56840</c:v>
                </c:pt>
                <c:pt idx="185">
                  <c:v>53176</c:v>
                </c:pt>
                <c:pt idx="186">
                  <c:v>50593</c:v>
                </c:pt>
                <c:pt idx="187">
                  <c:v>45000</c:v>
                </c:pt>
                <c:pt idx="188">
                  <c:v>40704</c:v>
                </c:pt>
                <c:pt idx="189">
                  <c:v>38003</c:v>
                </c:pt>
                <c:pt idx="190">
                  <c:v>34859</c:v>
                </c:pt>
                <c:pt idx="191">
                  <c:v>33370</c:v>
                </c:pt>
                <c:pt idx="192">
                  <c:v>32481</c:v>
                </c:pt>
                <c:pt idx="193">
                  <c:v>32067</c:v>
                </c:pt>
                <c:pt idx="194">
                  <c:v>31028</c:v>
                </c:pt>
                <c:pt idx="195">
                  <c:v>30977</c:v>
                </c:pt>
                <c:pt idx="196">
                  <c:v>29485</c:v>
                </c:pt>
                <c:pt idx="197">
                  <c:v>28162</c:v>
                </c:pt>
                <c:pt idx="198">
                  <c:v>26677</c:v>
                </c:pt>
                <c:pt idx="199">
                  <c:v>24614</c:v>
                </c:pt>
                <c:pt idx="200">
                  <c:v>22372</c:v>
                </c:pt>
                <c:pt idx="201">
                  <c:v>21332</c:v>
                </c:pt>
                <c:pt idx="202">
                  <c:v>20310</c:v>
                </c:pt>
                <c:pt idx="203">
                  <c:v>19127</c:v>
                </c:pt>
                <c:pt idx="204">
                  <c:v>20463</c:v>
                </c:pt>
                <c:pt idx="205">
                  <c:v>19473</c:v>
                </c:pt>
                <c:pt idx="206">
                  <c:v>19499</c:v>
                </c:pt>
                <c:pt idx="207">
                  <c:v>19020</c:v>
                </c:pt>
                <c:pt idx="208">
                  <c:v>16865</c:v>
                </c:pt>
                <c:pt idx="209">
                  <c:v>15610</c:v>
                </c:pt>
                <c:pt idx="210">
                  <c:v>14997</c:v>
                </c:pt>
                <c:pt idx="211">
                  <c:v>14183</c:v>
                </c:pt>
                <c:pt idx="212">
                  <c:v>12943</c:v>
                </c:pt>
                <c:pt idx="213">
                  <c:v>12497</c:v>
                </c:pt>
                <c:pt idx="214">
                  <c:v>12574</c:v>
                </c:pt>
                <c:pt idx="215">
                  <c:v>12241</c:v>
                </c:pt>
                <c:pt idx="216">
                  <c:v>12671</c:v>
                </c:pt>
                <c:pt idx="217">
                  <c:v>12293</c:v>
                </c:pt>
                <c:pt idx="218">
                  <c:v>11896</c:v>
                </c:pt>
                <c:pt idx="219">
                  <c:v>11198</c:v>
                </c:pt>
                <c:pt idx="220">
                  <c:v>10324</c:v>
                </c:pt>
                <c:pt idx="221">
                  <c:v>9356</c:v>
                </c:pt>
                <c:pt idx="222">
                  <c:v>9025</c:v>
                </c:pt>
                <c:pt idx="223">
                  <c:v>8811</c:v>
                </c:pt>
                <c:pt idx="224">
                  <c:v>8370</c:v>
                </c:pt>
                <c:pt idx="225">
                  <c:v>8387</c:v>
                </c:pt>
                <c:pt idx="226">
                  <c:v>8763</c:v>
                </c:pt>
                <c:pt idx="227">
                  <c:v>8473</c:v>
                </c:pt>
                <c:pt idx="228">
                  <c:v>8545</c:v>
                </c:pt>
                <c:pt idx="229">
                  <c:v>8237</c:v>
                </c:pt>
                <c:pt idx="230">
                  <c:v>8027</c:v>
                </c:pt>
                <c:pt idx="231">
                  <c:v>7451</c:v>
                </c:pt>
                <c:pt idx="232">
                  <c:v>7173</c:v>
                </c:pt>
                <c:pt idx="233">
                  <c:v>6394</c:v>
                </c:pt>
                <c:pt idx="234">
                  <c:v>6086</c:v>
                </c:pt>
                <c:pt idx="235">
                  <c:v>6461</c:v>
                </c:pt>
                <c:pt idx="236">
                  <c:v>5953</c:v>
                </c:pt>
                <c:pt idx="237">
                  <c:v>6394</c:v>
                </c:pt>
                <c:pt idx="238">
                  <c:v>6385</c:v>
                </c:pt>
                <c:pt idx="239">
                  <c:v>6306</c:v>
                </c:pt>
                <c:pt idx="240">
                  <c:v>6027</c:v>
                </c:pt>
                <c:pt idx="241">
                  <c:v>5656</c:v>
                </c:pt>
                <c:pt idx="242">
                  <c:v>5072</c:v>
                </c:pt>
                <c:pt idx="243">
                  <c:v>5001</c:v>
                </c:pt>
                <c:pt idx="244">
                  <c:v>4841</c:v>
                </c:pt>
                <c:pt idx="245">
                  <c:v>4806</c:v>
                </c:pt>
                <c:pt idx="246">
                  <c:v>4789</c:v>
                </c:pt>
                <c:pt idx="247">
                  <c:v>4847</c:v>
                </c:pt>
                <c:pt idx="248">
                  <c:v>4866</c:v>
                </c:pt>
                <c:pt idx="249">
                  <c:v>5029</c:v>
                </c:pt>
                <c:pt idx="250">
                  <c:v>4969</c:v>
                </c:pt>
                <c:pt idx="251">
                  <c:v>4894</c:v>
                </c:pt>
                <c:pt idx="252">
                  <c:v>4464</c:v>
                </c:pt>
                <c:pt idx="253">
                  <c:v>4100</c:v>
                </c:pt>
                <c:pt idx="254">
                  <c:v>3839</c:v>
                </c:pt>
                <c:pt idx="255">
                  <c:v>3889</c:v>
                </c:pt>
                <c:pt idx="256">
                  <c:v>3713</c:v>
                </c:pt>
                <c:pt idx="257">
                  <c:v>3781</c:v>
                </c:pt>
                <c:pt idx="258">
                  <c:v>3911</c:v>
                </c:pt>
                <c:pt idx="259">
                  <c:v>3881</c:v>
                </c:pt>
                <c:pt idx="260">
                  <c:v>3893</c:v>
                </c:pt>
                <c:pt idx="261">
                  <c:v>3916</c:v>
                </c:pt>
                <c:pt idx="262">
                  <c:v>3680</c:v>
                </c:pt>
                <c:pt idx="263">
                  <c:v>3498</c:v>
                </c:pt>
                <c:pt idx="264">
                  <c:v>3156</c:v>
                </c:pt>
                <c:pt idx="265">
                  <c:v>3060</c:v>
                </c:pt>
                <c:pt idx="266">
                  <c:v>3146</c:v>
                </c:pt>
                <c:pt idx="267">
                  <c:v>3039</c:v>
                </c:pt>
                <c:pt idx="268">
                  <c:v>3047</c:v>
                </c:pt>
                <c:pt idx="269">
                  <c:v>3260</c:v>
                </c:pt>
                <c:pt idx="270">
                  <c:v>3262</c:v>
                </c:pt>
                <c:pt idx="271">
                  <c:v>3120</c:v>
                </c:pt>
                <c:pt idx="272">
                  <c:v>3078</c:v>
                </c:pt>
                <c:pt idx="273">
                  <c:v>2919</c:v>
                </c:pt>
                <c:pt idx="274">
                  <c:v>2932</c:v>
                </c:pt>
                <c:pt idx="275">
                  <c:v>2760</c:v>
                </c:pt>
                <c:pt idx="276">
                  <c:v>2747</c:v>
                </c:pt>
                <c:pt idx="277">
                  <c:v>2577</c:v>
                </c:pt>
                <c:pt idx="278">
                  <c:v>2720</c:v>
                </c:pt>
                <c:pt idx="279">
                  <c:v>2806</c:v>
                </c:pt>
                <c:pt idx="280">
                  <c:v>2725</c:v>
                </c:pt>
                <c:pt idx="281">
                  <c:v>2782</c:v>
                </c:pt>
                <c:pt idx="282">
                  <c:v>2763</c:v>
                </c:pt>
                <c:pt idx="283">
                  <c:v>2754</c:v>
                </c:pt>
                <c:pt idx="284">
                  <c:v>2717</c:v>
                </c:pt>
                <c:pt idx="285">
                  <c:v>2459</c:v>
                </c:pt>
                <c:pt idx="286">
                  <c:v>2391</c:v>
                </c:pt>
                <c:pt idx="287">
                  <c:v>2320</c:v>
                </c:pt>
                <c:pt idx="288">
                  <c:v>2401</c:v>
                </c:pt>
                <c:pt idx="289">
                  <c:v>2486</c:v>
                </c:pt>
                <c:pt idx="290">
                  <c:v>2519</c:v>
                </c:pt>
                <c:pt idx="291">
                  <c:v>2676</c:v>
                </c:pt>
                <c:pt idx="292">
                  <c:v>2627</c:v>
                </c:pt>
                <c:pt idx="293">
                  <c:v>2567</c:v>
                </c:pt>
                <c:pt idx="294">
                  <c:v>2535</c:v>
                </c:pt>
                <c:pt idx="295">
                  <c:v>2438</c:v>
                </c:pt>
                <c:pt idx="296">
                  <c:v>2273</c:v>
                </c:pt>
                <c:pt idx="297">
                  <c:v>2332</c:v>
                </c:pt>
                <c:pt idx="298">
                  <c:v>2359</c:v>
                </c:pt>
                <c:pt idx="299">
                  <c:v>2413</c:v>
                </c:pt>
                <c:pt idx="300">
                  <c:v>2528</c:v>
                </c:pt>
                <c:pt idx="301">
                  <c:v>2604</c:v>
                </c:pt>
                <c:pt idx="302">
                  <c:v>2827</c:v>
                </c:pt>
                <c:pt idx="303">
                  <c:v>2901</c:v>
                </c:pt>
                <c:pt idx="304">
                  <c:v>2890</c:v>
                </c:pt>
                <c:pt idx="305">
                  <c:v>2843</c:v>
                </c:pt>
                <c:pt idx="306">
                  <c:v>2551</c:v>
                </c:pt>
                <c:pt idx="307">
                  <c:v>2715</c:v>
                </c:pt>
                <c:pt idx="308">
                  <c:v>2660</c:v>
                </c:pt>
                <c:pt idx="309">
                  <c:v>2793</c:v>
                </c:pt>
                <c:pt idx="310">
                  <c:v>3083</c:v>
                </c:pt>
                <c:pt idx="311">
                  <c:v>3320</c:v>
                </c:pt>
                <c:pt idx="312">
                  <c:v>3527</c:v>
                </c:pt>
                <c:pt idx="313">
                  <c:v>3545</c:v>
                </c:pt>
                <c:pt idx="314">
                  <c:v>3747</c:v>
                </c:pt>
                <c:pt idx="315">
                  <c:v>3855</c:v>
                </c:pt>
                <c:pt idx="316">
                  <c:v>3679</c:v>
                </c:pt>
                <c:pt idx="317">
                  <c:v>3618</c:v>
                </c:pt>
                <c:pt idx="318">
                  <c:v>3447</c:v>
                </c:pt>
                <c:pt idx="319">
                  <c:v>3292</c:v>
                </c:pt>
                <c:pt idx="320">
                  <c:v>3359</c:v>
                </c:pt>
                <c:pt idx="321">
                  <c:v>3568</c:v>
                </c:pt>
                <c:pt idx="322">
                  <c:v>3604</c:v>
                </c:pt>
                <c:pt idx="323">
                  <c:v>3710</c:v>
                </c:pt>
                <c:pt idx="324">
                  <c:v>3771</c:v>
                </c:pt>
                <c:pt idx="325">
                  <c:v>3564</c:v>
                </c:pt>
                <c:pt idx="326">
                  <c:v>3529</c:v>
                </c:pt>
                <c:pt idx="327">
                  <c:v>3391</c:v>
                </c:pt>
                <c:pt idx="328">
                  <c:v>3392</c:v>
                </c:pt>
                <c:pt idx="329">
                  <c:v>3339</c:v>
                </c:pt>
                <c:pt idx="330">
                  <c:v>3321</c:v>
                </c:pt>
                <c:pt idx="331">
                  <c:v>3363</c:v>
                </c:pt>
                <c:pt idx="332">
                  <c:v>3284</c:v>
                </c:pt>
                <c:pt idx="333">
                  <c:v>3471</c:v>
                </c:pt>
                <c:pt idx="334">
                  <c:v>3349</c:v>
                </c:pt>
                <c:pt idx="335">
                  <c:v>3276</c:v>
                </c:pt>
                <c:pt idx="336">
                  <c:v>3239</c:v>
                </c:pt>
                <c:pt idx="337">
                  <c:v>3122</c:v>
                </c:pt>
                <c:pt idx="338">
                  <c:v>2958</c:v>
                </c:pt>
                <c:pt idx="339">
                  <c:v>2874</c:v>
                </c:pt>
                <c:pt idx="340">
                  <c:v>2792</c:v>
                </c:pt>
                <c:pt idx="341">
                  <c:v>2890</c:v>
                </c:pt>
                <c:pt idx="342">
                  <c:v>2886</c:v>
                </c:pt>
                <c:pt idx="343">
                  <c:v>2777</c:v>
                </c:pt>
                <c:pt idx="344">
                  <c:v>2966</c:v>
                </c:pt>
                <c:pt idx="345">
                  <c:v>2895</c:v>
                </c:pt>
                <c:pt idx="346">
                  <c:v>2877</c:v>
                </c:pt>
                <c:pt idx="347">
                  <c:v>2735</c:v>
                </c:pt>
                <c:pt idx="348">
                  <c:v>2571</c:v>
                </c:pt>
                <c:pt idx="349">
                  <c:v>2458</c:v>
                </c:pt>
                <c:pt idx="350">
                  <c:v>2434</c:v>
                </c:pt>
                <c:pt idx="351">
                  <c:v>2435</c:v>
                </c:pt>
                <c:pt idx="352">
                  <c:v>2379</c:v>
                </c:pt>
                <c:pt idx="353">
                  <c:v>2248</c:v>
                </c:pt>
                <c:pt idx="354">
                  <c:v>2404</c:v>
                </c:pt>
                <c:pt idx="355">
                  <c:v>2397</c:v>
                </c:pt>
                <c:pt idx="356">
                  <c:v>2230</c:v>
                </c:pt>
                <c:pt idx="357">
                  <c:v>2190</c:v>
                </c:pt>
                <c:pt idx="358">
                  <c:v>1999</c:v>
                </c:pt>
                <c:pt idx="359">
                  <c:v>1882</c:v>
                </c:pt>
                <c:pt idx="360">
                  <c:v>1801</c:v>
                </c:pt>
                <c:pt idx="361">
                  <c:v>1755</c:v>
                </c:pt>
                <c:pt idx="362">
                  <c:v>1640</c:v>
                </c:pt>
                <c:pt idx="363">
                  <c:v>1754</c:v>
                </c:pt>
                <c:pt idx="364">
                  <c:v>1649</c:v>
                </c:pt>
                <c:pt idx="365">
                  <c:v>1701</c:v>
                </c:pt>
                <c:pt idx="366">
                  <c:v>1661</c:v>
                </c:pt>
                <c:pt idx="367">
                  <c:v>1626</c:v>
                </c:pt>
                <c:pt idx="368">
                  <c:v>1582</c:v>
                </c:pt>
                <c:pt idx="369">
                  <c:v>1404</c:v>
                </c:pt>
                <c:pt idx="370">
                  <c:v>1328</c:v>
                </c:pt>
                <c:pt idx="371">
                  <c:v>1364</c:v>
                </c:pt>
                <c:pt idx="372">
                  <c:v>1246</c:v>
                </c:pt>
                <c:pt idx="373">
                  <c:v>1254</c:v>
                </c:pt>
                <c:pt idx="374">
                  <c:v>1273</c:v>
                </c:pt>
                <c:pt idx="375">
                  <c:v>1234</c:v>
                </c:pt>
                <c:pt idx="376">
                  <c:v>1282</c:v>
                </c:pt>
                <c:pt idx="377">
                  <c:v>1207</c:v>
                </c:pt>
                <c:pt idx="378">
                  <c:v>1225</c:v>
                </c:pt>
                <c:pt idx="379">
                  <c:v>1163</c:v>
                </c:pt>
                <c:pt idx="380">
                  <c:v>1065</c:v>
                </c:pt>
                <c:pt idx="381">
                  <c:v>1007</c:v>
                </c:pt>
                <c:pt idx="382">
                  <c:v>1000</c:v>
                </c:pt>
                <c:pt idx="383">
                  <c:v>947</c:v>
                </c:pt>
                <c:pt idx="384">
                  <c:v>978</c:v>
                </c:pt>
                <c:pt idx="385">
                  <c:v>948</c:v>
                </c:pt>
                <c:pt idx="386">
                  <c:v>908</c:v>
                </c:pt>
                <c:pt idx="387">
                  <c:v>949</c:v>
                </c:pt>
                <c:pt idx="388">
                  <c:v>896</c:v>
                </c:pt>
                <c:pt idx="389">
                  <c:v>879</c:v>
                </c:pt>
                <c:pt idx="390">
                  <c:v>820</c:v>
                </c:pt>
                <c:pt idx="391">
                  <c:v>787</c:v>
                </c:pt>
                <c:pt idx="392">
                  <c:v>744</c:v>
                </c:pt>
                <c:pt idx="393">
                  <c:v>673</c:v>
                </c:pt>
                <c:pt idx="394">
                  <c:v>731</c:v>
                </c:pt>
                <c:pt idx="395">
                  <c:v>712</c:v>
                </c:pt>
                <c:pt idx="396">
                  <c:v>790</c:v>
                </c:pt>
                <c:pt idx="397">
                  <c:v>717</c:v>
                </c:pt>
                <c:pt idx="398">
                  <c:v>741</c:v>
                </c:pt>
                <c:pt idx="399">
                  <c:v>665</c:v>
                </c:pt>
                <c:pt idx="400">
                  <c:v>708</c:v>
                </c:pt>
                <c:pt idx="401">
                  <c:v>667</c:v>
                </c:pt>
                <c:pt idx="402">
                  <c:v>643</c:v>
                </c:pt>
                <c:pt idx="403">
                  <c:v>618</c:v>
                </c:pt>
                <c:pt idx="404">
                  <c:v>635</c:v>
                </c:pt>
                <c:pt idx="405">
                  <c:v>607</c:v>
                </c:pt>
                <c:pt idx="406">
                  <c:v>577</c:v>
                </c:pt>
                <c:pt idx="407">
                  <c:v>609</c:v>
                </c:pt>
                <c:pt idx="408">
                  <c:v>584</c:v>
                </c:pt>
                <c:pt idx="409">
                  <c:v>585</c:v>
                </c:pt>
                <c:pt idx="410">
                  <c:v>602</c:v>
                </c:pt>
                <c:pt idx="411">
                  <c:v>561</c:v>
                </c:pt>
                <c:pt idx="412">
                  <c:v>543</c:v>
                </c:pt>
                <c:pt idx="413">
                  <c:v>535</c:v>
                </c:pt>
                <c:pt idx="414">
                  <c:v>490</c:v>
                </c:pt>
                <c:pt idx="415">
                  <c:v>529</c:v>
                </c:pt>
                <c:pt idx="416">
                  <c:v>518</c:v>
                </c:pt>
                <c:pt idx="417">
                  <c:v>522</c:v>
                </c:pt>
                <c:pt idx="418">
                  <c:v>497</c:v>
                </c:pt>
                <c:pt idx="419">
                  <c:v>528</c:v>
                </c:pt>
                <c:pt idx="420">
                  <c:v>509</c:v>
                </c:pt>
                <c:pt idx="421">
                  <c:v>494</c:v>
                </c:pt>
                <c:pt idx="422">
                  <c:v>475</c:v>
                </c:pt>
                <c:pt idx="423">
                  <c:v>437</c:v>
                </c:pt>
                <c:pt idx="424">
                  <c:v>466</c:v>
                </c:pt>
                <c:pt idx="425">
                  <c:v>478</c:v>
                </c:pt>
                <c:pt idx="426">
                  <c:v>427</c:v>
                </c:pt>
                <c:pt idx="427">
                  <c:v>463</c:v>
                </c:pt>
                <c:pt idx="428">
                  <c:v>446</c:v>
                </c:pt>
                <c:pt idx="429">
                  <c:v>405</c:v>
                </c:pt>
                <c:pt idx="430">
                  <c:v>431</c:v>
                </c:pt>
                <c:pt idx="431">
                  <c:v>411</c:v>
                </c:pt>
                <c:pt idx="432">
                  <c:v>385</c:v>
                </c:pt>
                <c:pt idx="433">
                  <c:v>389</c:v>
                </c:pt>
                <c:pt idx="434">
                  <c:v>359</c:v>
                </c:pt>
                <c:pt idx="435">
                  <c:v>389</c:v>
                </c:pt>
                <c:pt idx="436">
                  <c:v>341</c:v>
                </c:pt>
                <c:pt idx="437">
                  <c:v>386</c:v>
                </c:pt>
                <c:pt idx="438">
                  <c:v>369</c:v>
                </c:pt>
                <c:pt idx="439">
                  <c:v>382</c:v>
                </c:pt>
                <c:pt idx="440">
                  <c:v>370</c:v>
                </c:pt>
                <c:pt idx="441">
                  <c:v>377</c:v>
                </c:pt>
                <c:pt idx="442">
                  <c:v>352</c:v>
                </c:pt>
                <c:pt idx="443">
                  <c:v>376</c:v>
                </c:pt>
                <c:pt idx="444">
                  <c:v>338</c:v>
                </c:pt>
                <c:pt idx="445">
                  <c:v>375</c:v>
                </c:pt>
                <c:pt idx="446">
                  <c:v>326</c:v>
                </c:pt>
                <c:pt idx="447">
                  <c:v>329</c:v>
                </c:pt>
                <c:pt idx="448">
                  <c:v>341</c:v>
                </c:pt>
                <c:pt idx="449">
                  <c:v>343</c:v>
                </c:pt>
                <c:pt idx="450">
                  <c:v>344</c:v>
                </c:pt>
                <c:pt idx="451">
                  <c:v>361</c:v>
                </c:pt>
                <c:pt idx="452">
                  <c:v>370</c:v>
                </c:pt>
                <c:pt idx="453">
                  <c:v>343</c:v>
                </c:pt>
                <c:pt idx="454">
                  <c:v>353</c:v>
                </c:pt>
                <c:pt idx="455">
                  <c:v>305</c:v>
                </c:pt>
                <c:pt idx="456">
                  <c:v>305</c:v>
                </c:pt>
                <c:pt idx="457">
                  <c:v>331</c:v>
                </c:pt>
                <c:pt idx="458">
                  <c:v>318</c:v>
                </c:pt>
                <c:pt idx="459">
                  <c:v>302</c:v>
                </c:pt>
                <c:pt idx="460">
                  <c:v>318</c:v>
                </c:pt>
                <c:pt idx="461">
                  <c:v>334</c:v>
                </c:pt>
                <c:pt idx="462">
                  <c:v>351</c:v>
                </c:pt>
                <c:pt idx="463">
                  <c:v>304</c:v>
                </c:pt>
                <c:pt idx="464">
                  <c:v>340</c:v>
                </c:pt>
                <c:pt idx="465">
                  <c:v>270</c:v>
                </c:pt>
                <c:pt idx="466">
                  <c:v>295</c:v>
                </c:pt>
                <c:pt idx="467">
                  <c:v>301</c:v>
                </c:pt>
                <c:pt idx="468">
                  <c:v>345</c:v>
                </c:pt>
                <c:pt idx="469">
                  <c:v>292</c:v>
                </c:pt>
                <c:pt idx="470">
                  <c:v>248</c:v>
                </c:pt>
                <c:pt idx="471">
                  <c:v>300</c:v>
                </c:pt>
                <c:pt idx="472">
                  <c:v>291</c:v>
                </c:pt>
                <c:pt idx="473">
                  <c:v>278</c:v>
                </c:pt>
                <c:pt idx="474">
                  <c:v>298</c:v>
                </c:pt>
                <c:pt idx="475">
                  <c:v>260</c:v>
                </c:pt>
                <c:pt idx="476">
                  <c:v>281</c:v>
                </c:pt>
                <c:pt idx="477">
                  <c:v>240</c:v>
                </c:pt>
                <c:pt idx="478">
                  <c:v>250</c:v>
                </c:pt>
                <c:pt idx="479">
                  <c:v>252</c:v>
                </c:pt>
                <c:pt idx="480">
                  <c:v>246</c:v>
                </c:pt>
                <c:pt idx="481">
                  <c:v>278</c:v>
                </c:pt>
                <c:pt idx="482">
                  <c:v>217</c:v>
                </c:pt>
                <c:pt idx="483">
                  <c:v>245</c:v>
                </c:pt>
                <c:pt idx="484">
                  <c:v>231</c:v>
                </c:pt>
                <c:pt idx="485">
                  <c:v>240</c:v>
                </c:pt>
                <c:pt idx="486">
                  <c:v>243</c:v>
                </c:pt>
                <c:pt idx="487">
                  <c:v>204</c:v>
                </c:pt>
                <c:pt idx="488">
                  <c:v>206</c:v>
                </c:pt>
                <c:pt idx="489">
                  <c:v>225</c:v>
                </c:pt>
                <c:pt idx="490">
                  <c:v>223</c:v>
                </c:pt>
                <c:pt idx="491">
                  <c:v>202</c:v>
                </c:pt>
                <c:pt idx="492">
                  <c:v>220</c:v>
                </c:pt>
                <c:pt idx="493">
                  <c:v>185</c:v>
                </c:pt>
                <c:pt idx="494">
                  <c:v>220</c:v>
                </c:pt>
                <c:pt idx="495">
                  <c:v>202</c:v>
                </c:pt>
                <c:pt idx="496">
                  <c:v>204</c:v>
                </c:pt>
                <c:pt idx="497">
                  <c:v>187</c:v>
                </c:pt>
                <c:pt idx="498">
                  <c:v>193</c:v>
                </c:pt>
                <c:pt idx="499">
                  <c:v>170</c:v>
                </c:pt>
                <c:pt idx="500">
                  <c:v>0</c:v>
                </c:pt>
                <c:pt idx="501">
                  <c:v>0</c:v>
                </c:pt>
              </c:numCache>
            </c:numRef>
          </c:yVal>
          <c:smooth val="1"/>
          <c:extLst xmlns:c16r2="http://schemas.microsoft.com/office/drawing/2015/06/chart">
            <c:ext xmlns:c16="http://schemas.microsoft.com/office/drawing/2014/chart" uri="{C3380CC4-5D6E-409C-BE32-E72D297353CC}">
              <c16:uniqueId val="{00000000-7696-E44A-A512-A80B97D888AA}"/>
            </c:ext>
          </c:extLst>
        </c:ser>
        <c:ser>
          <c:idx val="1"/>
          <c:order val="1"/>
          <c:tx>
            <c:strRef>
              <c:f>Sheet2!$C$1</c:f>
              <c:strCache>
                <c:ptCount val="1"/>
                <c:pt idx="0">
                  <c:v>H3 S102C Input</c:v>
                </c:pt>
              </c:strCache>
            </c:strRef>
          </c:tx>
          <c:spPr>
            <a:ln w="19050" cap="rnd">
              <a:solidFill>
                <a:schemeClr val="accent2"/>
              </a:solidFill>
              <a:round/>
            </a:ln>
            <a:effectLst/>
          </c:spPr>
          <c:marker>
            <c:symbol val="none"/>
          </c:marker>
          <c:xVal>
            <c:numRef>
              <c:f>Sheet2!$A$2:$A$504</c:f>
              <c:numCache>
                <c:formatCode>General</c:formatCode>
                <c:ptCount val="50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numCache>
            </c:numRef>
          </c:xVal>
          <c:yVal>
            <c:numRef>
              <c:f>Sheet2!$C$2:$C$504</c:f>
              <c:numCache>
                <c:formatCode>General</c:formatCode>
                <c:ptCount val="50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1</c:v>
                </c:pt>
                <c:pt idx="48">
                  <c:v>1</c:v>
                </c:pt>
                <c:pt idx="49">
                  <c:v>7</c:v>
                </c:pt>
                <c:pt idx="50">
                  <c:v>51</c:v>
                </c:pt>
                <c:pt idx="51">
                  <c:v>2908</c:v>
                </c:pt>
                <c:pt idx="52">
                  <c:v>3036</c:v>
                </c:pt>
                <c:pt idx="53">
                  <c:v>3309</c:v>
                </c:pt>
                <c:pt idx="54">
                  <c:v>3529</c:v>
                </c:pt>
                <c:pt idx="55">
                  <c:v>3277</c:v>
                </c:pt>
                <c:pt idx="56">
                  <c:v>3072</c:v>
                </c:pt>
                <c:pt idx="57">
                  <c:v>2862</c:v>
                </c:pt>
                <c:pt idx="58">
                  <c:v>2734</c:v>
                </c:pt>
                <c:pt idx="59">
                  <c:v>2729</c:v>
                </c:pt>
                <c:pt idx="60">
                  <c:v>2873</c:v>
                </c:pt>
                <c:pt idx="61">
                  <c:v>3094</c:v>
                </c:pt>
                <c:pt idx="62">
                  <c:v>3172</c:v>
                </c:pt>
                <c:pt idx="63">
                  <c:v>3393</c:v>
                </c:pt>
                <c:pt idx="64">
                  <c:v>3332</c:v>
                </c:pt>
                <c:pt idx="65">
                  <c:v>3489</c:v>
                </c:pt>
                <c:pt idx="66">
                  <c:v>3608</c:v>
                </c:pt>
                <c:pt idx="67">
                  <c:v>3714</c:v>
                </c:pt>
                <c:pt idx="68">
                  <c:v>3678</c:v>
                </c:pt>
                <c:pt idx="69">
                  <c:v>3850</c:v>
                </c:pt>
                <c:pt idx="70">
                  <c:v>4003</c:v>
                </c:pt>
                <c:pt idx="71">
                  <c:v>4094</c:v>
                </c:pt>
                <c:pt idx="72">
                  <c:v>4516</c:v>
                </c:pt>
                <c:pt idx="73">
                  <c:v>4640</c:v>
                </c:pt>
                <c:pt idx="74">
                  <c:v>4593</c:v>
                </c:pt>
                <c:pt idx="75">
                  <c:v>5040</c:v>
                </c:pt>
                <c:pt idx="76">
                  <c:v>5235</c:v>
                </c:pt>
                <c:pt idx="77">
                  <c:v>5412</c:v>
                </c:pt>
                <c:pt idx="78">
                  <c:v>5640</c:v>
                </c:pt>
                <c:pt idx="79">
                  <c:v>6005</c:v>
                </c:pt>
                <c:pt idx="80">
                  <c:v>6037</c:v>
                </c:pt>
                <c:pt idx="81">
                  <c:v>6476</c:v>
                </c:pt>
                <c:pt idx="82">
                  <c:v>6570</c:v>
                </c:pt>
                <c:pt idx="83">
                  <c:v>6807</c:v>
                </c:pt>
                <c:pt idx="84">
                  <c:v>7265</c:v>
                </c:pt>
                <c:pt idx="85">
                  <c:v>7784</c:v>
                </c:pt>
                <c:pt idx="86">
                  <c:v>7962</c:v>
                </c:pt>
                <c:pt idx="87">
                  <c:v>8468</c:v>
                </c:pt>
                <c:pt idx="88">
                  <c:v>8394</c:v>
                </c:pt>
                <c:pt idx="89">
                  <c:v>8769</c:v>
                </c:pt>
                <c:pt idx="90">
                  <c:v>9589</c:v>
                </c:pt>
                <c:pt idx="91">
                  <c:v>9694</c:v>
                </c:pt>
                <c:pt idx="92">
                  <c:v>9936</c:v>
                </c:pt>
                <c:pt idx="93">
                  <c:v>10406</c:v>
                </c:pt>
                <c:pt idx="94">
                  <c:v>10572</c:v>
                </c:pt>
                <c:pt idx="95">
                  <c:v>10973</c:v>
                </c:pt>
                <c:pt idx="96">
                  <c:v>11675</c:v>
                </c:pt>
                <c:pt idx="97">
                  <c:v>11754</c:v>
                </c:pt>
                <c:pt idx="98">
                  <c:v>12429</c:v>
                </c:pt>
                <c:pt idx="99">
                  <c:v>13166</c:v>
                </c:pt>
                <c:pt idx="100">
                  <c:v>13459</c:v>
                </c:pt>
                <c:pt idx="101">
                  <c:v>14061</c:v>
                </c:pt>
                <c:pt idx="102">
                  <c:v>15001</c:v>
                </c:pt>
                <c:pt idx="103">
                  <c:v>14472</c:v>
                </c:pt>
                <c:pt idx="104">
                  <c:v>14660</c:v>
                </c:pt>
                <c:pt idx="105">
                  <c:v>15134</c:v>
                </c:pt>
                <c:pt idx="106">
                  <c:v>15614</c:v>
                </c:pt>
                <c:pt idx="107">
                  <c:v>15997</c:v>
                </c:pt>
                <c:pt idx="108">
                  <c:v>16689</c:v>
                </c:pt>
                <c:pt idx="109">
                  <c:v>17533</c:v>
                </c:pt>
                <c:pt idx="110">
                  <c:v>17728</c:v>
                </c:pt>
                <c:pt idx="111">
                  <c:v>18468</c:v>
                </c:pt>
                <c:pt idx="112">
                  <c:v>18397</c:v>
                </c:pt>
                <c:pt idx="113">
                  <c:v>18216</c:v>
                </c:pt>
                <c:pt idx="114">
                  <c:v>18565</c:v>
                </c:pt>
                <c:pt idx="115">
                  <c:v>18378</c:v>
                </c:pt>
                <c:pt idx="116">
                  <c:v>17837</c:v>
                </c:pt>
                <c:pt idx="117">
                  <c:v>18011</c:v>
                </c:pt>
                <c:pt idx="118">
                  <c:v>18810</c:v>
                </c:pt>
                <c:pt idx="119">
                  <c:v>18869</c:v>
                </c:pt>
                <c:pt idx="120">
                  <c:v>19506</c:v>
                </c:pt>
                <c:pt idx="121">
                  <c:v>19955</c:v>
                </c:pt>
                <c:pt idx="122">
                  <c:v>19832</c:v>
                </c:pt>
                <c:pt idx="123">
                  <c:v>20638</c:v>
                </c:pt>
                <c:pt idx="124">
                  <c:v>19929</c:v>
                </c:pt>
                <c:pt idx="125">
                  <c:v>19872</c:v>
                </c:pt>
                <c:pt idx="126">
                  <c:v>19436</c:v>
                </c:pt>
                <c:pt idx="127">
                  <c:v>18859</c:v>
                </c:pt>
                <c:pt idx="128">
                  <c:v>19108</c:v>
                </c:pt>
                <c:pt idx="129">
                  <c:v>19299</c:v>
                </c:pt>
                <c:pt idx="130">
                  <c:v>20509</c:v>
                </c:pt>
                <c:pt idx="131">
                  <c:v>21127</c:v>
                </c:pt>
                <c:pt idx="132">
                  <c:v>22030</c:v>
                </c:pt>
                <c:pt idx="133">
                  <c:v>22441</c:v>
                </c:pt>
                <c:pt idx="134">
                  <c:v>22262</c:v>
                </c:pt>
                <c:pt idx="135">
                  <c:v>21070</c:v>
                </c:pt>
                <c:pt idx="136">
                  <c:v>20092</c:v>
                </c:pt>
                <c:pt idx="137">
                  <c:v>18665</c:v>
                </c:pt>
                <c:pt idx="138">
                  <c:v>18929</c:v>
                </c:pt>
                <c:pt idx="139">
                  <c:v>18872</c:v>
                </c:pt>
                <c:pt idx="140">
                  <c:v>18950</c:v>
                </c:pt>
                <c:pt idx="141">
                  <c:v>20473</c:v>
                </c:pt>
                <c:pt idx="142">
                  <c:v>20844</c:v>
                </c:pt>
                <c:pt idx="143">
                  <c:v>20741</c:v>
                </c:pt>
                <c:pt idx="144">
                  <c:v>20531</c:v>
                </c:pt>
                <c:pt idx="145">
                  <c:v>19565</c:v>
                </c:pt>
                <c:pt idx="146">
                  <c:v>18461</c:v>
                </c:pt>
                <c:pt idx="147">
                  <c:v>18321</c:v>
                </c:pt>
                <c:pt idx="148">
                  <c:v>18541</c:v>
                </c:pt>
                <c:pt idx="149">
                  <c:v>18944</c:v>
                </c:pt>
                <c:pt idx="150">
                  <c:v>21113</c:v>
                </c:pt>
                <c:pt idx="151">
                  <c:v>22879</c:v>
                </c:pt>
                <c:pt idx="152">
                  <c:v>25165</c:v>
                </c:pt>
                <c:pt idx="153">
                  <c:v>26719</c:v>
                </c:pt>
                <c:pt idx="154">
                  <c:v>28296</c:v>
                </c:pt>
                <c:pt idx="155">
                  <c:v>28404</c:v>
                </c:pt>
                <c:pt idx="156">
                  <c:v>28581</c:v>
                </c:pt>
                <c:pt idx="157">
                  <c:v>28586</c:v>
                </c:pt>
                <c:pt idx="158">
                  <c:v>29420</c:v>
                </c:pt>
                <c:pt idx="159">
                  <c:v>32895</c:v>
                </c:pt>
                <c:pt idx="160">
                  <c:v>36151</c:v>
                </c:pt>
                <c:pt idx="161">
                  <c:v>40510</c:v>
                </c:pt>
                <c:pt idx="162">
                  <c:v>44279</c:v>
                </c:pt>
                <c:pt idx="163">
                  <c:v>47415</c:v>
                </c:pt>
                <c:pt idx="164">
                  <c:v>47686</c:v>
                </c:pt>
                <c:pt idx="165">
                  <c:v>50468</c:v>
                </c:pt>
                <c:pt idx="166">
                  <c:v>52096</c:v>
                </c:pt>
                <c:pt idx="167">
                  <c:v>54294</c:v>
                </c:pt>
                <c:pt idx="168">
                  <c:v>58142</c:v>
                </c:pt>
                <c:pt idx="169">
                  <c:v>62347</c:v>
                </c:pt>
                <c:pt idx="170">
                  <c:v>63658</c:v>
                </c:pt>
                <c:pt idx="171">
                  <c:v>62543</c:v>
                </c:pt>
                <c:pt idx="172">
                  <c:v>56843</c:v>
                </c:pt>
                <c:pt idx="173">
                  <c:v>48392</c:v>
                </c:pt>
                <c:pt idx="174">
                  <c:v>42158</c:v>
                </c:pt>
                <c:pt idx="175">
                  <c:v>36874</c:v>
                </c:pt>
                <c:pt idx="176">
                  <c:v>32864</c:v>
                </c:pt>
                <c:pt idx="177">
                  <c:v>30970</c:v>
                </c:pt>
                <c:pt idx="178">
                  <c:v>29133</c:v>
                </c:pt>
                <c:pt idx="179">
                  <c:v>27909</c:v>
                </c:pt>
                <c:pt idx="180">
                  <c:v>26831</c:v>
                </c:pt>
                <c:pt idx="181">
                  <c:v>26831</c:v>
                </c:pt>
                <c:pt idx="182">
                  <c:v>26783</c:v>
                </c:pt>
                <c:pt idx="183">
                  <c:v>26622</c:v>
                </c:pt>
                <c:pt idx="184">
                  <c:v>26339</c:v>
                </c:pt>
                <c:pt idx="185">
                  <c:v>25108</c:v>
                </c:pt>
                <c:pt idx="186">
                  <c:v>24179</c:v>
                </c:pt>
                <c:pt idx="187">
                  <c:v>22131</c:v>
                </c:pt>
                <c:pt idx="188">
                  <c:v>19695</c:v>
                </c:pt>
                <c:pt idx="189">
                  <c:v>17718</c:v>
                </c:pt>
                <c:pt idx="190">
                  <c:v>16931</c:v>
                </c:pt>
                <c:pt idx="191">
                  <c:v>15984</c:v>
                </c:pt>
                <c:pt idx="192">
                  <c:v>16259</c:v>
                </c:pt>
                <c:pt idx="193">
                  <c:v>16477</c:v>
                </c:pt>
                <c:pt idx="194">
                  <c:v>16912</c:v>
                </c:pt>
                <c:pt idx="195">
                  <c:v>17363</c:v>
                </c:pt>
                <c:pt idx="196">
                  <c:v>17053</c:v>
                </c:pt>
                <c:pt idx="197">
                  <c:v>16422</c:v>
                </c:pt>
                <c:pt idx="198">
                  <c:v>15458</c:v>
                </c:pt>
                <c:pt idx="199">
                  <c:v>14425</c:v>
                </c:pt>
                <c:pt idx="200">
                  <c:v>13301</c:v>
                </c:pt>
                <c:pt idx="201">
                  <c:v>12608</c:v>
                </c:pt>
                <c:pt idx="202">
                  <c:v>12265</c:v>
                </c:pt>
                <c:pt idx="203">
                  <c:v>12386</c:v>
                </c:pt>
                <c:pt idx="204">
                  <c:v>13257</c:v>
                </c:pt>
                <c:pt idx="205">
                  <c:v>13696</c:v>
                </c:pt>
                <c:pt idx="206">
                  <c:v>13997</c:v>
                </c:pt>
                <c:pt idx="207">
                  <c:v>14053</c:v>
                </c:pt>
                <c:pt idx="208">
                  <c:v>13431</c:v>
                </c:pt>
                <c:pt idx="209">
                  <c:v>12201</c:v>
                </c:pt>
                <c:pt idx="210">
                  <c:v>11478</c:v>
                </c:pt>
                <c:pt idx="211">
                  <c:v>11128</c:v>
                </c:pt>
                <c:pt idx="212">
                  <c:v>10653</c:v>
                </c:pt>
                <c:pt idx="213">
                  <c:v>10423</c:v>
                </c:pt>
                <c:pt idx="214">
                  <c:v>10958</c:v>
                </c:pt>
                <c:pt idx="215">
                  <c:v>11011</c:v>
                </c:pt>
                <c:pt idx="216">
                  <c:v>11823</c:v>
                </c:pt>
                <c:pt idx="217">
                  <c:v>11879</c:v>
                </c:pt>
                <c:pt idx="218">
                  <c:v>11620</c:v>
                </c:pt>
                <c:pt idx="219">
                  <c:v>11253</c:v>
                </c:pt>
                <c:pt idx="220">
                  <c:v>10479</c:v>
                </c:pt>
                <c:pt idx="221">
                  <c:v>9814</c:v>
                </c:pt>
                <c:pt idx="222">
                  <c:v>9380</c:v>
                </c:pt>
                <c:pt idx="223">
                  <c:v>9433</c:v>
                </c:pt>
                <c:pt idx="224">
                  <c:v>9325</c:v>
                </c:pt>
                <c:pt idx="225">
                  <c:v>9832</c:v>
                </c:pt>
                <c:pt idx="226">
                  <c:v>10331</c:v>
                </c:pt>
                <c:pt idx="227">
                  <c:v>10432</c:v>
                </c:pt>
                <c:pt idx="228">
                  <c:v>10700</c:v>
                </c:pt>
                <c:pt idx="229">
                  <c:v>10502</c:v>
                </c:pt>
                <c:pt idx="230">
                  <c:v>9977</c:v>
                </c:pt>
                <c:pt idx="231">
                  <c:v>9613</c:v>
                </c:pt>
                <c:pt idx="232">
                  <c:v>9155</c:v>
                </c:pt>
                <c:pt idx="233">
                  <c:v>8762</c:v>
                </c:pt>
                <c:pt idx="234">
                  <c:v>8732</c:v>
                </c:pt>
                <c:pt idx="235">
                  <c:v>8825</c:v>
                </c:pt>
                <c:pt idx="236">
                  <c:v>8924</c:v>
                </c:pt>
                <c:pt idx="237">
                  <c:v>9502</c:v>
                </c:pt>
                <c:pt idx="238">
                  <c:v>9839</c:v>
                </c:pt>
                <c:pt idx="239">
                  <c:v>9713</c:v>
                </c:pt>
                <c:pt idx="240">
                  <c:v>9501</c:v>
                </c:pt>
                <c:pt idx="241">
                  <c:v>9324</c:v>
                </c:pt>
                <c:pt idx="242">
                  <c:v>8336</c:v>
                </c:pt>
                <c:pt idx="243">
                  <c:v>8123</c:v>
                </c:pt>
                <c:pt idx="244">
                  <c:v>8003</c:v>
                </c:pt>
                <c:pt idx="245">
                  <c:v>8022</c:v>
                </c:pt>
                <c:pt idx="246">
                  <c:v>8161</c:v>
                </c:pt>
                <c:pt idx="247">
                  <c:v>8380</c:v>
                </c:pt>
                <c:pt idx="248">
                  <c:v>9124</c:v>
                </c:pt>
                <c:pt idx="249">
                  <c:v>9234</c:v>
                </c:pt>
                <c:pt idx="250">
                  <c:v>9204</c:v>
                </c:pt>
                <c:pt idx="251">
                  <c:v>8835</c:v>
                </c:pt>
                <c:pt idx="252">
                  <c:v>8603</c:v>
                </c:pt>
                <c:pt idx="253">
                  <c:v>7903</c:v>
                </c:pt>
                <c:pt idx="254">
                  <c:v>7513</c:v>
                </c:pt>
                <c:pt idx="255">
                  <c:v>7470</c:v>
                </c:pt>
                <c:pt idx="256">
                  <c:v>7667</c:v>
                </c:pt>
                <c:pt idx="257">
                  <c:v>7821</c:v>
                </c:pt>
                <c:pt idx="258">
                  <c:v>8252</c:v>
                </c:pt>
                <c:pt idx="259">
                  <c:v>8345</c:v>
                </c:pt>
                <c:pt idx="260">
                  <c:v>8420</c:v>
                </c:pt>
                <c:pt idx="261">
                  <c:v>8184</c:v>
                </c:pt>
                <c:pt idx="262">
                  <c:v>8011</c:v>
                </c:pt>
                <c:pt idx="263">
                  <c:v>7532</c:v>
                </c:pt>
                <c:pt idx="264">
                  <c:v>7087</c:v>
                </c:pt>
                <c:pt idx="265">
                  <c:v>6850</c:v>
                </c:pt>
                <c:pt idx="266">
                  <c:v>6813</c:v>
                </c:pt>
                <c:pt idx="267">
                  <c:v>7027</c:v>
                </c:pt>
                <c:pt idx="268">
                  <c:v>7394</c:v>
                </c:pt>
                <c:pt idx="269">
                  <c:v>7516</c:v>
                </c:pt>
                <c:pt idx="270">
                  <c:v>7680</c:v>
                </c:pt>
                <c:pt idx="271">
                  <c:v>7733</c:v>
                </c:pt>
                <c:pt idx="272">
                  <c:v>7503</c:v>
                </c:pt>
                <c:pt idx="273">
                  <c:v>7131</c:v>
                </c:pt>
                <c:pt idx="274">
                  <c:v>6864</c:v>
                </c:pt>
                <c:pt idx="275">
                  <c:v>6500</c:v>
                </c:pt>
                <c:pt idx="276">
                  <c:v>6519</c:v>
                </c:pt>
                <c:pt idx="277">
                  <c:v>6565</c:v>
                </c:pt>
                <c:pt idx="278">
                  <c:v>6686</c:v>
                </c:pt>
                <c:pt idx="279">
                  <c:v>6827</c:v>
                </c:pt>
                <c:pt idx="280">
                  <c:v>7070</c:v>
                </c:pt>
                <c:pt idx="281">
                  <c:v>7346</c:v>
                </c:pt>
                <c:pt idx="282">
                  <c:v>7302</c:v>
                </c:pt>
                <c:pt idx="283">
                  <c:v>7064</c:v>
                </c:pt>
                <c:pt idx="284">
                  <c:v>6764</c:v>
                </c:pt>
                <c:pt idx="285">
                  <c:v>6332</c:v>
                </c:pt>
                <c:pt idx="286">
                  <c:v>6186</c:v>
                </c:pt>
                <c:pt idx="287">
                  <c:v>6083</c:v>
                </c:pt>
                <c:pt idx="288">
                  <c:v>6362</c:v>
                </c:pt>
                <c:pt idx="289">
                  <c:v>6504</c:v>
                </c:pt>
                <c:pt idx="290">
                  <c:v>6779</c:v>
                </c:pt>
                <c:pt idx="291">
                  <c:v>6983</c:v>
                </c:pt>
                <c:pt idx="292">
                  <c:v>6963</c:v>
                </c:pt>
                <c:pt idx="293">
                  <c:v>7146</c:v>
                </c:pt>
                <c:pt idx="294">
                  <c:v>6891</c:v>
                </c:pt>
                <c:pt idx="295">
                  <c:v>6644</c:v>
                </c:pt>
                <c:pt idx="296">
                  <c:v>6332</c:v>
                </c:pt>
                <c:pt idx="297">
                  <c:v>6162</c:v>
                </c:pt>
                <c:pt idx="298">
                  <c:v>6268</c:v>
                </c:pt>
                <c:pt idx="299">
                  <c:v>6553</c:v>
                </c:pt>
                <c:pt idx="300">
                  <c:v>7070</c:v>
                </c:pt>
                <c:pt idx="301">
                  <c:v>7406</c:v>
                </c:pt>
                <c:pt idx="302">
                  <c:v>7852</c:v>
                </c:pt>
                <c:pt idx="303">
                  <c:v>8108</c:v>
                </c:pt>
                <c:pt idx="304">
                  <c:v>7883</c:v>
                </c:pt>
                <c:pt idx="305">
                  <c:v>7326</c:v>
                </c:pt>
                <c:pt idx="306">
                  <c:v>7288</c:v>
                </c:pt>
                <c:pt idx="307">
                  <c:v>7424</c:v>
                </c:pt>
                <c:pt idx="308">
                  <c:v>7572</c:v>
                </c:pt>
                <c:pt idx="309">
                  <c:v>7705</c:v>
                </c:pt>
                <c:pt idx="310">
                  <c:v>8232</c:v>
                </c:pt>
                <c:pt idx="311">
                  <c:v>8981</c:v>
                </c:pt>
                <c:pt idx="312">
                  <c:v>9716</c:v>
                </c:pt>
                <c:pt idx="313">
                  <c:v>9723</c:v>
                </c:pt>
                <c:pt idx="314">
                  <c:v>9775</c:v>
                </c:pt>
                <c:pt idx="315">
                  <c:v>10118</c:v>
                </c:pt>
                <c:pt idx="316">
                  <c:v>9955</c:v>
                </c:pt>
                <c:pt idx="317">
                  <c:v>9384</c:v>
                </c:pt>
                <c:pt idx="318">
                  <c:v>9094</c:v>
                </c:pt>
                <c:pt idx="319">
                  <c:v>9148</c:v>
                </c:pt>
                <c:pt idx="320">
                  <c:v>8874</c:v>
                </c:pt>
                <c:pt idx="321">
                  <c:v>9351</c:v>
                </c:pt>
                <c:pt idx="322">
                  <c:v>9362</c:v>
                </c:pt>
                <c:pt idx="323">
                  <c:v>9567</c:v>
                </c:pt>
                <c:pt idx="324">
                  <c:v>9401</c:v>
                </c:pt>
                <c:pt idx="325">
                  <c:v>9500</c:v>
                </c:pt>
                <c:pt idx="326">
                  <c:v>8997</c:v>
                </c:pt>
                <c:pt idx="327">
                  <c:v>8841</c:v>
                </c:pt>
                <c:pt idx="328">
                  <c:v>8447</c:v>
                </c:pt>
                <c:pt idx="329">
                  <c:v>8389</c:v>
                </c:pt>
                <c:pt idx="330">
                  <c:v>8439</c:v>
                </c:pt>
                <c:pt idx="331">
                  <c:v>8492</c:v>
                </c:pt>
                <c:pt idx="332">
                  <c:v>8595</c:v>
                </c:pt>
                <c:pt idx="333">
                  <c:v>8370</c:v>
                </c:pt>
                <c:pt idx="334">
                  <c:v>8305</c:v>
                </c:pt>
                <c:pt idx="335">
                  <c:v>7986</c:v>
                </c:pt>
                <c:pt idx="336">
                  <c:v>7741</c:v>
                </c:pt>
                <c:pt idx="337">
                  <c:v>7611</c:v>
                </c:pt>
                <c:pt idx="338">
                  <c:v>7262</c:v>
                </c:pt>
                <c:pt idx="339">
                  <c:v>7084</c:v>
                </c:pt>
                <c:pt idx="340">
                  <c:v>7041</c:v>
                </c:pt>
                <c:pt idx="341">
                  <c:v>6839</c:v>
                </c:pt>
                <c:pt idx="342">
                  <c:v>6812</c:v>
                </c:pt>
                <c:pt idx="343">
                  <c:v>7002</c:v>
                </c:pt>
                <c:pt idx="344">
                  <c:v>7050</c:v>
                </c:pt>
                <c:pt idx="345">
                  <c:v>6863</c:v>
                </c:pt>
                <c:pt idx="346">
                  <c:v>6724</c:v>
                </c:pt>
                <c:pt idx="347">
                  <c:v>6312</c:v>
                </c:pt>
                <c:pt idx="348">
                  <c:v>6146</c:v>
                </c:pt>
                <c:pt idx="349">
                  <c:v>5890</c:v>
                </c:pt>
                <c:pt idx="350">
                  <c:v>5670</c:v>
                </c:pt>
                <c:pt idx="351">
                  <c:v>5602</c:v>
                </c:pt>
                <c:pt idx="352">
                  <c:v>5525</c:v>
                </c:pt>
                <c:pt idx="353">
                  <c:v>5553</c:v>
                </c:pt>
                <c:pt idx="354">
                  <c:v>5596</c:v>
                </c:pt>
                <c:pt idx="355">
                  <c:v>5356</c:v>
                </c:pt>
                <c:pt idx="356">
                  <c:v>5202</c:v>
                </c:pt>
                <c:pt idx="357">
                  <c:v>5181</c:v>
                </c:pt>
                <c:pt idx="358">
                  <c:v>4872</c:v>
                </c:pt>
                <c:pt idx="359">
                  <c:v>4460</c:v>
                </c:pt>
                <c:pt idx="360">
                  <c:v>4370</c:v>
                </c:pt>
                <c:pt idx="361">
                  <c:v>4259</c:v>
                </c:pt>
                <c:pt idx="362">
                  <c:v>4233</c:v>
                </c:pt>
                <c:pt idx="363">
                  <c:v>4216</c:v>
                </c:pt>
                <c:pt idx="364">
                  <c:v>4177</c:v>
                </c:pt>
                <c:pt idx="365">
                  <c:v>3894</c:v>
                </c:pt>
                <c:pt idx="366">
                  <c:v>4108</c:v>
                </c:pt>
                <c:pt idx="367">
                  <c:v>3922</c:v>
                </c:pt>
                <c:pt idx="368">
                  <c:v>3675</c:v>
                </c:pt>
                <c:pt idx="369">
                  <c:v>3504</c:v>
                </c:pt>
                <c:pt idx="370">
                  <c:v>3319</c:v>
                </c:pt>
                <c:pt idx="371">
                  <c:v>3246</c:v>
                </c:pt>
                <c:pt idx="372">
                  <c:v>3054</c:v>
                </c:pt>
                <c:pt idx="373">
                  <c:v>3090</c:v>
                </c:pt>
                <c:pt idx="374">
                  <c:v>3132</c:v>
                </c:pt>
                <c:pt idx="375">
                  <c:v>3272</c:v>
                </c:pt>
                <c:pt idx="376">
                  <c:v>3025</c:v>
                </c:pt>
                <c:pt idx="377">
                  <c:v>3095</c:v>
                </c:pt>
                <c:pt idx="378">
                  <c:v>2899</c:v>
                </c:pt>
                <c:pt idx="379">
                  <c:v>2834</c:v>
                </c:pt>
                <c:pt idx="380">
                  <c:v>2691</c:v>
                </c:pt>
                <c:pt idx="381">
                  <c:v>2673</c:v>
                </c:pt>
                <c:pt idx="382">
                  <c:v>2600</c:v>
                </c:pt>
                <c:pt idx="383">
                  <c:v>2426</c:v>
                </c:pt>
                <c:pt idx="384">
                  <c:v>2333</c:v>
                </c:pt>
                <c:pt idx="385">
                  <c:v>2457</c:v>
                </c:pt>
                <c:pt idx="386">
                  <c:v>2353</c:v>
                </c:pt>
                <c:pt idx="387">
                  <c:v>2364</c:v>
                </c:pt>
                <c:pt idx="388">
                  <c:v>2419</c:v>
                </c:pt>
                <c:pt idx="389">
                  <c:v>2264</c:v>
                </c:pt>
                <c:pt idx="390">
                  <c:v>2150</c:v>
                </c:pt>
                <c:pt idx="391">
                  <c:v>2143</c:v>
                </c:pt>
                <c:pt idx="392">
                  <c:v>2025</c:v>
                </c:pt>
                <c:pt idx="393">
                  <c:v>2025</c:v>
                </c:pt>
                <c:pt idx="394">
                  <c:v>2009</c:v>
                </c:pt>
                <c:pt idx="395">
                  <c:v>1961</c:v>
                </c:pt>
                <c:pt idx="396">
                  <c:v>1888</c:v>
                </c:pt>
                <c:pt idx="397">
                  <c:v>1951</c:v>
                </c:pt>
                <c:pt idx="398">
                  <c:v>1988</c:v>
                </c:pt>
                <c:pt idx="399">
                  <c:v>1950</c:v>
                </c:pt>
                <c:pt idx="400">
                  <c:v>1869</c:v>
                </c:pt>
                <c:pt idx="401">
                  <c:v>1867</c:v>
                </c:pt>
                <c:pt idx="402">
                  <c:v>1722</c:v>
                </c:pt>
                <c:pt idx="403">
                  <c:v>1613</c:v>
                </c:pt>
                <c:pt idx="404">
                  <c:v>1658</c:v>
                </c:pt>
                <c:pt idx="405">
                  <c:v>1654</c:v>
                </c:pt>
                <c:pt idx="406">
                  <c:v>1643</c:v>
                </c:pt>
                <c:pt idx="407">
                  <c:v>1625</c:v>
                </c:pt>
                <c:pt idx="408">
                  <c:v>1668</c:v>
                </c:pt>
                <c:pt idx="409">
                  <c:v>1634</c:v>
                </c:pt>
                <c:pt idx="410">
                  <c:v>1640</c:v>
                </c:pt>
                <c:pt idx="411">
                  <c:v>1532</c:v>
                </c:pt>
                <c:pt idx="412">
                  <c:v>1500</c:v>
                </c:pt>
                <c:pt idx="413">
                  <c:v>1433</c:v>
                </c:pt>
                <c:pt idx="414">
                  <c:v>1321</c:v>
                </c:pt>
                <c:pt idx="415">
                  <c:v>1403</c:v>
                </c:pt>
                <c:pt idx="416">
                  <c:v>1396</c:v>
                </c:pt>
                <c:pt idx="417">
                  <c:v>1357</c:v>
                </c:pt>
                <c:pt idx="418">
                  <c:v>1329</c:v>
                </c:pt>
                <c:pt idx="419">
                  <c:v>1396</c:v>
                </c:pt>
                <c:pt idx="420">
                  <c:v>1449</c:v>
                </c:pt>
                <c:pt idx="421">
                  <c:v>1328</c:v>
                </c:pt>
                <c:pt idx="422">
                  <c:v>1268</c:v>
                </c:pt>
                <c:pt idx="423">
                  <c:v>1288</c:v>
                </c:pt>
                <c:pt idx="424">
                  <c:v>1274</c:v>
                </c:pt>
                <c:pt idx="425">
                  <c:v>1187</c:v>
                </c:pt>
                <c:pt idx="426">
                  <c:v>1197</c:v>
                </c:pt>
                <c:pt idx="427">
                  <c:v>1171</c:v>
                </c:pt>
                <c:pt idx="428">
                  <c:v>1216</c:v>
                </c:pt>
                <c:pt idx="429">
                  <c:v>1272</c:v>
                </c:pt>
                <c:pt idx="430">
                  <c:v>1207</c:v>
                </c:pt>
                <c:pt idx="431">
                  <c:v>1132</c:v>
                </c:pt>
                <c:pt idx="432">
                  <c:v>1177</c:v>
                </c:pt>
                <c:pt idx="433">
                  <c:v>1155</c:v>
                </c:pt>
                <c:pt idx="434">
                  <c:v>1112</c:v>
                </c:pt>
                <c:pt idx="435">
                  <c:v>1090</c:v>
                </c:pt>
                <c:pt idx="436">
                  <c:v>1064</c:v>
                </c:pt>
                <c:pt idx="437">
                  <c:v>1097</c:v>
                </c:pt>
                <c:pt idx="438">
                  <c:v>1097</c:v>
                </c:pt>
                <c:pt idx="439">
                  <c:v>1027</c:v>
                </c:pt>
                <c:pt idx="440">
                  <c:v>1096</c:v>
                </c:pt>
                <c:pt idx="441">
                  <c:v>1060</c:v>
                </c:pt>
                <c:pt idx="442">
                  <c:v>1046</c:v>
                </c:pt>
                <c:pt idx="443">
                  <c:v>1063</c:v>
                </c:pt>
                <c:pt idx="444">
                  <c:v>1031</c:v>
                </c:pt>
                <c:pt idx="445">
                  <c:v>1015</c:v>
                </c:pt>
                <c:pt idx="446">
                  <c:v>1018</c:v>
                </c:pt>
                <c:pt idx="447">
                  <c:v>997</c:v>
                </c:pt>
                <c:pt idx="448">
                  <c:v>947</c:v>
                </c:pt>
                <c:pt idx="449">
                  <c:v>947</c:v>
                </c:pt>
                <c:pt idx="450">
                  <c:v>970</c:v>
                </c:pt>
                <c:pt idx="451">
                  <c:v>991</c:v>
                </c:pt>
                <c:pt idx="452">
                  <c:v>963</c:v>
                </c:pt>
                <c:pt idx="453">
                  <c:v>926</c:v>
                </c:pt>
                <c:pt idx="454">
                  <c:v>968</c:v>
                </c:pt>
                <c:pt idx="455">
                  <c:v>962</c:v>
                </c:pt>
                <c:pt idx="456">
                  <c:v>987</c:v>
                </c:pt>
                <c:pt idx="457">
                  <c:v>836</c:v>
                </c:pt>
                <c:pt idx="458">
                  <c:v>906</c:v>
                </c:pt>
                <c:pt idx="459">
                  <c:v>869</c:v>
                </c:pt>
                <c:pt idx="460">
                  <c:v>950</c:v>
                </c:pt>
                <c:pt idx="461">
                  <c:v>884</c:v>
                </c:pt>
                <c:pt idx="462">
                  <c:v>909</c:v>
                </c:pt>
                <c:pt idx="463">
                  <c:v>906</c:v>
                </c:pt>
                <c:pt idx="464">
                  <c:v>889</c:v>
                </c:pt>
                <c:pt idx="465">
                  <c:v>861</c:v>
                </c:pt>
                <c:pt idx="466">
                  <c:v>823</c:v>
                </c:pt>
                <c:pt idx="467">
                  <c:v>786</c:v>
                </c:pt>
                <c:pt idx="468">
                  <c:v>797</c:v>
                </c:pt>
                <c:pt idx="469">
                  <c:v>788</c:v>
                </c:pt>
                <c:pt idx="470">
                  <c:v>830</c:v>
                </c:pt>
                <c:pt idx="471">
                  <c:v>839</c:v>
                </c:pt>
                <c:pt idx="472">
                  <c:v>854</c:v>
                </c:pt>
                <c:pt idx="473">
                  <c:v>779</c:v>
                </c:pt>
                <c:pt idx="474">
                  <c:v>818</c:v>
                </c:pt>
                <c:pt idx="475">
                  <c:v>765</c:v>
                </c:pt>
                <c:pt idx="476">
                  <c:v>740</c:v>
                </c:pt>
                <c:pt idx="477">
                  <c:v>751</c:v>
                </c:pt>
                <c:pt idx="478">
                  <c:v>772</c:v>
                </c:pt>
                <c:pt idx="479">
                  <c:v>696</c:v>
                </c:pt>
                <c:pt idx="480">
                  <c:v>704</c:v>
                </c:pt>
                <c:pt idx="481">
                  <c:v>694</c:v>
                </c:pt>
                <c:pt idx="482">
                  <c:v>714</c:v>
                </c:pt>
                <c:pt idx="483">
                  <c:v>667</c:v>
                </c:pt>
                <c:pt idx="484">
                  <c:v>665</c:v>
                </c:pt>
                <c:pt idx="485">
                  <c:v>652</c:v>
                </c:pt>
                <c:pt idx="486">
                  <c:v>604</c:v>
                </c:pt>
                <c:pt idx="487">
                  <c:v>634</c:v>
                </c:pt>
                <c:pt idx="488">
                  <c:v>604</c:v>
                </c:pt>
                <c:pt idx="489">
                  <c:v>614</c:v>
                </c:pt>
                <c:pt idx="490">
                  <c:v>529</c:v>
                </c:pt>
                <c:pt idx="491">
                  <c:v>589</c:v>
                </c:pt>
                <c:pt idx="492">
                  <c:v>581</c:v>
                </c:pt>
                <c:pt idx="493">
                  <c:v>527</c:v>
                </c:pt>
                <c:pt idx="494">
                  <c:v>533</c:v>
                </c:pt>
                <c:pt idx="495">
                  <c:v>542</c:v>
                </c:pt>
                <c:pt idx="496">
                  <c:v>550</c:v>
                </c:pt>
                <c:pt idx="497">
                  <c:v>501</c:v>
                </c:pt>
                <c:pt idx="498">
                  <c:v>507</c:v>
                </c:pt>
                <c:pt idx="499">
                  <c:v>490</c:v>
                </c:pt>
                <c:pt idx="500">
                  <c:v>0</c:v>
                </c:pt>
                <c:pt idx="501">
                  <c:v>0</c:v>
                </c:pt>
              </c:numCache>
            </c:numRef>
          </c:yVal>
          <c:smooth val="1"/>
          <c:extLst xmlns:c16r2="http://schemas.microsoft.com/office/drawing/2015/06/chart">
            <c:ext xmlns:c16="http://schemas.microsoft.com/office/drawing/2014/chart" uri="{C3380CC4-5D6E-409C-BE32-E72D297353CC}">
              <c16:uniqueId val="{00000001-7696-E44A-A512-A80B97D888AA}"/>
            </c:ext>
          </c:extLst>
        </c:ser>
        <c:ser>
          <c:idx val="2"/>
          <c:order val="2"/>
          <c:tx>
            <c:strRef>
              <c:f>Sheet2!$D$1</c:f>
              <c:strCache>
                <c:ptCount val="1"/>
                <c:pt idx="0">
                  <c:v>H3 A110C Input</c:v>
                </c:pt>
              </c:strCache>
            </c:strRef>
          </c:tx>
          <c:spPr>
            <a:ln w="19050" cap="rnd">
              <a:solidFill>
                <a:schemeClr val="accent3"/>
              </a:solidFill>
              <a:round/>
            </a:ln>
            <a:effectLst/>
          </c:spPr>
          <c:marker>
            <c:symbol val="none"/>
          </c:marker>
          <c:xVal>
            <c:numRef>
              <c:f>Sheet2!$A$2:$A$504</c:f>
              <c:numCache>
                <c:formatCode>General</c:formatCode>
                <c:ptCount val="50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numCache>
            </c:numRef>
          </c:xVal>
          <c:yVal>
            <c:numRef>
              <c:f>Sheet2!$D$2:$D$504</c:f>
              <c:numCache>
                <c:formatCode>General</c:formatCode>
                <c:ptCount val="50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1</c:v>
                </c:pt>
                <c:pt idx="47">
                  <c:v>0</c:v>
                </c:pt>
                <c:pt idx="48">
                  <c:v>0</c:v>
                </c:pt>
                <c:pt idx="49">
                  <c:v>7</c:v>
                </c:pt>
                <c:pt idx="50">
                  <c:v>26</c:v>
                </c:pt>
                <c:pt idx="51">
                  <c:v>1927</c:v>
                </c:pt>
                <c:pt idx="52">
                  <c:v>2055</c:v>
                </c:pt>
                <c:pt idx="53">
                  <c:v>2212</c:v>
                </c:pt>
                <c:pt idx="54">
                  <c:v>2373</c:v>
                </c:pt>
                <c:pt idx="55">
                  <c:v>2241</c:v>
                </c:pt>
                <c:pt idx="56">
                  <c:v>1928</c:v>
                </c:pt>
                <c:pt idx="57">
                  <c:v>1966</c:v>
                </c:pt>
                <c:pt idx="58">
                  <c:v>1843</c:v>
                </c:pt>
                <c:pt idx="59">
                  <c:v>1849</c:v>
                </c:pt>
                <c:pt idx="60">
                  <c:v>1956</c:v>
                </c:pt>
                <c:pt idx="61">
                  <c:v>2120</c:v>
                </c:pt>
                <c:pt idx="62">
                  <c:v>2108</c:v>
                </c:pt>
                <c:pt idx="63">
                  <c:v>2296</c:v>
                </c:pt>
                <c:pt idx="64">
                  <c:v>2444</c:v>
                </c:pt>
                <c:pt idx="65">
                  <c:v>2427</c:v>
                </c:pt>
                <c:pt idx="66">
                  <c:v>2536</c:v>
                </c:pt>
                <c:pt idx="67">
                  <c:v>2710</c:v>
                </c:pt>
                <c:pt idx="68">
                  <c:v>2749</c:v>
                </c:pt>
                <c:pt idx="69">
                  <c:v>2747</c:v>
                </c:pt>
                <c:pt idx="70">
                  <c:v>2838</c:v>
                </c:pt>
                <c:pt idx="71">
                  <c:v>3124</c:v>
                </c:pt>
                <c:pt idx="72">
                  <c:v>3187</c:v>
                </c:pt>
                <c:pt idx="73">
                  <c:v>3308</c:v>
                </c:pt>
                <c:pt idx="74">
                  <c:v>3434</c:v>
                </c:pt>
                <c:pt idx="75">
                  <c:v>3675</c:v>
                </c:pt>
                <c:pt idx="76">
                  <c:v>3795</c:v>
                </c:pt>
                <c:pt idx="77">
                  <c:v>3956</c:v>
                </c:pt>
                <c:pt idx="78">
                  <c:v>4180</c:v>
                </c:pt>
                <c:pt idx="79">
                  <c:v>4256</c:v>
                </c:pt>
                <c:pt idx="80">
                  <c:v>4554</c:v>
                </c:pt>
                <c:pt idx="81">
                  <c:v>4609</c:v>
                </c:pt>
                <c:pt idx="82">
                  <c:v>4900</c:v>
                </c:pt>
                <c:pt idx="83">
                  <c:v>5067</c:v>
                </c:pt>
                <c:pt idx="84">
                  <c:v>5516</c:v>
                </c:pt>
                <c:pt idx="85">
                  <c:v>5628</c:v>
                </c:pt>
                <c:pt idx="86">
                  <c:v>5805</c:v>
                </c:pt>
                <c:pt idx="87">
                  <c:v>6203</c:v>
                </c:pt>
                <c:pt idx="88">
                  <c:v>6299</c:v>
                </c:pt>
                <c:pt idx="89">
                  <c:v>6563</c:v>
                </c:pt>
                <c:pt idx="90">
                  <c:v>7080</c:v>
                </c:pt>
                <c:pt idx="91">
                  <c:v>7245</c:v>
                </c:pt>
                <c:pt idx="92">
                  <c:v>7480</c:v>
                </c:pt>
                <c:pt idx="93">
                  <c:v>7838</c:v>
                </c:pt>
                <c:pt idx="94">
                  <c:v>8064</c:v>
                </c:pt>
                <c:pt idx="95">
                  <c:v>8440</c:v>
                </c:pt>
                <c:pt idx="96">
                  <c:v>8922</c:v>
                </c:pt>
                <c:pt idx="97">
                  <c:v>9091</c:v>
                </c:pt>
                <c:pt idx="98">
                  <c:v>9505</c:v>
                </c:pt>
                <c:pt idx="99">
                  <c:v>9996</c:v>
                </c:pt>
                <c:pt idx="100">
                  <c:v>10386</c:v>
                </c:pt>
                <c:pt idx="101">
                  <c:v>10825</c:v>
                </c:pt>
                <c:pt idx="102">
                  <c:v>11625</c:v>
                </c:pt>
                <c:pt idx="103">
                  <c:v>11562</c:v>
                </c:pt>
                <c:pt idx="104">
                  <c:v>11725</c:v>
                </c:pt>
                <c:pt idx="105">
                  <c:v>12196</c:v>
                </c:pt>
                <c:pt idx="106">
                  <c:v>12693</c:v>
                </c:pt>
                <c:pt idx="107">
                  <c:v>12800</c:v>
                </c:pt>
                <c:pt idx="108">
                  <c:v>13642</c:v>
                </c:pt>
                <c:pt idx="109">
                  <c:v>13939</c:v>
                </c:pt>
                <c:pt idx="110">
                  <c:v>14299</c:v>
                </c:pt>
                <c:pt idx="111">
                  <c:v>14905</c:v>
                </c:pt>
                <c:pt idx="112">
                  <c:v>15031</c:v>
                </c:pt>
                <c:pt idx="113">
                  <c:v>15156</c:v>
                </c:pt>
                <c:pt idx="114">
                  <c:v>15359</c:v>
                </c:pt>
                <c:pt idx="115">
                  <c:v>15325</c:v>
                </c:pt>
                <c:pt idx="116">
                  <c:v>15358</c:v>
                </c:pt>
                <c:pt idx="117">
                  <c:v>15585</c:v>
                </c:pt>
                <c:pt idx="118">
                  <c:v>16422</c:v>
                </c:pt>
                <c:pt idx="119">
                  <c:v>16121</c:v>
                </c:pt>
                <c:pt idx="120">
                  <c:v>16988</c:v>
                </c:pt>
                <c:pt idx="121">
                  <c:v>17222</c:v>
                </c:pt>
                <c:pt idx="122">
                  <c:v>17475</c:v>
                </c:pt>
                <c:pt idx="123">
                  <c:v>17756</c:v>
                </c:pt>
                <c:pt idx="124">
                  <c:v>17575</c:v>
                </c:pt>
                <c:pt idx="125">
                  <c:v>18163</c:v>
                </c:pt>
                <c:pt idx="126">
                  <c:v>17899</c:v>
                </c:pt>
                <c:pt idx="127">
                  <c:v>17844</c:v>
                </c:pt>
                <c:pt idx="128">
                  <c:v>18114</c:v>
                </c:pt>
                <c:pt idx="129">
                  <c:v>18375</c:v>
                </c:pt>
                <c:pt idx="130">
                  <c:v>19611</c:v>
                </c:pt>
                <c:pt idx="131">
                  <c:v>19857</c:v>
                </c:pt>
                <c:pt idx="132">
                  <c:v>20719</c:v>
                </c:pt>
                <c:pt idx="133">
                  <c:v>21235</c:v>
                </c:pt>
                <c:pt idx="134">
                  <c:v>20783</c:v>
                </c:pt>
                <c:pt idx="135">
                  <c:v>20967</c:v>
                </c:pt>
                <c:pt idx="136">
                  <c:v>19995</c:v>
                </c:pt>
                <c:pt idx="137">
                  <c:v>19070</c:v>
                </c:pt>
                <c:pt idx="138">
                  <c:v>19518</c:v>
                </c:pt>
                <c:pt idx="139">
                  <c:v>20097</c:v>
                </c:pt>
                <c:pt idx="140">
                  <c:v>19897</c:v>
                </c:pt>
                <c:pt idx="141">
                  <c:v>21542</c:v>
                </c:pt>
                <c:pt idx="142">
                  <c:v>21638</c:v>
                </c:pt>
                <c:pt idx="143">
                  <c:v>21513</c:v>
                </c:pt>
                <c:pt idx="144">
                  <c:v>21293</c:v>
                </c:pt>
                <c:pt idx="145">
                  <c:v>20664</c:v>
                </c:pt>
                <c:pt idx="146">
                  <c:v>20460</c:v>
                </c:pt>
                <c:pt idx="147">
                  <c:v>20100</c:v>
                </c:pt>
                <c:pt idx="148">
                  <c:v>20106</c:v>
                </c:pt>
                <c:pt idx="149">
                  <c:v>21144</c:v>
                </c:pt>
                <c:pt idx="150">
                  <c:v>23003</c:v>
                </c:pt>
                <c:pt idx="151">
                  <c:v>25234</c:v>
                </c:pt>
                <c:pt idx="152">
                  <c:v>27157</c:v>
                </c:pt>
                <c:pt idx="153">
                  <c:v>29462</c:v>
                </c:pt>
                <c:pt idx="154">
                  <c:v>31002</c:v>
                </c:pt>
                <c:pt idx="155">
                  <c:v>31020</c:v>
                </c:pt>
                <c:pt idx="156">
                  <c:v>32049</c:v>
                </c:pt>
                <c:pt idx="157">
                  <c:v>32845</c:v>
                </c:pt>
                <c:pt idx="158">
                  <c:v>33412</c:v>
                </c:pt>
                <c:pt idx="159">
                  <c:v>37350</c:v>
                </c:pt>
                <c:pt idx="160">
                  <c:v>41785</c:v>
                </c:pt>
                <c:pt idx="161">
                  <c:v>46750</c:v>
                </c:pt>
                <c:pt idx="162">
                  <c:v>51974</c:v>
                </c:pt>
                <c:pt idx="163">
                  <c:v>54806</c:v>
                </c:pt>
                <c:pt idx="164">
                  <c:v>56498</c:v>
                </c:pt>
                <c:pt idx="165">
                  <c:v>58468</c:v>
                </c:pt>
                <c:pt idx="166">
                  <c:v>60918</c:v>
                </c:pt>
                <c:pt idx="167">
                  <c:v>63578</c:v>
                </c:pt>
                <c:pt idx="168">
                  <c:v>69735</c:v>
                </c:pt>
                <c:pt idx="169">
                  <c:v>74884</c:v>
                </c:pt>
                <c:pt idx="170">
                  <c:v>78943</c:v>
                </c:pt>
                <c:pt idx="171">
                  <c:v>78637</c:v>
                </c:pt>
                <c:pt idx="172">
                  <c:v>71599</c:v>
                </c:pt>
                <c:pt idx="173">
                  <c:v>62224</c:v>
                </c:pt>
                <c:pt idx="174">
                  <c:v>53178</c:v>
                </c:pt>
                <c:pt idx="175">
                  <c:v>46432</c:v>
                </c:pt>
                <c:pt idx="176">
                  <c:v>41339</c:v>
                </c:pt>
                <c:pt idx="177">
                  <c:v>38586</c:v>
                </c:pt>
                <c:pt idx="178">
                  <c:v>36546</c:v>
                </c:pt>
                <c:pt idx="179">
                  <c:v>34428</c:v>
                </c:pt>
                <c:pt idx="180">
                  <c:v>33469</c:v>
                </c:pt>
                <c:pt idx="181">
                  <c:v>33419</c:v>
                </c:pt>
                <c:pt idx="182">
                  <c:v>32567</c:v>
                </c:pt>
                <c:pt idx="183">
                  <c:v>32325</c:v>
                </c:pt>
                <c:pt idx="184">
                  <c:v>32069</c:v>
                </c:pt>
                <c:pt idx="185">
                  <c:v>30527</c:v>
                </c:pt>
                <c:pt idx="186">
                  <c:v>28691</c:v>
                </c:pt>
                <c:pt idx="187">
                  <c:v>26085</c:v>
                </c:pt>
                <c:pt idx="188">
                  <c:v>23237</c:v>
                </c:pt>
                <c:pt idx="189">
                  <c:v>21411</c:v>
                </c:pt>
                <c:pt idx="190">
                  <c:v>19763</c:v>
                </c:pt>
                <c:pt idx="191">
                  <c:v>18542</c:v>
                </c:pt>
                <c:pt idx="192">
                  <c:v>18381</c:v>
                </c:pt>
                <c:pt idx="193">
                  <c:v>18357</c:v>
                </c:pt>
                <c:pt idx="194">
                  <c:v>18420</c:v>
                </c:pt>
                <c:pt idx="195">
                  <c:v>19065</c:v>
                </c:pt>
                <c:pt idx="196">
                  <c:v>18922</c:v>
                </c:pt>
                <c:pt idx="197">
                  <c:v>18164</c:v>
                </c:pt>
                <c:pt idx="198">
                  <c:v>16978</c:v>
                </c:pt>
                <c:pt idx="199">
                  <c:v>15457</c:v>
                </c:pt>
                <c:pt idx="200">
                  <c:v>14108</c:v>
                </c:pt>
                <c:pt idx="201">
                  <c:v>13477</c:v>
                </c:pt>
                <c:pt idx="202">
                  <c:v>12716</c:v>
                </c:pt>
                <c:pt idx="203">
                  <c:v>12793</c:v>
                </c:pt>
                <c:pt idx="204">
                  <c:v>13543</c:v>
                </c:pt>
                <c:pt idx="205">
                  <c:v>13771</c:v>
                </c:pt>
                <c:pt idx="206">
                  <c:v>13840</c:v>
                </c:pt>
                <c:pt idx="207">
                  <c:v>14043</c:v>
                </c:pt>
                <c:pt idx="208">
                  <c:v>13017</c:v>
                </c:pt>
                <c:pt idx="209">
                  <c:v>11778</c:v>
                </c:pt>
                <c:pt idx="210">
                  <c:v>11159</c:v>
                </c:pt>
                <c:pt idx="211">
                  <c:v>10510</c:v>
                </c:pt>
                <c:pt idx="212">
                  <c:v>9851</c:v>
                </c:pt>
                <c:pt idx="213">
                  <c:v>9845</c:v>
                </c:pt>
                <c:pt idx="214">
                  <c:v>10100</c:v>
                </c:pt>
                <c:pt idx="215">
                  <c:v>10112</c:v>
                </c:pt>
                <c:pt idx="216">
                  <c:v>10799</c:v>
                </c:pt>
                <c:pt idx="217">
                  <c:v>11033</c:v>
                </c:pt>
                <c:pt idx="218">
                  <c:v>10716</c:v>
                </c:pt>
                <c:pt idx="219">
                  <c:v>10232</c:v>
                </c:pt>
                <c:pt idx="220">
                  <c:v>9494</c:v>
                </c:pt>
                <c:pt idx="221">
                  <c:v>8790</c:v>
                </c:pt>
                <c:pt idx="222">
                  <c:v>8385</c:v>
                </c:pt>
                <c:pt idx="223">
                  <c:v>8312</c:v>
                </c:pt>
                <c:pt idx="224">
                  <c:v>8054</c:v>
                </c:pt>
                <c:pt idx="225">
                  <c:v>8427</c:v>
                </c:pt>
                <c:pt idx="226">
                  <c:v>8693</c:v>
                </c:pt>
                <c:pt idx="227">
                  <c:v>8999</c:v>
                </c:pt>
                <c:pt idx="228">
                  <c:v>8827</c:v>
                </c:pt>
                <c:pt idx="229">
                  <c:v>8963</c:v>
                </c:pt>
                <c:pt idx="230">
                  <c:v>8481</c:v>
                </c:pt>
                <c:pt idx="231">
                  <c:v>8123</c:v>
                </c:pt>
                <c:pt idx="232">
                  <c:v>7636</c:v>
                </c:pt>
                <c:pt idx="233">
                  <c:v>7343</c:v>
                </c:pt>
                <c:pt idx="234">
                  <c:v>7131</c:v>
                </c:pt>
                <c:pt idx="235">
                  <c:v>7077</c:v>
                </c:pt>
                <c:pt idx="236">
                  <c:v>7385</c:v>
                </c:pt>
                <c:pt idx="237">
                  <c:v>7634</c:v>
                </c:pt>
                <c:pt idx="238">
                  <c:v>7912</c:v>
                </c:pt>
                <c:pt idx="239">
                  <c:v>7821</c:v>
                </c:pt>
                <c:pt idx="240">
                  <c:v>7931</c:v>
                </c:pt>
                <c:pt idx="241">
                  <c:v>7288</c:v>
                </c:pt>
                <c:pt idx="242">
                  <c:v>6762</c:v>
                </c:pt>
                <c:pt idx="243">
                  <c:v>6523</c:v>
                </c:pt>
                <c:pt idx="244">
                  <c:v>6258</c:v>
                </c:pt>
                <c:pt idx="245">
                  <c:v>6369</c:v>
                </c:pt>
                <c:pt idx="246">
                  <c:v>6439</c:v>
                </c:pt>
                <c:pt idx="247">
                  <c:v>6696</c:v>
                </c:pt>
                <c:pt idx="248">
                  <c:v>7007</c:v>
                </c:pt>
                <c:pt idx="249">
                  <c:v>7120</c:v>
                </c:pt>
                <c:pt idx="250">
                  <c:v>7192</c:v>
                </c:pt>
                <c:pt idx="251">
                  <c:v>6976</c:v>
                </c:pt>
                <c:pt idx="252">
                  <c:v>6541</c:v>
                </c:pt>
                <c:pt idx="253">
                  <c:v>6113</c:v>
                </c:pt>
                <c:pt idx="254">
                  <c:v>5711</c:v>
                </c:pt>
                <c:pt idx="255">
                  <c:v>5884</c:v>
                </c:pt>
                <c:pt idx="256">
                  <c:v>5790</c:v>
                </c:pt>
                <c:pt idx="257">
                  <c:v>5656</c:v>
                </c:pt>
                <c:pt idx="258">
                  <c:v>5996</c:v>
                </c:pt>
                <c:pt idx="259">
                  <c:v>6306</c:v>
                </c:pt>
                <c:pt idx="260">
                  <c:v>6329</c:v>
                </c:pt>
                <c:pt idx="261">
                  <c:v>6328</c:v>
                </c:pt>
                <c:pt idx="262">
                  <c:v>6120</c:v>
                </c:pt>
                <c:pt idx="263">
                  <c:v>5478</c:v>
                </c:pt>
                <c:pt idx="264">
                  <c:v>5460</c:v>
                </c:pt>
                <c:pt idx="265">
                  <c:v>5118</c:v>
                </c:pt>
                <c:pt idx="266">
                  <c:v>5262</c:v>
                </c:pt>
                <c:pt idx="267">
                  <c:v>5222</c:v>
                </c:pt>
                <c:pt idx="268">
                  <c:v>5221</c:v>
                </c:pt>
                <c:pt idx="269">
                  <c:v>5568</c:v>
                </c:pt>
                <c:pt idx="270">
                  <c:v>5786</c:v>
                </c:pt>
                <c:pt idx="271">
                  <c:v>5689</c:v>
                </c:pt>
                <c:pt idx="272">
                  <c:v>5483</c:v>
                </c:pt>
                <c:pt idx="273">
                  <c:v>5490</c:v>
                </c:pt>
                <c:pt idx="274">
                  <c:v>5119</c:v>
                </c:pt>
                <c:pt idx="275">
                  <c:v>4951</c:v>
                </c:pt>
                <c:pt idx="276">
                  <c:v>4619</c:v>
                </c:pt>
                <c:pt idx="277">
                  <c:v>4787</c:v>
                </c:pt>
                <c:pt idx="278">
                  <c:v>4812</c:v>
                </c:pt>
                <c:pt idx="279">
                  <c:v>5069</c:v>
                </c:pt>
                <c:pt idx="280">
                  <c:v>5062</c:v>
                </c:pt>
                <c:pt idx="281">
                  <c:v>5251</c:v>
                </c:pt>
                <c:pt idx="282">
                  <c:v>5129</c:v>
                </c:pt>
                <c:pt idx="283">
                  <c:v>4969</c:v>
                </c:pt>
                <c:pt idx="284">
                  <c:v>4724</c:v>
                </c:pt>
                <c:pt idx="285">
                  <c:v>4612</c:v>
                </c:pt>
                <c:pt idx="286">
                  <c:v>4510</c:v>
                </c:pt>
                <c:pt idx="287">
                  <c:v>4405</c:v>
                </c:pt>
                <c:pt idx="288">
                  <c:v>4436</c:v>
                </c:pt>
                <c:pt idx="289">
                  <c:v>4607</c:v>
                </c:pt>
                <c:pt idx="290">
                  <c:v>4796</c:v>
                </c:pt>
                <c:pt idx="291">
                  <c:v>4786</c:v>
                </c:pt>
                <c:pt idx="292">
                  <c:v>4890</c:v>
                </c:pt>
                <c:pt idx="293">
                  <c:v>4930</c:v>
                </c:pt>
                <c:pt idx="294">
                  <c:v>4875</c:v>
                </c:pt>
                <c:pt idx="295">
                  <c:v>4679</c:v>
                </c:pt>
                <c:pt idx="296">
                  <c:v>4362</c:v>
                </c:pt>
                <c:pt idx="297">
                  <c:v>4322</c:v>
                </c:pt>
                <c:pt idx="298">
                  <c:v>4435</c:v>
                </c:pt>
                <c:pt idx="299">
                  <c:v>4426</c:v>
                </c:pt>
                <c:pt idx="300">
                  <c:v>4854</c:v>
                </c:pt>
                <c:pt idx="301">
                  <c:v>5052</c:v>
                </c:pt>
                <c:pt idx="302">
                  <c:v>5246</c:v>
                </c:pt>
                <c:pt idx="303">
                  <c:v>5347</c:v>
                </c:pt>
                <c:pt idx="304">
                  <c:v>5204</c:v>
                </c:pt>
                <c:pt idx="305">
                  <c:v>5124</c:v>
                </c:pt>
                <c:pt idx="306">
                  <c:v>5001</c:v>
                </c:pt>
                <c:pt idx="307">
                  <c:v>5016</c:v>
                </c:pt>
                <c:pt idx="308">
                  <c:v>5089</c:v>
                </c:pt>
                <c:pt idx="309">
                  <c:v>5369</c:v>
                </c:pt>
                <c:pt idx="310">
                  <c:v>5600</c:v>
                </c:pt>
                <c:pt idx="311">
                  <c:v>5893</c:v>
                </c:pt>
                <c:pt idx="312">
                  <c:v>6350</c:v>
                </c:pt>
                <c:pt idx="313">
                  <c:v>6522</c:v>
                </c:pt>
                <c:pt idx="314">
                  <c:v>6779</c:v>
                </c:pt>
                <c:pt idx="315">
                  <c:v>6749</c:v>
                </c:pt>
                <c:pt idx="316">
                  <c:v>6567</c:v>
                </c:pt>
                <c:pt idx="317">
                  <c:v>6351</c:v>
                </c:pt>
                <c:pt idx="318">
                  <c:v>6170</c:v>
                </c:pt>
                <c:pt idx="319">
                  <c:v>6302</c:v>
                </c:pt>
                <c:pt idx="320">
                  <c:v>6266</c:v>
                </c:pt>
                <c:pt idx="321">
                  <c:v>6268</c:v>
                </c:pt>
                <c:pt idx="322">
                  <c:v>6608</c:v>
                </c:pt>
                <c:pt idx="323">
                  <c:v>6696</c:v>
                </c:pt>
                <c:pt idx="324">
                  <c:v>6757</c:v>
                </c:pt>
                <c:pt idx="325">
                  <c:v>6614</c:v>
                </c:pt>
                <c:pt idx="326">
                  <c:v>6347</c:v>
                </c:pt>
                <c:pt idx="327">
                  <c:v>6294</c:v>
                </c:pt>
                <c:pt idx="328">
                  <c:v>5959</c:v>
                </c:pt>
                <c:pt idx="329">
                  <c:v>5874</c:v>
                </c:pt>
                <c:pt idx="330">
                  <c:v>5856</c:v>
                </c:pt>
                <c:pt idx="331">
                  <c:v>5980</c:v>
                </c:pt>
                <c:pt idx="332">
                  <c:v>6125</c:v>
                </c:pt>
                <c:pt idx="333">
                  <c:v>6180</c:v>
                </c:pt>
                <c:pt idx="334">
                  <c:v>6110</c:v>
                </c:pt>
                <c:pt idx="335">
                  <c:v>5709</c:v>
                </c:pt>
                <c:pt idx="336">
                  <c:v>5597</c:v>
                </c:pt>
                <c:pt idx="337">
                  <c:v>5457</c:v>
                </c:pt>
                <c:pt idx="338">
                  <c:v>5153</c:v>
                </c:pt>
                <c:pt idx="339">
                  <c:v>5100</c:v>
                </c:pt>
                <c:pt idx="340">
                  <c:v>5016</c:v>
                </c:pt>
                <c:pt idx="341">
                  <c:v>5006</c:v>
                </c:pt>
                <c:pt idx="342">
                  <c:v>5020</c:v>
                </c:pt>
                <c:pt idx="343">
                  <c:v>5169</c:v>
                </c:pt>
                <c:pt idx="344">
                  <c:v>5148</c:v>
                </c:pt>
                <c:pt idx="345">
                  <c:v>5093</c:v>
                </c:pt>
                <c:pt idx="346">
                  <c:v>4851</c:v>
                </c:pt>
                <c:pt idx="347">
                  <c:v>4687</c:v>
                </c:pt>
                <c:pt idx="348">
                  <c:v>4400</c:v>
                </c:pt>
                <c:pt idx="349">
                  <c:v>4371</c:v>
                </c:pt>
                <c:pt idx="350">
                  <c:v>4118</c:v>
                </c:pt>
                <c:pt idx="351">
                  <c:v>4223</c:v>
                </c:pt>
                <c:pt idx="352">
                  <c:v>4187</c:v>
                </c:pt>
                <c:pt idx="353">
                  <c:v>3938</c:v>
                </c:pt>
                <c:pt idx="354">
                  <c:v>4046</c:v>
                </c:pt>
                <c:pt idx="355">
                  <c:v>4133</c:v>
                </c:pt>
                <c:pt idx="356">
                  <c:v>3923</c:v>
                </c:pt>
                <c:pt idx="357">
                  <c:v>3868</c:v>
                </c:pt>
                <c:pt idx="358">
                  <c:v>3545</c:v>
                </c:pt>
                <c:pt idx="359">
                  <c:v>3352</c:v>
                </c:pt>
                <c:pt idx="360">
                  <c:v>3160</c:v>
                </c:pt>
                <c:pt idx="361">
                  <c:v>3129</c:v>
                </c:pt>
                <c:pt idx="362">
                  <c:v>3186</c:v>
                </c:pt>
                <c:pt idx="363">
                  <c:v>3038</c:v>
                </c:pt>
                <c:pt idx="364">
                  <c:v>3018</c:v>
                </c:pt>
                <c:pt idx="365">
                  <c:v>2991</c:v>
                </c:pt>
                <c:pt idx="366">
                  <c:v>2954</c:v>
                </c:pt>
                <c:pt idx="367">
                  <c:v>2934</c:v>
                </c:pt>
                <c:pt idx="368">
                  <c:v>2769</c:v>
                </c:pt>
                <c:pt idx="369">
                  <c:v>2541</c:v>
                </c:pt>
                <c:pt idx="370">
                  <c:v>2564</c:v>
                </c:pt>
                <c:pt idx="371">
                  <c:v>2390</c:v>
                </c:pt>
                <c:pt idx="372">
                  <c:v>2367</c:v>
                </c:pt>
                <c:pt idx="373">
                  <c:v>2279</c:v>
                </c:pt>
                <c:pt idx="374">
                  <c:v>2295</c:v>
                </c:pt>
                <c:pt idx="375">
                  <c:v>2302</c:v>
                </c:pt>
                <c:pt idx="376">
                  <c:v>2274</c:v>
                </c:pt>
                <c:pt idx="377">
                  <c:v>2245</c:v>
                </c:pt>
                <c:pt idx="378">
                  <c:v>2111</c:v>
                </c:pt>
                <c:pt idx="379">
                  <c:v>2090</c:v>
                </c:pt>
                <c:pt idx="380">
                  <c:v>2025</c:v>
                </c:pt>
                <c:pt idx="381">
                  <c:v>1967</c:v>
                </c:pt>
                <c:pt idx="382">
                  <c:v>1878</c:v>
                </c:pt>
                <c:pt idx="383">
                  <c:v>1812</c:v>
                </c:pt>
                <c:pt idx="384">
                  <c:v>1723</c:v>
                </c:pt>
                <c:pt idx="385">
                  <c:v>1792</c:v>
                </c:pt>
                <c:pt idx="386">
                  <c:v>1738</c:v>
                </c:pt>
                <c:pt idx="387">
                  <c:v>1760</c:v>
                </c:pt>
                <c:pt idx="388">
                  <c:v>1640</c:v>
                </c:pt>
                <c:pt idx="389">
                  <c:v>1751</c:v>
                </c:pt>
                <c:pt idx="390">
                  <c:v>1668</c:v>
                </c:pt>
                <c:pt idx="391">
                  <c:v>1577</c:v>
                </c:pt>
                <c:pt idx="392">
                  <c:v>1493</c:v>
                </c:pt>
                <c:pt idx="393">
                  <c:v>1358</c:v>
                </c:pt>
                <c:pt idx="394">
                  <c:v>1425</c:v>
                </c:pt>
                <c:pt idx="395">
                  <c:v>1340</c:v>
                </c:pt>
                <c:pt idx="396">
                  <c:v>1539</c:v>
                </c:pt>
                <c:pt idx="397">
                  <c:v>1398</c:v>
                </c:pt>
                <c:pt idx="398">
                  <c:v>1474</c:v>
                </c:pt>
                <c:pt idx="399">
                  <c:v>1390</c:v>
                </c:pt>
                <c:pt idx="400">
                  <c:v>1359</c:v>
                </c:pt>
                <c:pt idx="401">
                  <c:v>1299</c:v>
                </c:pt>
                <c:pt idx="402">
                  <c:v>1314</c:v>
                </c:pt>
                <c:pt idx="403">
                  <c:v>1216</c:v>
                </c:pt>
                <c:pt idx="404">
                  <c:v>1183</c:v>
                </c:pt>
                <c:pt idx="405">
                  <c:v>1235</c:v>
                </c:pt>
                <c:pt idx="406">
                  <c:v>1227</c:v>
                </c:pt>
                <c:pt idx="407">
                  <c:v>1195</c:v>
                </c:pt>
                <c:pt idx="408">
                  <c:v>1215</c:v>
                </c:pt>
                <c:pt idx="409">
                  <c:v>1271</c:v>
                </c:pt>
                <c:pt idx="410">
                  <c:v>1157</c:v>
                </c:pt>
                <c:pt idx="411">
                  <c:v>1146</c:v>
                </c:pt>
                <c:pt idx="412">
                  <c:v>1089</c:v>
                </c:pt>
                <c:pt idx="413">
                  <c:v>1066</c:v>
                </c:pt>
                <c:pt idx="414">
                  <c:v>980</c:v>
                </c:pt>
                <c:pt idx="415">
                  <c:v>948</c:v>
                </c:pt>
                <c:pt idx="416">
                  <c:v>980</c:v>
                </c:pt>
                <c:pt idx="417">
                  <c:v>1005</c:v>
                </c:pt>
                <c:pt idx="418">
                  <c:v>973</c:v>
                </c:pt>
                <c:pt idx="419">
                  <c:v>1029</c:v>
                </c:pt>
                <c:pt idx="420">
                  <c:v>1047</c:v>
                </c:pt>
                <c:pt idx="421">
                  <c:v>974</c:v>
                </c:pt>
                <c:pt idx="422">
                  <c:v>887</c:v>
                </c:pt>
                <c:pt idx="423">
                  <c:v>943</c:v>
                </c:pt>
                <c:pt idx="424">
                  <c:v>907</c:v>
                </c:pt>
                <c:pt idx="425">
                  <c:v>864</c:v>
                </c:pt>
                <c:pt idx="426">
                  <c:v>873</c:v>
                </c:pt>
                <c:pt idx="427">
                  <c:v>941</c:v>
                </c:pt>
                <c:pt idx="428">
                  <c:v>880</c:v>
                </c:pt>
                <c:pt idx="429">
                  <c:v>896</c:v>
                </c:pt>
                <c:pt idx="430">
                  <c:v>962</c:v>
                </c:pt>
                <c:pt idx="431">
                  <c:v>863</c:v>
                </c:pt>
                <c:pt idx="432">
                  <c:v>851</c:v>
                </c:pt>
                <c:pt idx="433">
                  <c:v>874</c:v>
                </c:pt>
                <c:pt idx="434">
                  <c:v>867</c:v>
                </c:pt>
                <c:pt idx="435">
                  <c:v>790</c:v>
                </c:pt>
                <c:pt idx="436">
                  <c:v>759</c:v>
                </c:pt>
                <c:pt idx="437">
                  <c:v>760</c:v>
                </c:pt>
                <c:pt idx="438">
                  <c:v>785</c:v>
                </c:pt>
                <c:pt idx="439">
                  <c:v>805</c:v>
                </c:pt>
                <c:pt idx="440">
                  <c:v>819</c:v>
                </c:pt>
                <c:pt idx="441">
                  <c:v>725</c:v>
                </c:pt>
                <c:pt idx="442">
                  <c:v>766</c:v>
                </c:pt>
                <c:pt idx="443">
                  <c:v>760</c:v>
                </c:pt>
                <c:pt idx="444">
                  <c:v>760</c:v>
                </c:pt>
                <c:pt idx="445">
                  <c:v>697</c:v>
                </c:pt>
                <c:pt idx="446">
                  <c:v>725</c:v>
                </c:pt>
                <c:pt idx="447">
                  <c:v>683</c:v>
                </c:pt>
                <c:pt idx="448">
                  <c:v>689</c:v>
                </c:pt>
                <c:pt idx="449">
                  <c:v>669</c:v>
                </c:pt>
                <c:pt idx="450">
                  <c:v>723</c:v>
                </c:pt>
                <c:pt idx="451">
                  <c:v>704</c:v>
                </c:pt>
                <c:pt idx="452">
                  <c:v>666</c:v>
                </c:pt>
                <c:pt idx="453">
                  <c:v>709</c:v>
                </c:pt>
                <c:pt idx="454">
                  <c:v>644</c:v>
                </c:pt>
                <c:pt idx="455">
                  <c:v>645</c:v>
                </c:pt>
                <c:pt idx="456">
                  <c:v>652</c:v>
                </c:pt>
                <c:pt idx="457">
                  <c:v>631</c:v>
                </c:pt>
                <c:pt idx="458">
                  <c:v>644</c:v>
                </c:pt>
                <c:pt idx="459">
                  <c:v>638</c:v>
                </c:pt>
                <c:pt idx="460">
                  <c:v>635</c:v>
                </c:pt>
                <c:pt idx="461">
                  <c:v>635</c:v>
                </c:pt>
                <c:pt idx="462">
                  <c:v>650</c:v>
                </c:pt>
                <c:pt idx="463">
                  <c:v>646</c:v>
                </c:pt>
                <c:pt idx="464">
                  <c:v>610</c:v>
                </c:pt>
                <c:pt idx="465">
                  <c:v>641</c:v>
                </c:pt>
                <c:pt idx="466">
                  <c:v>609</c:v>
                </c:pt>
                <c:pt idx="467">
                  <c:v>609</c:v>
                </c:pt>
                <c:pt idx="468">
                  <c:v>586</c:v>
                </c:pt>
                <c:pt idx="469">
                  <c:v>591</c:v>
                </c:pt>
                <c:pt idx="470">
                  <c:v>618</c:v>
                </c:pt>
                <c:pt idx="471">
                  <c:v>611</c:v>
                </c:pt>
                <c:pt idx="472">
                  <c:v>629</c:v>
                </c:pt>
                <c:pt idx="473">
                  <c:v>664</c:v>
                </c:pt>
                <c:pt idx="474">
                  <c:v>599</c:v>
                </c:pt>
                <c:pt idx="475">
                  <c:v>575</c:v>
                </c:pt>
                <c:pt idx="476">
                  <c:v>581</c:v>
                </c:pt>
                <c:pt idx="477">
                  <c:v>539</c:v>
                </c:pt>
                <c:pt idx="478">
                  <c:v>542</c:v>
                </c:pt>
                <c:pt idx="479">
                  <c:v>517</c:v>
                </c:pt>
                <c:pt idx="480">
                  <c:v>595</c:v>
                </c:pt>
                <c:pt idx="481">
                  <c:v>538</c:v>
                </c:pt>
                <c:pt idx="482">
                  <c:v>500</c:v>
                </c:pt>
                <c:pt idx="483">
                  <c:v>552</c:v>
                </c:pt>
                <c:pt idx="484">
                  <c:v>525</c:v>
                </c:pt>
                <c:pt idx="485">
                  <c:v>491</c:v>
                </c:pt>
                <c:pt idx="486">
                  <c:v>453</c:v>
                </c:pt>
                <c:pt idx="487">
                  <c:v>433</c:v>
                </c:pt>
                <c:pt idx="488">
                  <c:v>460</c:v>
                </c:pt>
                <c:pt idx="489">
                  <c:v>439</c:v>
                </c:pt>
                <c:pt idx="490">
                  <c:v>429</c:v>
                </c:pt>
                <c:pt idx="491">
                  <c:v>452</c:v>
                </c:pt>
                <c:pt idx="492">
                  <c:v>429</c:v>
                </c:pt>
                <c:pt idx="493">
                  <c:v>474</c:v>
                </c:pt>
                <c:pt idx="494">
                  <c:v>420</c:v>
                </c:pt>
                <c:pt idx="495">
                  <c:v>420</c:v>
                </c:pt>
                <c:pt idx="496">
                  <c:v>420</c:v>
                </c:pt>
                <c:pt idx="497">
                  <c:v>381</c:v>
                </c:pt>
                <c:pt idx="498">
                  <c:v>402</c:v>
                </c:pt>
                <c:pt idx="499">
                  <c:v>377</c:v>
                </c:pt>
                <c:pt idx="500">
                  <c:v>0</c:v>
                </c:pt>
                <c:pt idx="501">
                  <c:v>0</c:v>
                </c:pt>
              </c:numCache>
            </c:numRef>
          </c:yVal>
          <c:smooth val="1"/>
          <c:extLst xmlns:c16r2="http://schemas.microsoft.com/office/drawing/2015/06/chart">
            <c:ext xmlns:c16="http://schemas.microsoft.com/office/drawing/2014/chart" uri="{C3380CC4-5D6E-409C-BE32-E72D297353CC}">
              <c16:uniqueId val="{00000002-7696-E44A-A512-A80B97D888AA}"/>
            </c:ext>
          </c:extLst>
        </c:ser>
        <c:ser>
          <c:idx val="3"/>
          <c:order val="3"/>
          <c:tx>
            <c:strRef>
              <c:f>Sheet2!$E$1</c:f>
              <c:strCache>
                <c:ptCount val="1"/>
                <c:pt idx="0">
                  <c:v>WT H3 AP</c:v>
                </c:pt>
              </c:strCache>
            </c:strRef>
          </c:tx>
          <c:spPr>
            <a:ln w="19050" cap="rnd">
              <a:solidFill>
                <a:schemeClr val="accent4"/>
              </a:solidFill>
              <a:round/>
            </a:ln>
            <a:effectLst/>
          </c:spPr>
          <c:marker>
            <c:symbol val="none"/>
          </c:marker>
          <c:xVal>
            <c:numRef>
              <c:f>Sheet2!$A$2:$A$504</c:f>
              <c:numCache>
                <c:formatCode>General</c:formatCode>
                <c:ptCount val="50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numCache>
            </c:numRef>
          </c:xVal>
          <c:yVal>
            <c:numRef>
              <c:f>Sheet2!$E$2:$E$504</c:f>
              <c:numCache>
                <c:formatCode>General</c:formatCode>
                <c:ptCount val="50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2</c:v>
                </c:pt>
                <c:pt idx="51">
                  <c:v>63</c:v>
                </c:pt>
                <c:pt idx="52">
                  <c:v>58</c:v>
                </c:pt>
                <c:pt idx="53">
                  <c:v>44</c:v>
                </c:pt>
                <c:pt idx="54">
                  <c:v>52</c:v>
                </c:pt>
                <c:pt idx="55">
                  <c:v>39</c:v>
                </c:pt>
                <c:pt idx="56">
                  <c:v>28</c:v>
                </c:pt>
                <c:pt idx="57">
                  <c:v>32</c:v>
                </c:pt>
                <c:pt idx="58">
                  <c:v>29</c:v>
                </c:pt>
                <c:pt idx="59">
                  <c:v>25</c:v>
                </c:pt>
                <c:pt idx="60">
                  <c:v>37</c:v>
                </c:pt>
                <c:pt idx="61">
                  <c:v>41</c:v>
                </c:pt>
                <c:pt idx="62">
                  <c:v>31</c:v>
                </c:pt>
                <c:pt idx="63">
                  <c:v>27</c:v>
                </c:pt>
                <c:pt idx="64">
                  <c:v>44</c:v>
                </c:pt>
                <c:pt idx="65">
                  <c:v>35</c:v>
                </c:pt>
                <c:pt idx="66">
                  <c:v>44</c:v>
                </c:pt>
                <c:pt idx="67">
                  <c:v>41</c:v>
                </c:pt>
                <c:pt idx="68">
                  <c:v>36</c:v>
                </c:pt>
                <c:pt idx="69">
                  <c:v>40</c:v>
                </c:pt>
                <c:pt idx="70">
                  <c:v>47</c:v>
                </c:pt>
                <c:pt idx="71">
                  <c:v>46</c:v>
                </c:pt>
                <c:pt idx="72">
                  <c:v>49</c:v>
                </c:pt>
                <c:pt idx="73">
                  <c:v>51</c:v>
                </c:pt>
                <c:pt idx="74">
                  <c:v>30</c:v>
                </c:pt>
                <c:pt idx="75">
                  <c:v>48</c:v>
                </c:pt>
                <c:pt idx="76">
                  <c:v>56</c:v>
                </c:pt>
                <c:pt idx="77">
                  <c:v>68</c:v>
                </c:pt>
                <c:pt idx="78">
                  <c:v>64</c:v>
                </c:pt>
                <c:pt idx="79">
                  <c:v>62</c:v>
                </c:pt>
                <c:pt idx="80">
                  <c:v>77</c:v>
                </c:pt>
                <c:pt idx="81">
                  <c:v>88</c:v>
                </c:pt>
                <c:pt idx="82">
                  <c:v>62</c:v>
                </c:pt>
                <c:pt idx="83">
                  <c:v>64</c:v>
                </c:pt>
                <c:pt idx="84">
                  <c:v>81</c:v>
                </c:pt>
                <c:pt idx="85">
                  <c:v>58</c:v>
                </c:pt>
                <c:pt idx="86">
                  <c:v>74</c:v>
                </c:pt>
                <c:pt idx="87">
                  <c:v>100</c:v>
                </c:pt>
                <c:pt idx="88">
                  <c:v>92</c:v>
                </c:pt>
                <c:pt idx="89">
                  <c:v>126</c:v>
                </c:pt>
                <c:pt idx="90">
                  <c:v>125</c:v>
                </c:pt>
                <c:pt idx="91">
                  <c:v>120</c:v>
                </c:pt>
                <c:pt idx="92">
                  <c:v>133</c:v>
                </c:pt>
                <c:pt idx="93">
                  <c:v>127</c:v>
                </c:pt>
                <c:pt idx="94">
                  <c:v>130</c:v>
                </c:pt>
                <c:pt idx="95">
                  <c:v>139</c:v>
                </c:pt>
                <c:pt idx="96">
                  <c:v>149</c:v>
                </c:pt>
                <c:pt idx="97">
                  <c:v>184</c:v>
                </c:pt>
                <c:pt idx="98">
                  <c:v>191</c:v>
                </c:pt>
                <c:pt idx="99">
                  <c:v>210</c:v>
                </c:pt>
                <c:pt idx="100">
                  <c:v>246</c:v>
                </c:pt>
                <c:pt idx="101">
                  <c:v>220</c:v>
                </c:pt>
                <c:pt idx="102">
                  <c:v>275</c:v>
                </c:pt>
                <c:pt idx="103">
                  <c:v>271</c:v>
                </c:pt>
                <c:pt idx="104">
                  <c:v>253</c:v>
                </c:pt>
                <c:pt idx="105">
                  <c:v>305</c:v>
                </c:pt>
                <c:pt idx="106">
                  <c:v>273</c:v>
                </c:pt>
                <c:pt idx="107">
                  <c:v>309</c:v>
                </c:pt>
                <c:pt idx="108">
                  <c:v>363</c:v>
                </c:pt>
                <c:pt idx="109">
                  <c:v>367</c:v>
                </c:pt>
                <c:pt idx="110">
                  <c:v>353</c:v>
                </c:pt>
                <c:pt idx="111">
                  <c:v>387</c:v>
                </c:pt>
                <c:pt idx="112">
                  <c:v>384</c:v>
                </c:pt>
                <c:pt idx="113">
                  <c:v>378</c:v>
                </c:pt>
                <c:pt idx="114">
                  <c:v>399</c:v>
                </c:pt>
                <c:pt idx="115">
                  <c:v>428</c:v>
                </c:pt>
                <c:pt idx="116">
                  <c:v>401</c:v>
                </c:pt>
                <c:pt idx="117">
                  <c:v>392</c:v>
                </c:pt>
                <c:pt idx="118">
                  <c:v>414</c:v>
                </c:pt>
                <c:pt idx="119">
                  <c:v>449</c:v>
                </c:pt>
                <c:pt idx="120">
                  <c:v>460</c:v>
                </c:pt>
                <c:pt idx="121">
                  <c:v>445</c:v>
                </c:pt>
                <c:pt idx="122">
                  <c:v>460</c:v>
                </c:pt>
                <c:pt idx="123">
                  <c:v>481</c:v>
                </c:pt>
                <c:pt idx="124">
                  <c:v>443</c:v>
                </c:pt>
                <c:pt idx="125">
                  <c:v>466</c:v>
                </c:pt>
                <c:pt idx="126">
                  <c:v>453</c:v>
                </c:pt>
                <c:pt idx="127">
                  <c:v>455</c:v>
                </c:pt>
                <c:pt idx="128">
                  <c:v>432</c:v>
                </c:pt>
                <c:pt idx="129">
                  <c:v>546</c:v>
                </c:pt>
                <c:pt idx="130">
                  <c:v>543</c:v>
                </c:pt>
                <c:pt idx="131">
                  <c:v>560</c:v>
                </c:pt>
                <c:pt idx="132">
                  <c:v>591</c:v>
                </c:pt>
                <c:pt idx="133">
                  <c:v>636</c:v>
                </c:pt>
                <c:pt idx="134">
                  <c:v>555</c:v>
                </c:pt>
                <c:pt idx="135">
                  <c:v>599</c:v>
                </c:pt>
                <c:pt idx="136">
                  <c:v>569</c:v>
                </c:pt>
                <c:pt idx="137">
                  <c:v>586</c:v>
                </c:pt>
                <c:pt idx="138">
                  <c:v>622</c:v>
                </c:pt>
                <c:pt idx="139">
                  <c:v>638</c:v>
                </c:pt>
                <c:pt idx="140">
                  <c:v>629</c:v>
                </c:pt>
                <c:pt idx="141">
                  <c:v>691</c:v>
                </c:pt>
                <c:pt idx="142">
                  <c:v>687</c:v>
                </c:pt>
                <c:pt idx="143">
                  <c:v>717</c:v>
                </c:pt>
                <c:pt idx="144">
                  <c:v>725</c:v>
                </c:pt>
                <c:pt idx="145">
                  <c:v>750</c:v>
                </c:pt>
                <c:pt idx="146">
                  <c:v>705</c:v>
                </c:pt>
                <c:pt idx="147">
                  <c:v>759</c:v>
                </c:pt>
                <c:pt idx="148">
                  <c:v>790</c:v>
                </c:pt>
                <c:pt idx="149">
                  <c:v>932</c:v>
                </c:pt>
                <c:pt idx="150">
                  <c:v>1062</c:v>
                </c:pt>
                <c:pt idx="151">
                  <c:v>1170</c:v>
                </c:pt>
                <c:pt idx="152">
                  <c:v>1250</c:v>
                </c:pt>
                <c:pt idx="153">
                  <c:v>1402</c:v>
                </c:pt>
                <c:pt idx="154">
                  <c:v>1496</c:v>
                </c:pt>
                <c:pt idx="155">
                  <c:v>1543</c:v>
                </c:pt>
                <c:pt idx="156">
                  <c:v>1734</c:v>
                </c:pt>
                <c:pt idx="157">
                  <c:v>1853</c:v>
                </c:pt>
                <c:pt idx="158">
                  <c:v>2042</c:v>
                </c:pt>
                <c:pt idx="159">
                  <c:v>2403</c:v>
                </c:pt>
                <c:pt idx="160">
                  <c:v>2806</c:v>
                </c:pt>
                <c:pt idx="161">
                  <c:v>3153</c:v>
                </c:pt>
                <c:pt idx="162">
                  <c:v>3352</c:v>
                </c:pt>
                <c:pt idx="163">
                  <c:v>3588</c:v>
                </c:pt>
                <c:pt idx="164">
                  <c:v>3671</c:v>
                </c:pt>
                <c:pt idx="165">
                  <c:v>3973</c:v>
                </c:pt>
                <c:pt idx="166">
                  <c:v>4340</c:v>
                </c:pt>
                <c:pt idx="167">
                  <c:v>4860</c:v>
                </c:pt>
                <c:pt idx="168">
                  <c:v>5509</c:v>
                </c:pt>
                <c:pt idx="169">
                  <c:v>6167</c:v>
                </c:pt>
                <c:pt idx="170">
                  <c:v>6630</c:v>
                </c:pt>
                <c:pt idx="171">
                  <c:v>6455</c:v>
                </c:pt>
                <c:pt idx="172">
                  <c:v>5604</c:v>
                </c:pt>
                <c:pt idx="173">
                  <c:v>4813</c:v>
                </c:pt>
                <c:pt idx="174">
                  <c:v>4010</c:v>
                </c:pt>
                <c:pt idx="175">
                  <c:v>3524</c:v>
                </c:pt>
                <c:pt idx="176">
                  <c:v>3171</c:v>
                </c:pt>
                <c:pt idx="177">
                  <c:v>3224</c:v>
                </c:pt>
                <c:pt idx="178">
                  <c:v>3173</c:v>
                </c:pt>
                <c:pt idx="179">
                  <c:v>3243</c:v>
                </c:pt>
                <c:pt idx="180">
                  <c:v>3261</c:v>
                </c:pt>
                <c:pt idx="181">
                  <c:v>3230</c:v>
                </c:pt>
                <c:pt idx="182">
                  <c:v>3351</c:v>
                </c:pt>
                <c:pt idx="183">
                  <c:v>3276</c:v>
                </c:pt>
                <c:pt idx="184">
                  <c:v>3195</c:v>
                </c:pt>
                <c:pt idx="185">
                  <c:v>2837</c:v>
                </c:pt>
                <c:pt idx="186">
                  <c:v>2768</c:v>
                </c:pt>
                <c:pt idx="187">
                  <c:v>2590</c:v>
                </c:pt>
                <c:pt idx="188">
                  <c:v>2449</c:v>
                </c:pt>
                <c:pt idx="189">
                  <c:v>2461</c:v>
                </c:pt>
                <c:pt idx="190">
                  <c:v>2401</c:v>
                </c:pt>
                <c:pt idx="191">
                  <c:v>2337</c:v>
                </c:pt>
                <c:pt idx="192">
                  <c:v>2356</c:v>
                </c:pt>
                <c:pt idx="193">
                  <c:v>2343</c:v>
                </c:pt>
                <c:pt idx="194">
                  <c:v>2247</c:v>
                </c:pt>
                <c:pt idx="195">
                  <c:v>2314</c:v>
                </c:pt>
                <c:pt idx="196">
                  <c:v>2264</c:v>
                </c:pt>
                <c:pt idx="197">
                  <c:v>2217</c:v>
                </c:pt>
                <c:pt idx="198">
                  <c:v>2220</c:v>
                </c:pt>
                <c:pt idx="199">
                  <c:v>2046</c:v>
                </c:pt>
                <c:pt idx="200">
                  <c:v>1966</c:v>
                </c:pt>
                <c:pt idx="201">
                  <c:v>1964</c:v>
                </c:pt>
                <c:pt idx="202">
                  <c:v>2035</c:v>
                </c:pt>
                <c:pt idx="203">
                  <c:v>2040</c:v>
                </c:pt>
                <c:pt idx="204">
                  <c:v>2061</c:v>
                </c:pt>
                <c:pt idx="205">
                  <c:v>2098</c:v>
                </c:pt>
                <c:pt idx="206">
                  <c:v>2034</c:v>
                </c:pt>
                <c:pt idx="207">
                  <c:v>2044</c:v>
                </c:pt>
                <c:pt idx="208">
                  <c:v>1928</c:v>
                </c:pt>
                <c:pt idx="209">
                  <c:v>1865</c:v>
                </c:pt>
                <c:pt idx="210">
                  <c:v>1888</c:v>
                </c:pt>
                <c:pt idx="211">
                  <c:v>1823</c:v>
                </c:pt>
                <c:pt idx="212">
                  <c:v>1827</c:v>
                </c:pt>
                <c:pt idx="213">
                  <c:v>1783</c:v>
                </c:pt>
                <c:pt idx="214">
                  <c:v>1778</c:v>
                </c:pt>
                <c:pt idx="215">
                  <c:v>1898</c:v>
                </c:pt>
                <c:pt idx="216">
                  <c:v>1901</c:v>
                </c:pt>
                <c:pt idx="217">
                  <c:v>1923</c:v>
                </c:pt>
                <c:pt idx="218">
                  <c:v>1861</c:v>
                </c:pt>
                <c:pt idx="219">
                  <c:v>1845</c:v>
                </c:pt>
                <c:pt idx="220">
                  <c:v>1833</c:v>
                </c:pt>
                <c:pt idx="221">
                  <c:v>1720</c:v>
                </c:pt>
                <c:pt idx="222">
                  <c:v>1672</c:v>
                </c:pt>
                <c:pt idx="223">
                  <c:v>1744</c:v>
                </c:pt>
                <c:pt idx="224">
                  <c:v>1729</c:v>
                </c:pt>
                <c:pt idx="225">
                  <c:v>1711</c:v>
                </c:pt>
                <c:pt idx="226">
                  <c:v>1718</c:v>
                </c:pt>
                <c:pt idx="227">
                  <c:v>1773</c:v>
                </c:pt>
                <c:pt idx="228">
                  <c:v>1759</c:v>
                </c:pt>
                <c:pt idx="229">
                  <c:v>1781</c:v>
                </c:pt>
                <c:pt idx="230">
                  <c:v>1749</c:v>
                </c:pt>
                <c:pt idx="231">
                  <c:v>1777</c:v>
                </c:pt>
                <c:pt idx="232">
                  <c:v>1728</c:v>
                </c:pt>
                <c:pt idx="233">
                  <c:v>1697</c:v>
                </c:pt>
                <c:pt idx="234">
                  <c:v>1670</c:v>
                </c:pt>
                <c:pt idx="235">
                  <c:v>1623</c:v>
                </c:pt>
                <c:pt idx="236">
                  <c:v>1641</c:v>
                </c:pt>
                <c:pt idx="237">
                  <c:v>1706</c:v>
                </c:pt>
                <c:pt idx="238">
                  <c:v>1761</c:v>
                </c:pt>
                <c:pt idx="239">
                  <c:v>1698</c:v>
                </c:pt>
                <c:pt idx="240">
                  <c:v>1704</c:v>
                </c:pt>
                <c:pt idx="241">
                  <c:v>1755</c:v>
                </c:pt>
                <c:pt idx="242">
                  <c:v>1635</c:v>
                </c:pt>
                <c:pt idx="243">
                  <c:v>1588</c:v>
                </c:pt>
                <c:pt idx="244">
                  <c:v>1629</c:v>
                </c:pt>
                <c:pt idx="245">
                  <c:v>1610</c:v>
                </c:pt>
                <c:pt idx="246">
                  <c:v>1613</c:v>
                </c:pt>
                <c:pt idx="247">
                  <c:v>1637</c:v>
                </c:pt>
                <c:pt idx="248">
                  <c:v>1602</c:v>
                </c:pt>
                <c:pt idx="249">
                  <c:v>1747</c:v>
                </c:pt>
                <c:pt idx="250">
                  <c:v>1669</c:v>
                </c:pt>
                <c:pt idx="251">
                  <c:v>1565</c:v>
                </c:pt>
                <c:pt idx="252">
                  <c:v>1635</c:v>
                </c:pt>
                <c:pt idx="253">
                  <c:v>1556</c:v>
                </c:pt>
                <c:pt idx="254">
                  <c:v>1497</c:v>
                </c:pt>
                <c:pt idx="255">
                  <c:v>1544</c:v>
                </c:pt>
                <c:pt idx="256">
                  <c:v>1532</c:v>
                </c:pt>
                <c:pt idx="257">
                  <c:v>1495</c:v>
                </c:pt>
                <c:pt idx="258">
                  <c:v>1608</c:v>
                </c:pt>
                <c:pt idx="259">
                  <c:v>1540</c:v>
                </c:pt>
                <c:pt idx="260">
                  <c:v>1524</c:v>
                </c:pt>
                <c:pt idx="261">
                  <c:v>1532</c:v>
                </c:pt>
                <c:pt idx="262">
                  <c:v>1612</c:v>
                </c:pt>
                <c:pt idx="263">
                  <c:v>1374</c:v>
                </c:pt>
                <c:pt idx="264">
                  <c:v>1413</c:v>
                </c:pt>
                <c:pt idx="265">
                  <c:v>1407</c:v>
                </c:pt>
                <c:pt idx="266">
                  <c:v>1329</c:v>
                </c:pt>
                <c:pt idx="267">
                  <c:v>1441</c:v>
                </c:pt>
                <c:pt idx="268">
                  <c:v>1393</c:v>
                </c:pt>
                <c:pt idx="269">
                  <c:v>1496</c:v>
                </c:pt>
                <c:pt idx="270">
                  <c:v>1450</c:v>
                </c:pt>
                <c:pt idx="271">
                  <c:v>1374</c:v>
                </c:pt>
                <c:pt idx="272">
                  <c:v>1344</c:v>
                </c:pt>
                <c:pt idx="273">
                  <c:v>1456</c:v>
                </c:pt>
                <c:pt idx="274">
                  <c:v>1423</c:v>
                </c:pt>
                <c:pt idx="275">
                  <c:v>1320</c:v>
                </c:pt>
                <c:pt idx="276">
                  <c:v>1349</c:v>
                </c:pt>
                <c:pt idx="277">
                  <c:v>1234</c:v>
                </c:pt>
                <c:pt idx="278">
                  <c:v>1321</c:v>
                </c:pt>
                <c:pt idx="279">
                  <c:v>1314</c:v>
                </c:pt>
                <c:pt idx="280">
                  <c:v>1300</c:v>
                </c:pt>
                <c:pt idx="281">
                  <c:v>1214</c:v>
                </c:pt>
                <c:pt idx="282">
                  <c:v>1284</c:v>
                </c:pt>
                <c:pt idx="283">
                  <c:v>1294</c:v>
                </c:pt>
                <c:pt idx="284">
                  <c:v>1293</c:v>
                </c:pt>
                <c:pt idx="285">
                  <c:v>1250</c:v>
                </c:pt>
                <c:pt idx="286">
                  <c:v>1159</c:v>
                </c:pt>
                <c:pt idx="287">
                  <c:v>1239</c:v>
                </c:pt>
                <c:pt idx="288">
                  <c:v>1261</c:v>
                </c:pt>
                <c:pt idx="289">
                  <c:v>1285</c:v>
                </c:pt>
                <c:pt idx="290">
                  <c:v>1296</c:v>
                </c:pt>
                <c:pt idx="291">
                  <c:v>1307</c:v>
                </c:pt>
                <c:pt idx="292">
                  <c:v>1336</c:v>
                </c:pt>
                <c:pt idx="293">
                  <c:v>1343</c:v>
                </c:pt>
                <c:pt idx="294">
                  <c:v>1302</c:v>
                </c:pt>
                <c:pt idx="295">
                  <c:v>1328</c:v>
                </c:pt>
                <c:pt idx="296">
                  <c:v>1239</c:v>
                </c:pt>
                <c:pt idx="297">
                  <c:v>1223</c:v>
                </c:pt>
                <c:pt idx="298">
                  <c:v>1297</c:v>
                </c:pt>
                <c:pt idx="299">
                  <c:v>1298</c:v>
                </c:pt>
                <c:pt idx="300">
                  <c:v>1343</c:v>
                </c:pt>
                <c:pt idx="301">
                  <c:v>1384</c:v>
                </c:pt>
                <c:pt idx="302">
                  <c:v>1393</c:v>
                </c:pt>
                <c:pt idx="303">
                  <c:v>1425</c:v>
                </c:pt>
                <c:pt idx="304">
                  <c:v>1501</c:v>
                </c:pt>
                <c:pt idx="305">
                  <c:v>1395</c:v>
                </c:pt>
                <c:pt idx="306">
                  <c:v>1429</c:v>
                </c:pt>
                <c:pt idx="307">
                  <c:v>1481</c:v>
                </c:pt>
                <c:pt idx="308">
                  <c:v>1457</c:v>
                </c:pt>
                <c:pt idx="309">
                  <c:v>1533</c:v>
                </c:pt>
                <c:pt idx="310">
                  <c:v>1630</c:v>
                </c:pt>
                <c:pt idx="311">
                  <c:v>1753</c:v>
                </c:pt>
                <c:pt idx="312">
                  <c:v>1890</c:v>
                </c:pt>
                <c:pt idx="313">
                  <c:v>1917</c:v>
                </c:pt>
                <c:pt idx="314">
                  <c:v>1918</c:v>
                </c:pt>
                <c:pt idx="315">
                  <c:v>2025</c:v>
                </c:pt>
                <c:pt idx="316">
                  <c:v>2050</c:v>
                </c:pt>
                <c:pt idx="317">
                  <c:v>1990</c:v>
                </c:pt>
                <c:pt idx="318">
                  <c:v>1966</c:v>
                </c:pt>
                <c:pt idx="319">
                  <c:v>1953</c:v>
                </c:pt>
                <c:pt idx="320">
                  <c:v>1972</c:v>
                </c:pt>
                <c:pt idx="321">
                  <c:v>2004</c:v>
                </c:pt>
                <c:pt idx="322">
                  <c:v>1938</c:v>
                </c:pt>
                <c:pt idx="323">
                  <c:v>1948</c:v>
                </c:pt>
                <c:pt idx="324">
                  <c:v>1968</c:v>
                </c:pt>
                <c:pt idx="325">
                  <c:v>1991</c:v>
                </c:pt>
                <c:pt idx="326">
                  <c:v>1925</c:v>
                </c:pt>
                <c:pt idx="327">
                  <c:v>1997</c:v>
                </c:pt>
                <c:pt idx="328">
                  <c:v>1954</c:v>
                </c:pt>
                <c:pt idx="329">
                  <c:v>1927</c:v>
                </c:pt>
                <c:pt idx="330">
                  <c:v>1861</c:v>
                </c:pt>
                <c:pt idx="331">
                  <c:v>1867</c:v>
                </c:pt>
                <c:pt idx="332">
                  <c:v>1899</c:v>
                </c:pt>
                <c:pt idx="333">
                  <c:v>1881</c:v>
                </c:pt>
                <c:pt idx="334">
                  <c:v>1879</c:v>
                </c:pt>
                <c:pt idx="335">
                  <c:v>1887</c:v>
                </c:pt>
                <c:pt idx="336">
                  <c:v>1747</c:v>
                </c:pt>
                <c:pt idx="337">
                  <c:v>1746</c:v>
                </c:pt>
                <c:pt idx="338">
                  <c:v>1656</c:v>
                </c:pt>
                <c:pt idx="339">
                  <c:v>1670</c:v>
                </c:pt>
                <c:pt idx="340">
                  <c:v>1750</c:v>
                </c:pt>
                <c:pt idx="341">
                  <c:v>1716</c:v>
                </c:pt>
                <c:pt idx="342">
                  <c:v>1649</c:v>
                </c:pt>
                <c:pt idx="343">
                  <c:v>1673</c:v>
                </c:pt>
                <c:pt idx="344">
                  <c:v>1659</c:v>
                </c:pt>
                <c:pt idx="345">
                  <c:v>1573</c:v>
                </c:pt>
                <c:pt idx="346">
                  <c:v>1655</c:v>
                </c:pt>
                <c:pt idx="347">
                  <c:v>1513</c:v>
                </c:pt>
                <c:pt idx="348">
                  <c:v>1527</c:v>
                </c:pt>
                <c:pt idx="349">
                  <c:v>1421</c:v>
                </c:pt>
                <c:pt idx="350">
                  <c:v>1379</c:v>
                </c:pt>
                <c:pt idx="351">
                  <c:v>1457</c:v>
                </c:pt>
                <c:pt idx="352">
                  <c:v>1399</c:v>
                </c:pt>
                <c:pt idx="353">
                  <c:v>1362</c:v>
                </c:pt>
                <c:pt idx="354">
                  <c:v>1299</c:v>
                </c:pt>
                <c:pt idx="355">
                  <c:v>1317</c:v>
                </c:pt>
                <c:pt idx="356">
                  <c:v>1249</c:v>
                </c:pt>
                <c:pt idx="357">
                  <c:v>1234</c:v>
                </c:pt>
                <c:pt idx="358">
                  <c:v>1229</c:v>
                </c:pt>
                <c:pt idx="359">
                  <c:v>1162</c:v>
                </c:pt>
                <c:pt idx="360">
                  <c:v>1143</c:v>
                </c:pt>
                <c:pt idx="361">
                  <c:v>1078</c:v>
                </c:pt>
                <c:pt idx="362">
                  <c:v>1030</c:v>
                </c:pt>
                <c:pt idx="363">
                  <c:v>1027</c:v>
                </c:pt>
                <c:pt idx="364">
                  <c:v>1004</c:v>
                </c:pt>
                <c:pt idx="365">
                  <c:v>1003</c:v>
                </c:pt>
                <c:pt idx="366">
                  <c:v>951</c:v>
                </c:pt>
                <c:pt idx="367">
                  <c:v>920</c:v>
                </c:pt>
                <c:pt idx="368">
                  <c:v>868</c:v>
                </c:pt>
                <c:pt idx="369">
                  <c:v>882</c:v>
                </c:pt>
                <c:pt idx="370">
                  <c:v>887</c:v>
                </c:pt>
                <c:pt idx="371">
                  <c:v>908</c:v>
                </c:pt>
                <c:pt idx="372">
                  <c:v>801</c:v>
                </c:pt>
                <c:pt idx="373">
                  <c:v>835</c:v>
                </c:pt>
                <c:pt idx="374">
                  <c:v>763</c:v>
                </c:pt>
                <c:pt idx="375">
                  <c:v>851</c:v>
                </c:pt>
                <c:pt idx="376">
                  <c:v>750</c:v>
                </c:pt>
                <c:pt idx="377">
                  <c:v>741</c:v>
                </c:pt>
                <c:pt idx="378">
                  <c:v>720</c:v>
                </c:pt>
                <c:pt idx="379">
                  <c:v>733</c:v>
                </c:pt>
                <c:pt idx="380">
                  <c:v>731</c:v>
                </c:pt>
                <c:pt idx="381">
                  <c:v>614</c:v>
                </c:pt>
                <c:pt idx="382">
                  <c:v>625</c:v>
                </c:pt>
                <c:pt idx="383">
                  <c:v>623</c:v>
                </c:pt>
                <c:pt idx="384">
                  <c:v>596</c:v>
                </c:pt>
                <c:pt idx="385">
                  <c:v>581</c:v>
                </c:pt>
                <c:pt idx="386">
                  <c:v>594</c:v>
                </c:pt>
                <c:pt idx="387">
                  <c:v>588</c:v>
                </c:pt>
                <c:pt idx="388">
                  <c:v>593</c:v>
                </c:pt>
                <c:pt idx="389">
                  <c:v>565</c:v>
                </c:pt>
                <c:pt idx="390">
                  <c:v>553</c:v>
                </c:pt>
                <c:pt idx="391">
                  <c:v>570</c:v>
                </c:pt>
                <c:pt idx="392">
                  <c:v>533</c:v>
                </c:pt>
                <c:pt idx="393">
                  <c:v>522</c:v>
                </c:pt>
                <c:pt idx="394">
                  <c:v>502</c:v>
                </c:pt>
                <c:pt idx="395">
                  <c:v>489</c:v>
                </c:pt>
                <c:pt idx="396">
                  <c:v>475</c:v>
                </c:pt>
                <c:pt idx="397">
                  <c:v>484</c:v>
                </c:pt>
                <c:pt idx="398">
                  <c:v>465</c:v>
                </c:pt>
                <c:pt idx="399">
                  <c:v>497</c:v>
                </c:pt>
                <c:pt idx="400">
                  <c:v>521</c:v>
                </c:pt>
                <c:pt idx="401">
                  <c:v>487</c:v>
                </c:pt>
                <c:pt idx="402">
                  <c:v>422</c:v>
                </c:pt>
                <c:pt idx="403">
                  <c:v>436</c:v>
                </c:pt>
                <c:pt idx="404">
                  <c:v>410</c:v>
                </c:pt>
                <c:pt idx="405">
                  <c:v>427</c:v>
                </c:pt>
                <c:pt idx="406">
                  <c:v>415</c:v>
                </c:pt>
                <c:pt idx="407">
                  <c:v>439</c:v>
                </c:pt>
                <c:pt idx="408">
                  <c:v>406</c:v>
                </c:pt>
                <c:pt idx="409">
                  <c:v>419</c:v>
                </c:pt>
                <c:pt idx="410">
                  <c:v>392</c:v>
                </c:pt>
                <c:pt idx="411">
                  <c:v>385</c:v>
                </c:pt>
                <c:pt idx="412">
                  <c:v>401</c:v>
                </c:pt>
                <c:pt idx="413">
                  <c:v>355</c:v>
                </c:pt>
                <c:pt idx="414">
                  <c:v>412</c:v>
                </c:pt>
                <c:pt idx="415">
                  <c:v>356</c:v>
                </c:pt>
                <c:pt idx="416">
                  <c:v>369</c:v>
                </c:pt>
                <c:pt idx="417">
                  <c:v>356</c:v>
                </c:pt>
                <c:pt idx="418">
                  <c:v>332</c:v>
                </c:pt>
                <c:pt idx="419">
                  <c:v>340</c:v>
                </c:pt>
                <c:pt idx="420">
                  <c:v>344</c:v>
                </c:pt>
                <c:pt idx="421">
                  <c:v>323</c:v>
                </c:pt>
                <c:pt idx="422">
                  <c:v>312</c:v>
                </c:pt>
                <c:pt idx="423">
                  <c:v>311</c:v>
                </c:pt>
                <c:pt idx="424">
                  <c:v>323</c:v>
                </c:pt>
                <c:pt idx="425">
                  <c:v>291</c:v>
                </c:pt>
                <c:pt idx="426">
                  <c:v>341</c:v>
                </c:pt>
                <c:pt idx="427">
                  <c:v>324</c:v>
                </c:pt>
                <c:pt idx="428">
                  <c:v>310</c:v>
                </c:pt>
                <c:pt idx="429">
                  <c:v>341</c:v>
                </c:pt>
                <c:pt idx="430">
                  <c:v>318</c:v>
                </c:pt>
                <c:pt idx="431">
                  <c:v>288</c:v>
                </c:pt>
                <c:pt idx="432">
                  <c:v>321</c:v>
                </c:pt>
                <c:pt idx="433">
                  <c:v>275</c:v>
                </c:pt>
                <c:pt idx="434">
                  <c:v>265</c:v>
                </c:pt>
                <c:pt idx="435">
                  <c:v>310</c:v>
                </c:pt>
                <c:pt idx="436">
                  <c:v>270</c:v>
                </c:pt>
                <c:pt idx="437">
                  <c:v>269</c:v>
                </c:pt>
                <c:pt idx="438">
                  <c:v>257</c:v>
                </c:pt>
                <c:pt idx="439">
                  <c:v>286</c:v>
                </c:pt>
                <c:pt idx="440">
                  <c:v>241</c:v>
                </c:pt>
                <c:pt idx="441">
                  <c:v>266</c:v>
                </c:pt>
                <c:pt idx="442">
                  <c:v>279</c:v>
                </c:pt>
                <c:pt idx="443">
                  <c:v>263</c:v>
                </c:pt>
                <c:pt idx="444">
                  <c:v>282</c:v>
                </c:pt>
                <c:pt idx="445">
                  <c:v>258</c:v>
                </c:pt>
                <c:pt idx="446">
                  <c:v>239</c:v>
                </c:pt>
                <c:pt idx="447">
                  <c:v>281</c:v>
                </c:pt>
                <c:pt idx="448">
                  <c:v>226</c:v>
                </c:pt>
                <c:pt idx="449">
                  <c:v>218</c:v>
                </c:pt>
                <c:pt idx="450">
                  <c:v>221</c:v>
                </c:pt>
                <c:pt idx="451">
                  <c:v>203</c:v>
                </c:pt>
                <c:pt idx="452">
                  <c:v>236</c:v>
                </c:pt>
                <c:pt idx="453">
                  <c:v>233</c:v>
                </c:pt>
                <c:pt idx="454">
                  <c:v>258</c:v>
                </c:pt>
                <c:pt idx="455">
                  <c:v>252</c:v>
                </c:pt>
                <c:pt idx="456">
                  <c:v>230</c:v>
                </c:pt>
                <c:pt idx="457">
                  <c:v>193</c:v>
                </c:pt>
                <c:pt idx="458">
                  <c:v>219</c:v>
                </c:pt>
                <c:pt idx="459">
                  <c:v>219</c:v>
                </c:pt>
                <c:pt idx="460">
                  <c:v>222</c:v>
                </c:pt>
                <c:pt idx="461">
                  <c:v>220</c:v>
                </c:pt>
                <c:pt idx="462">
                  <c:v>192</c:v>
                </c:pt>
                <c:pt idx="463">
                  <c:v>221</c:v>
                </c:pt>
                <c:pt idx="464">
                  <c:v>222</c:v>
                </c:pt>
                <c:pt idx="465">
                  <c:v>219</c:v>
                </c:pt>
                <c:pt idx="466">
                  <c:v>206</c:v>
                </c:pt>
                <c:pt idx="467">
                  <c:v>216</c:v>
                </c:pt>
                <c:pt idx="468">
                  <c:v>207</c:v>
                </c:pt>
                <c:pt idx="469">
                  <c:v>211</c:v>
                </c:pt>
                <c:pt idx="470">
                  <c:v>181</c:v>
                </c:pt>
                <c:pt idx="471">
                  <c:v>202</c:v>
                </c:pt>
                <c:pt idx="472">
                  <c:v>211</c:v>
                </c:pt>
                <c:pt idx="473">
                  <c:v>187</c:v>
                </c:pt>
                <c:pt idx="474">
                  <c:v>196</c:v>
                </c:pt>
                <c:pt idx="475">
                  <c:v>175</c:v>
                </c:pt>
                <c:pt idx="476">
                  <c:v>203</c:v>
                </c:pt>
                <c:pt idx="477">
                  <c:v>195</c:v>
                </c:pt>
                <c:pt idx="478">
                  <c:v>214</c:v>
                </c:pt>
                <c:pt idx="479">
                  <c:v>165</c:v>
                </c:pt>
                <c:pt idx="480">
                  <c:v>152</c:v>
                </c:pt>
                <c:pt idx="481">
                  <c:v>208</c:v>
                </c:pt>
                <c:pt idx="482">
                  <c:v>160</c:v>
                </c:pt>
                <c:pt idx="483">
                  <c:v>147</c:v>
                </c:pt>
                <c:pt idx="484">
                  <c:v>163</c:v>
                </c:pt>
                <c:pt idx="485">
                  <c:v>152</c:v>
                </c:pt>
                <c:pt idx="486">
                  <c:v>143</c:v>
                </c:pt>
                <c:pt idx="487">
                  <c:v>148</c:v>
                </c:pt>
                <c:pt idx="488">
                  <c:v>161</c:v>
                </c:pt>
                <c:pt idx="489">
                  <c:v>169</c:v>
                </c:pt>
                <c:pt idx="490">
                  <c:v>117</c:v>
                </c:pt>
                <c:pt idx="491">
                  <c:v>151</c:v>
                </c:pt>
                <c:pt idx="492">
                  <c:v>152</c:v>
                </c:pt>
                <c:pt idx="493">
                  <c:v>125</c:v>
                </c:pt>
                <c:pt idx="494">
                  <c:v>160</c:v>
                </c:pt>
                <c:pt idx="495">
                  <c:v>136</c:v>
                </c:pt>
                <c:pt idx="496">
                  <c:v>127</c:v>
                </c:pt>
                <c:pt idx="497">
                  <c:v>123</c:v>
                </c:pt>
                <c:pt idx="498">
                  <c:v>137</c:v>
                </c:pt>
                <c:pt idx="499">
                  <c:v>140</c:v>
                </c:pt>
                <c:pt idx="500">
                  <c:v>0</c:v>
                </c:pt>
                <c:pt idx="501">
                  <c:v>0</c:v>
                </c:pt>
              </c:numCache>
            </c:numRef>
          </c:yVal>
          <c:smooth val="1"/>
          <c:extLst xmlns:c16r2="http://schemas.microsoft.com/office/drawing/2015/06/chart">
            <c:ext xmlns:c16="http://schemas.microsoft.com/office/drawing/2014/chart" uri="{C3380CC4-5D6E-409C-BE32-E72D297353CC}">
              <c16:uniqueId val="{00000003-7696-E44A-A512-A80B97D888AA}"/>
            </c:ext>
          </c:extLst>
        </c:ser>
        <c:ser>
          <c:idx val="4"/>
          <c:order val="4"/>
          <c:tx>
            <c:strRef>
              <c:f>Sheet2!$F$1</c:f>
              <c:strCache>
                <c:ptCount val="1"/>
                <c:pt idx="0">
                  <c:v>H3 S102C AP</c:v>
                </c:pt>
              </c:strCache>
            </c:strRef>
          </c:tx>
          <c:spPr>
            <a:ln w="19050" cap="rnd">
              <a:solidFill>
                <a:schemeClr val="accent5"/>
              </a:solidFill>
              <a:round/>
            </a:ln>
            <a:effectLst/>
          </c:spPr>
          <c:marker>
            <c:symbol val="none"/>
          </c:marker>
          <c:xVal>
            <c:numRef>
              <c:f>Sheet2!$A$2:$A$504</c:f>
              <c:numCache>
                <c:formatCode>General</c:formatCode>
                <c:ptCount val="50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numCache>
            </c:numRef>
          </c:xVal>
          <c:yVal>
            <c:numRef>
              <c:f>Sheet2!$F$2:$F$504</c:f>
              <c:numCache>
                <c:formatCode>General</c:formatCode>
                <c:ptCount val="50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5</c:v>
                </c:pt>
                <c:pt idx="51">
                  <c:v>75</c:v>
                </c:pt>
                <c:pt idx="52">
                  <c:v>60</c:v>
                </c:pt>
                <c:pt idx="53">
                  <c:v>64</c:v>
                </c:pt>
                <c:pt idx="54">
                  <c:v>66</c:v>
                </c:pt>
                <c:pt idx="55">
                  <c:v>67</c:v>
                </c:pt>
                <c:pt idx="56">
                  <c:v>50</c:v>
                </c:pt>
                <c:pt idx="57">
                  <c:v>60</c:v>
                </c:pt>
                <c:pt idx="58">
                  <c:v>54</c:v>
                </c:pt>
                <c:pt idx="59">
                  <c:v>37</c:v>
                </c:pt>
                <c:pt idx="60">
                  <c:v>62</c:v>
                </c:pt>
                <c:pt idx="61">
                  <c:v>55</c:v>
                </c:pt>
                <c:pt idx="62">
                  <c:v>62</c:v>
                </c:pt>
                <c:pt idx="63">
                  <c:v>49</c:v>
                </c:pt>
                <c:pt idx="64">
                  <c:v>57</c:v>
                </c:pt>
                <c:pt idx="65">
                  <c:v>51</c:v>
                </c:pt>
                <c:pt idx="66">
                  <c:v>59</c:v>
                </c:pt>
                <c:pt idx="67">
                  <c:v>60</c:v>
                </c:pt>
                <c:pt idx="68">
                  <c:v>56</c:v>
                </c:pt>
                <c:pt idx="69">
                  <c:v>62</c:v>
                </c:pt>
                <c:pt idx="70">
                  <c:v>67</c:v>
                </c:pt>
                <c:pt idx="71">
                  <c:v>71</c:v>
                </c:pt>
                <c:pt idx="72">
                  <c:v>69</c:v>
                </c:pt>
                <c:pt idx="73">
                  <c:v>88</c:v>
                </c:pt>
                <c:pt idx="74">
                  <c:v>79</c:v>
                </c:pt>
                <c:pt idx="75">
                  <c:v>78</c:v>
                </c:pt>
                <c:pt idx="76">
                  <c:v>103</c:v>
                </c:pt>
                <c:pt idx="77">
                  <c:v>89</c:v>
                </c:pt>
                <c:pt idx="78">
                  <c:v>101</c:v>
                </c:pt>
                <c:pt idx="79">
                  <c:v>89</c:v>
                </c:pt>
                <c:pt idx="80">
                  <c:v>114</c:v>
                </c:pt>
                <c:pt idx="81">
                  <c:v>101</c:v>
                </c:pt>
                <c:pt idx="82">
                  <c:v>106</c:v>
                </c:pt>
                <c:pt idx="83">
                  <c:v>111</c:v>
                </c:pt>
                <c:pt idx="84">
                  <c:v>112</c:v>
                </c:pt>
                <c:pt idx="85">
                  <c:v>133</c:v>
                </c:pt>
                <c:pt idx="86">
                  <c:v>115</c:v>
                </c:pt>
                <c:pt idx="87">
                  <c:v>115</c:v>
                </c:pt>
                <c:pt idx="88">
                  <c:v>124</c:v>
                </c:pt>
                <c:pt idx="89">
                  <c:v>147</c:v>
                </c:pt>
                <c:pt idx="90">
                  <c:v>141</c:v>
                </c:pt>
                <c:pt idx="91">
                  <c:v>146</c:v>
                </c:pt>
                <c:pt idx="92">
                  <c:v>162</c:v>
                </c:pt>
                <c:pt idx="93">
                  <c:v>160</c:v>
                </c:pt>
                <c:pt idx="94">
                  <c:v>156</c:v>
                </c:pt>
                <c:pt idx="95">
                  <c:v>170</c:v>
                </c:pt>
                <c:pt idx="96">
                  <c:v>179</c:v>
                </c:pt>
                <c:pt idx="97">
                  <c:v>184</c:v>
                </c:pt>
                <c:pt idx="98">
                  <c:v>202</c:v>
                </c:pt>
                <c:pt idx="99">
                  <c:v>204</c:v>
                </c:pt>
                <c:pt idx="100">
                  <c:v>230</c:v>
                </c:pt>
                <c:pt idx="101">
                  <c:v>247</c:v>
                </c:pt>
                <c:pt idx="102">
                  <c:v>211</c:v>
                </c:pt>
                <c:pt idx="103">
                  <c:v>235</c:v>
                </c:pt>
                <c:pt idx="104">
                  <c:v>235</c:v>
                </c:pt>
                <c:pt idx="105">
                  <c:v>251</c:v>
                </c:pt>
                <c:pt idx="106">
                  <c:v>238</c:v>
                </c:pt>
                <c:pt idx="107">
                  <c:v>299</c:v>
                </c:pt>
                <c:pt idx="108">
                  <c:v>274</c:v>
                </c:pt>
                <c:pt idx="109">
                  <c:v>277</c:v>
                </c:pt>
                <c:pt idx="110">
                  <c:v>302</c:v>
                </c:pt>
                <c:pt idx="111">
                  <c:v>336</c:v>
                </c:pt>
                <c:pt idx="112">
                  <c:v>301</c:v>
                </c:pt>
                <c:pt idx="113">
                  <c:v>325</c:v>
                </c:pt>
                <c:pt idx="114">
                  <c:v>318</c:v>
                </c:pt>
                <c:pt idx="115">
                  <c:v>337</c:v>
                </c:pt>
                <c:pt idx="116">
                  <c:v>347</c:v>
                </c:pt>
                <c:pt idx="117">
                  <c:v>316</c:v>
                </c:pt>
                <c:pt idx="118">
                  <c:v>369</c:v>
                </c:pt>
                <c:pt idx="119">
                  <c:v>387</c:v>
                </c:pt>
                <c:pt idx="120">
                  <c:v>368</c:v>
                </c:pt>
                <c:pt idx="121">
                  <c:v>406</c:v>
                </c:pt>
                <c:pt idx="122">
                  <c:v>425</c:v>
                </c:pt>
                <c:pt idx="123">
                  <c:v>384</c:v>
                </c:pt>
                <c:pt idx="124">
                  <c:v>368</c:v>
                </c:pt>
                <c:pt idx="125">
                  <c:v>418</c:v>
                </c:pt>
                <c:pt idx="126">
                  <c:v>388</c:v>
                </c:pt>
                <c:pt idx="127">
                  <c:v>385</c:v>
                </c:pt>
                <c:pt idx="128">
                  <c:v>359</c:v>
                </c:pt>
                <c:pt idx="129">
                  <c:v>403</c:v>
                </c:pt>
                <c:pt idx="130">
                  <c:v>459</c:v>
                </c:pt>
                <c:pt idx="131">
                  <c:v>476</c:v>
                </c:pt>
                <c:pt idx="132">
                  <c:v>489</c:v>
                </c:pt>
                <c:pt idx="133">
                  <c:v>495</c:v>
                </c:pt>
                <c:pt idx="134">
                  <c:v>475</c:v>
                </c:pt>
                <c:pt idx="135">
                  <c:v>461</c:v>
                </c:pt>
                <c:pt idx="136">
                  <c:v>481</c:v>
                </c:pt>
                <c:pt idx="137">
                  <c:v>438</c:v>
                </c:pt>
                <c:pt idx="138">
                  <c:v>445</c:v>
                </c:pt>
                <c:pt idx="139">
                  <c:v>481</c:v>
                </c:pt>
                <c:pt idx="140">
                  <c:v>555</c:v>
                </c:pt>
                <c:pt idx="141">
                  <c:v>595</c:v>
                </c:pt>
                <c:pt idx="142">
                  <c:v>582</c:v>
                </c:pt>
                <c:pt idx="143">
                  <c:v>552</c:v>
                </c:pt>
                <c:pt idx="144">
                  <c:v>542</c:v>
                </c:pt>
                <c:pt idx="145">
                  <c:v>574</c:v>
                </c:pt>
                <c:pt idx="146">
                  <c:v>588</c:v>
                </c:pt>
                <c:pt idx="147">
                  <c:v>598</c:v>
                </c:pt>
                <c:pt idx="148">
                  <c:v>710</c:v>
                </c:pt>
                <c:pt idx="149">
                  <c:v>705</c:v>
                </c:pt>
                <c:pt idx="150">
                  <c:v>839</c:v>
                </c:pt>
                <c:pt idx="151">
                  <c:v>866</c:v>
                </c:pt>
                <c:pt idx="152">
                  <c:v>984</c:v>
                </c:pt>
                <c:pt idx="153">
                  <c:v>1015</c:v>
                </c:pt>
                <c:pt idx="154">
                  <c:v>1087</c:v>
                </c:pt>
                <c:pt idx="155">
                  <c:v>1084</c:v>
                </c:pt>
                <c:pt idx="156">
                  <c:v>1276</c:v>
                </c:pt>
                <c:pt idx="157">
                  <c:v>1305</c:v>
                </c:pt>
                <c:pt idx="158">
                  <c:v>1547</c:v>
                </c:pt>
                <c:pt idx="159">
                  <c:v>1721</c:v>
                </c:pt>
                <c:pt idx="160">
                  <c:v>2033</c:v>
                </c:pt>
                <c:pt idx="161">
                  <c:v>2248</c:v>
                </c:pt>
                <c:pt idx="162">
                  <c:v>2416</c:v>
                </c:pt>
                <c:pt idx="163">
                  <c:v>2545</c:v>
                </c:pt>
                <c:pt idx="164">
                  <c:v>2509</c:v>
                </c:pt>
                <c:pt idx="165">
                  <c:v>2671</c:v>
                </c:pt>
                <c:pt idx="166">
                  <c:v>2852</c:v>
                </c:pt>
                <c:pt idx="167">
                  <c:v>3181</c:v>
                </c:pt>
                <c:pt idx="168">
                  <c:v>3545</c:v>
                </c:pt>
                <c:pt idx="169">
                  <c:v>4099</c:v>
                </c:pt>
                <c:pt idx="170">
                  <c:v>4314</c:v>
                </c:pt>
                <c:pt idx="171">
                  <c:v>4129</c:v>
                </c:pt>
                <c:pt idx="172">
                  <c:v>3737</c:v>
                </c:pt>
                <c:pt idx="173">
                  <c:v>3040</c:v>
                </c:pt>
                <c:pt idx="174">
                  <c:v>2601</c:v>
                </c:pt>
                <c:pt idx="175">
                  <c:v>2308</c:v>
                </c:pt>
                <c:pt idx="176">
                  <c:v>2098</c:v>
                </c:pt>
                <c:pt idx="177">
                  <c:v>2132</c:v>
                </c:pt>
                <c:pt idx="178">
                  <c:v>2054</c:v>
                </c:pt>
                <c:pt idx="179">
                  <c:v>2073</c:v>
                </c:pt>
                <c:pt idx="180">
                  <c:v>2195</c:v>
                </c:pt>
                <c:pt idx="181">
                  <c:v>2206</c:v>
                </c:pt>
                <c:pt idx="182">
                  <c:v>2136</c:v>
                </c:pt>
                <c:pt idx="183">
                  <c:v>2080</c:v>
                </c:pt>
                <c:pt idx="184">
                  <c:v>2083</c:v>
                </c:pt>
                <c:pt idx="185">
                  <c:v>1978</c:v>
                </c:pt>
                <c:pt idx="186">
                  <c:v>1878</c:v>
                </c:pt>
                <c:pt idx="187">
                  <c:v>1792</c:v>
                </c:pt>
                <c:pt idx="188">
                  <c:v>1641</c:v>
                </c:pt>
                <c:pt idx="189">
                  <c:v>1618</c:v>
                </c:pt>
                <c:pt idx="190">
                  <c:v>1552</c:v>
                </c:pt>
                <c:pt idx="191">
                  <c:v>1608</c:v>
                </c:pt>
                <c:pt idx="192">
                  <c:v>1646</c:v>
                </c:pt>
                <c:pt idx="193">
                  <c:v>1641</c:v>
                </c:pt>
                <c:pt idx="194">
                  <c:v>1609</c:v>
                </c:pt>
                <c:pt idx="195">
                  <c:v>1649</c:v>
                </c:pt>
                <c:pt idx="196">
                  <c:v>1527</c:v>
                </c:pt>
                <c:pt idx="197">
                  <c:v>1526</c:v>
                </c:pt>
                <c:pt idx="198">
                  <c:v>1462</c:v>
                </c:pt>
                <c:pt idx="199">
                  <c:v>1464</c:v>
                </c:pt>
                <c:pt idx="200">
                  <c:v>1379</c:v>
                </c:pt>
                <c:pt idx="201">
                  <c:v>1418</c:v>
                </c:pt>
                <c:pt idx="202">
                  <c:v>1390</c:v>
                </c:pt>
                <c:pt idx="203">
                  <c:v>1413</c:v>
                </c:pt>
                <c:pt idx="204">
                  <c:v>1498</c:v>
                </c:pt>
                <c:pt idx="205">
                  <c:v>1499</c:v>
                </c:pt>
                <c:pt idx="206">
                  <c:v>1478</c:v>
                </c:pt>
                <c:pt idx="207">
                  <c:v>1440</c:v>
                </c:pt>
                <c:pt idx="208">
                  <c:v>1371</c:v>
                </c:pt>
                <c:pt idx="209">
                  <c:v>1248</c:v>
                </c:pt>
                <c:pt idx="210">
                  <c:v>1320</c:v>
                </c:pt>
                <c:pt idx="211">
                  <c:v>1307</c:v>
                </c:pt>
                <c:pt idx="212">
                  <c:v>1278</c:v>
                </c:pt>
                <c:pt idx="213">
                  <c:v>1295</c:v>
                </c:pt>
                <c:pt idx="214">
                  <c:v>1250</c:v>
                </c:pt>
                <c:pt idx="215">
                  <c:v>1251</c:v>
                </c:pt>
                <c:pt idx="216">
                  <c:v>1303</c:v>
                </c:pt>
                <c:pt idx="217">
                  <c:v>1424</c:v>
                </c:pt>
                <c:pt idx="218">
                  <c:v>1356</c:v>
                </c:pt>
                <c:pt idx="219">
                  <c:v>1270</c:v>
                </c:pt>
                <c:pt idx="220">
                  <c:v>1280</c:v>
                </c:pt>
                <c:pt idx="221">
                  <c:v>1203</c:v>
                </c:pt>
                <c:pt idx="222">
                  <c:v>1261</c:v>
                </c:pt>
                <c:pt idx="223">
                  <c:v>1191</c:v>
                </c:pt>
                <c:pt idx="224">
                  <c:v>1287</c:v>
                </c:pt>
                <c:pt idx="225">
                  <c:v>1212</c:v>
                </c:pt>
                <c:pt idx="226">
                  <c:v>1241</c:v>
                </c:pt>
                <c:pt idx="227">
                  <c:v>1200</c:v>
                </c:pt>
                <c:pt idx="228">
                  <c:v>1206</c:v>
                </c:pt>
                <c:pt idx="229">
                  <c:v>1301</c:v>
                </c:pt>
                <c:pt idx="230">
                  <c:v>1276</c:v>
                </c:pt>
                <c:pt idx="231">
                  <c:v>1311</c:v>
                </c:pt>
                <c:pt idx="232">
                  <c:v>1195</c:v>
                </c:pt>
                <c:pt idx="233">
                  <c:v>1185</c:v>
                </c:pt>
                <c:pt idx="234">
                  <c:v>1227</c:v>
                </c:pt>
                <c:pt idx="235">
                  <c:v>1193</c:v>
                </c:pt>
                <c:pt idx="236">
                  <c:v>1208</c:v>
                </c:pt>
                <c:pt idx="237">
                  <c:v>1246</c:v>
                </c:pt>
                <c:pt idx="238">
                  <c:v>1239</c:v>
                </c:pt>
                <c:pt idx="239">
                  <c:v>1145</c:v>
                </c:pt>
                <c:pt idx="240">
                  <c:v>1128</c:v>
                </c:pt>
                <c:pt idx="241">
                  <c:v>1141</c:v>
                </c:pt>
                <c:pt idx="242">
                  <c:v>1137</c:v>
                </c:pt>
                <c:pt idx="243">
                  <c:v>1037</c:v>
                </c:pt>
                <c:pt idx="244">
                  <c:v>1120</c:v>
                </c:pt>
                <c:pt idx="245">
                  <c:v>1066</c:v>
                </c:pt>
                <c:pt idx="246">
                  <c:v>1077</c:v>
                </c:pt>
                <c:pt idx="247">
                  <c:v>1108</c:v>
                </c:pt>
                <c:pt idx="248">
                  <c:v>1166</c:v>
                </c:pt>
                <c:pt idx="249">
                  <c:v>1160</c:v>
                </c:pt>
                <c:pt idx="250">
                  <c:v>1144</c:v>
                </c:pt>
                <c:pt idx="251">
                  <c:v>1135</c:v>
                </c:pt>
                <c:pt idx="252">
                  <c:v>1205</c:v>
                </c:pt>
                <c:pt idx="253">
                  <c:v>1112</c:v>
                </c:pt>
                <c:pt idx="254">
                  <c:v>1057</c:v>
                </c:pt>
                <c:pt idx="255">
                  <c:v>1113</c:v>
                </c:pt>
                <c:pt idx="256">
                  <c:v>1057</c:v>
                </c:pt>
                <c:pt idx="257">
                  <c:v>1058</c:v>
                </c:pt>
                <c:pt idx="258">
                  <c:v>1108</c:v>
                </c:pt>
                <c:pt idx="259">
                  <c:v>1059</c:v>
                </c:pt>
                <c:pt idx="260">
                  <c:v>1063</c:v>
                </c:pt>
                <c:pt idx="261">
                  <c:v>1012</c:v>
                </c:pt>
                <c:pt idx="262">
                  <c:v>1080</c:v>
                </c:pt>
                <c:pt idx="263">
                  <c:v>1018</c:v>
                </c:pt>
                <c:pt idx="264">
                  <c:v>1005</c:v>
                </c:pt>
                <c:pt idx="265">
                  <c:v>1032</c:v>
                </c:pt>
                <c:pt idx="266">
                  <c:v>983</c:v>
                </c:pt>
                <c:pt idx="267">
                  <c:v>1034</c:v>
                </c:pt>
                <c:pt idx="268">
                  <c:v>1006</c:v>
                </c:pt>
                <c:pt idx="269">
                  <c:v>1025</c:v>
                </c:pt>
                <c:pt idx="270">
                  <c:v>1013</c:v>
                </c:pt>
                <c:pt idx="271">
                  <c:v>946</c:v>
                </c:pt>
                <c:pt idx="272">
                  <c:v>976</c:v>
                </c:pt>
                <c:pt idx="273">
                  <c:v>996</c:v>
                </c:pt>
                <c:pt idx="274">
                  <c:v>965</c:v>
                </c:pt>
                <c:pt idx="275">
                  <c:v>988</c:v>
                </c:pt>
                <c:pt idx="276">
                  <c:v>948</c:v>
                </c:pt>
                <c:pt idx="277">
                  <c:v>912</c:v>
                </c:pt>
                <c:pt idx="278">
                  <c:v>937</c:v>
                </c:pt>
                <c:pt idx="279">
                  <c:v>948</c:v>
                </c:pt>
                <c:pt idx="280">
                  <c:v>1001</c:v>
                </c:pt>
                <c:pt idx="281">
                  <c:v>963</c:v>
                </c:pt>
                <c:pt idx="282">
                  <c:v>939</c:v>
                </c:pt>
                <c:pt idx="283">
                  <c:v>942</c:v>
                </c:pt>
                <c:pt idx="284">
                  <c:v>944</c:v>
                </c:pt>
                <c:pt idx="285">
                  <c:v>927</c:v>
                </c:pt>
                <c:pt idx="286">
                  <c:v>873</c:v>
                </c:pt>
                <c:pt idx="287">
                  <c:v>875</c:v>
                </c:pt>
                <c:pt idx="288">
                  <c:v>930</c:v>
                </c:pt>
                <c:pt idx="289">
                  <c:v>886</c:v>
                </c:pt>
                <c:pt idx="290">
                  <c:v>899</c:v>
                </c:pt>
                <c:pt idx="291">
                  <c:v>870</c:v>
                </c:pt>
                <c:pt idx="292">
                  <c:v>897</c:v>
                </c:pt>
                <c:pt idx="293">
                  <c:v>919</c:v>
                </c:pt>
                <c:pt idx="294">
                  <c:v>934</c:v>
                </c:pt>
                <c:pt idx="295">
                  <c:v>941</c:v>
                </c:pt>
                <c:pt idx="296">
                  <c:v>871</c:v>
                </c:pt>
                <c:pt idx="297">
                  <c:v>936</c:v>
                </c:pt>
                <c:pt idx="298">
                  <c:v>897</c:v>
                </c:pt>
                <c:pt idx="299">
                  <c:v>909</c:v>
                </c:pt>
                <c:pt idx="300">
                  <c:v>929</c:v>
                </c:pt>
                <c:pt idx="301">
                  <c:v>1021</c:v>
                </c:pt>
                <c:pt idx="302">
                  <c:v>1056</c:v>
                </c:pt>
                <c:pt idx="303">
                  <c:v>1039</c:v>
                </c:pt>
                <c:pt idx="304">
                  <c:v>1052</c:v>
                </c:pt>
                <c:pt idx="305">
                  <c:v>1001</c:v>
                </c:pt>
                <c:pt idx="306">
                  <c:v>958</c:v>
                </c:pt>
                <c:pt idx="307">
                  <c:v>997</c:v>
                </c:pt>
                <c:pt idx="308">
                  <c:v>1068</c:v>
                </c:pt>
                <c:pt idx="309">
                  <c:v>1007</c:v>
                </c:pt>
                <c:pt idx="310">
                  <c:v>1158</c:v>
                </c:pt>
                <c:pt idx="311">
                  <c:v>1180</c:v>
                </c:pt>
                <c:pt idx="312">
                  <c:v>1233</c:v>
                </c:pt>
                <c:pt idx="313">
                  <c:v>1260</c:v>
                </c:pt>
                <c:pt idx="314">
                  <c:v>1328</c:v>
                </c:pt>
                <c:pt idx="315">
                  <c:v>1265</c:v>
                </c:pt>
                <c:pt idx="316">
                  <c:v>1327</c:v>
                </c:pt>
                <c:pt idx="317">
                  <c:v>1211</c:v>
                </c:pt>
                <c:pt idx="318">
                  <c:v>1294</c:v>
                </c:pt>
                <c:pt idx="319">
                  <c:v>1273</c:v>
                </c:pt>
                <c:pt idx="320">
                  <c:v>1232</c:v>
                </c:pt>
                <c:pt idx="321">
                  <c:v>1255</c:v>
                </c:pt>
                <c:pt idx="322">
                  <c:v>1281</c:v>
                </c:pt>
                <c:pt idx="323">
                  <c:v>1273</c:v>
                </c:pt>
                <c:pt idx="324">
                  <c:v>1266</c:v>
                </c:pt>
                <c:pt idx="325">
                  <c:v>1256</c:v>
                </c:pt>
                <c:pt idx="326">
                  <c:v>1207</c:v>
                </c:pt>
                <c:pt idx="327">
                  <c:v>1229</c:v>
                </c:pt>
                <c:pt idx="328">
                  <c:v>1237</c:v>
                </c:pt>
                <c:pt idx="329">
                  <c:v>1163</c:v>
                </c:pt>
                <c:pt idx="330">
                  <c:v>1193</c:v>
                </c:pt>
                <c:pt idx="331">
                  <c:v>1139</c:v>
                </c:pt>
                <c:pt idx="332">
                  <c:v>1198</c:v>
                </c:pt>
                <c:pt idx="333">
                  <c:v>1148</c:v>
                </c:pt>
                <c:pt idx="334">
                  <c:v>1102</c:v>
                </c:pt>
                <c:pt idx="335">
                  <c:v>1056</c:v>
                </c:pt>
                <c:pt idx="336">
                  <c:v>1070</c:v>
                </c:pt>
                <c:pt idx="337">
                  <c:v>1092</c:v>
                </c:pt>
                <c:pt idx="338">
                  <c:v>1045</c:v>
                </c:pt>
                <c:pt idx="339">
                  <c:v>980</c:v>
                </c:pt>
                <c:pt idx="340">
                  <c:v>1056</c:v>
                </c:pt>
                <c:pt idx="341">
                  <c:v>974</c:v>
                </c:pt>
                <c:pt idx="342">
                  <c:v>1024</c:v>
                </c:pt>
                <c:pt idx="343">
                  <c:v>977</c:v>
                </c:pt>
                <c:pt idx="344">
                  <c:v>986</c:v>
                </c:pt>
                <c:pt idx="345">
                  <c:v>937</c:v>
                </c:pt>
                <c:pt idx="346">
                  <c:v>915</c:v>
                </c:pt>
                <c:pt idx="347">
                  <c:v>923</c:v>
                </c:pt>
                <c:pt idx="348">
                  <c:v>868</c:v>
                </c:pt>
                <c:pt idx="349">
                  <c:v>844</c:v>
                </c:pt>
                <c:pt idx="350">
                  <c:v>835</c:v>
                </c:pt>
                <c:pt idx="351">
                  <c:v>844</c:v>
                </c:pt>
                <c:pt idx="352">
                  <c:v>838</c:v>
                </c:pt>
                <c:pt idx="353">
                  <c:v>785</c:v>
                </c:pt>
                <c:pt idx="354">
                  <c:v>805</c:v>
                </c:pt>
                <c:pt idx="355">
                  <c:v>821</c:v>
                </c:pt>
                <c:pt idx="356">
                  <c:v>720</c:v>
                </c:pt>
                <c:pt idx="357">
                  <c:v>716</c:v>
                </c:pt>
                <c:pt idx="358">
                  <c:v>692</c:v>
                </c:pt>
                <c:pt idx="359">
                  <c:v>691</c:v>
                </c:pt>
                <c:pt idx="360">
                  <c:v>677</c:v>
                </c:pt>
                <c:pt idx="361">
                  <c:v>705</c:v>
                </c:pt>
                <c:pt idx="362">
                  <c:v>663</c:v>
                </c:pt>
                <c:pt idx="363">
                  <c:v>642</c:v>
                </c:pt>
                <c:pt idx="364">
                  <c:v>607</c:v>
                </c:pt>
                <c:pt idx="365">
                  <c:v>587</c:v>
                </c:pt>
                <c:pt idx="366">
                  <c:v>608</c:v>
                </c:pt>
                <c:pt idx="367">
                  <c:v>586</c:v>
                </c:pt>
                <c:pt idx="368">
                  <c:v>590</c:v>
                </c:pt>
                <c:pt idx="369">
                  <c:v>570</c:v>
                </c:pt>
                <c:pt idx="370">
                  <c:v>548</c:v>
                </c:pt>
                <c:pt idx="371">
                  <c:v>560</c:v>
                </c:pt>
                <c:pt idx="372">
                  <c:v>526</c:v>
                </c:pt>
                <c:pt idx="373">
                  <c:v>524</c:v>
                </c:pt>
                <c:pt idx="374">
                  <c:v>510</c:v>
                </c:pt>
                <c:pt idx="375">
                  <c:v>479</c:v>
                </c:pt>
                <c:pt idx="376">
                  <c:v>467</c:v>
                </c:pt>
                <c:pt idx="377">
                  <c:v>444</c:v>
                </c:pt>
                <c:pt idx="378">
                  <c:v>499</c:v>
                </c:pt>
                <c:pt idx="379">
                  <c:v>453</c:v>
                </c:pt>
                <c:pt idx="380">
                  <c:v>404</c:v>
                </c:pt>
                <c:pt idx="381">
                  <c:v>436</c:v>
                </c:pt>
                <c:pt idx="382">
                  <c:v>402</c:v>
                </c:pt>
                <c:pt idx="383">
                  <c:v>415</c:v>
                </c:pt>
                <c:pt idx="384">
                  <c:v>424</c:v>
                </c:pt>
                <c:pt idx="385">
                  <c:v>418</c:v>
                </c:pt>
                <c:pt idx="386">
                  <c:v>443</c:v>
                </c:pt>
                <c:pt idx="387">
                  <c:v>387</c:v>
                </c:pt>
                <c:pt idx="388">
                  <c:v>396</c:v>
                </c:pt>
                <c:pt idx="389">
                  <c:v>368</c:v>
                </c:pt>
                <c:pt idx="390">
                  <c:v>351</c:v>
                </c:pt>
                <c:pt idx="391">
                  <c:v>376</c:v>
                </c:pt>
                <c:pt idx="392">
                  <c:v>390</c:v>
                </c:pt>
                <c:pt idx="393">
                  <c:v>327</c:v>
                </c:pt>
                <c:pt idx="394">
                  <c:v>330</c:v>
                </c:pt>
                <c:pt idx="395">
                  <c:v>323</c:v>
                </c:pt>
                <c:pt idx="396">
                  <c:v>331</c:v>
                </c:pt>
                <c:pt idx="397">
                  <c:v>352</c:v>
                </c:pt>
                <c:pt idx="398">
                  <c:v>330</c:v>
                </c:pt>
                <c:pt idx="399">
                  <c:v>334</c:v>
                </c:pt>
                <c:pt idx="400">
                  <c:v>328</c:v>
                </c:pt>
                <c:pt idx="401">
                  <c:v>332</c:v>
                </c:pt>
                <c:pt idx="402">
                  <c:v>350</c:v>
                </c:pt>
                <c:pt idx="403">
                  <c:v>308</c:v>
                </c:pt>
                <c:pt idx="404">
                  <c:v>286</c:v>
                </c:pt>
                <c:pt idx="405">
                  <c:v>289</c:v>
                </c:pt>
                <c:pt idx="406">
                  <c:v>286</c:v>
                </c:pt>
                <c:pt idx="407">
                  <c:v>314</c:v>
                </c:pt>
                <c:pt idx="408">
                  <c:v>298</c:v>
                </c:pt>
                <c:pt idx="409">
                  <c:v>276</c:v>
                </c:pt>
                <c:pt idx="410">
                  <c:v>282</c:v>
                </c:pt>
                <c:pt idx="411">
                  <c:v>306</c:v>
                </c:pt>
                <c:pt idx="412">
                  <c:v>291</c:v>
                </c:pt>
                <c:pt idx="413">
                  <c:v>283</c:v>
                </c:pt>
                <c:pt idx="414">
                  <c:v>248</c:v>
                </c:pt>
                <c:pt idx="415">
                  <c:v>269</c:v>
                </c:pt>
                <c:pt idx="416">
                  <c:v>270</c:v>
                </c:pt>
                <c:pt idx="417">
                  <c:v>281</c:v>
                </c:pt>
                <c:pt idx="418">
                  <c:v>259</c:v>
                </c:pt>
                <c:pt idx="419">
                  <c:v>281</c:v>
                </c:pt>
                <c:pt idx="420">
                  <c:v>264</c:v>
                </c:pt>
                <c:pt idx="421">
                  <c:v>259</c:v>
                </c:pt>
                <c:pt idx="422">
                  <c:v>284</c:v>
                </c:pt>
                <c:pt idx="423">
                  <c:v>254</c:v>
                </c:pt>
                <c:pt idx="424">
                  <c:v>253</c:v>
                </c:pt>
                <c:pt idx="425">
                  <c:v>243</c:v>
                </c:pt>
                <c:pt idx="426">
                  <c:v>243</c:v>
                </c:pt>
                <c:pt idx="427">
                  <c:v>248</c:v>
                </c:pt>
                <c:pt idx="428">
                  <c:v>249</c:v>
                </c:pt>
                <c:pt idx="429">
                  <c:v>221</c:v>
                </c:pt>
                <c:pt idx="430">
                  <c:v>221</c:v>
                </c:pt>
                <c:pt idx="431">
                  <c:v>223</c:v>
                </c:pt>
                <c:pt idx="432">
                  <c:v>191</c:v>
                </c:pt>
                <c:pt idx="433">
                  <c:v>184</c:v>
                </c:pt>
                <c:pt idx="434">
                  <c:v>220</c:v>
                </c:pt>
                <c:pt idx="435">
                  <c:v>253</c:v>
                </c:pt>
                <c:pt idx="436">
                  <c:v>225</c:v>
                </c:pt>
                <c:pt idx="437">
                  <c:v>210</c:v>
                </c:pt>
                <c:pt idx="438">
                  <c:v>206</c:v>
                </c:pt>
                <c:pt idx="439">
                  <c:v>203</c:v>
                </c:pt>
                <c:pt idx="440">
                  <c:v>216</c:v>
                </c:pt>
                <c:pt idx="441">
                  <c:v>190</c:v>
                </c:pt>
                <c:pt idx="442">
                  <c:v>195</c:v>
                </c:pt>
                <c:pt idx="443">
                  <c:v>193</c:v>
                </c:pt>
                <c:pt idx="444">
                  <c:v>212</c:v>
                </c:pt>
                <c:pt idx="445">
                  <c:v>205</c:v>
                </c:pt>
                <c:pt idx="446">
                  <c:v>193</c:v>
                </c:pt>
                <c:pt idx="447">
                  <c:v>199</c:v>
                </c:pt>
                <c:pt idx="448">
                  <c:v>194</c:v>
                </c:pt>
                <c:pt idx="449">
                  <c:v>181</c:v>
                </c:pt>
                <c:pt idx="450">
                  <c:v>196</c:v>
                </c:pt>
                <c:pt idx="451">
                  <c:v>180</c:v>
                </c:pt>
                <c:pt idx="452">
                  <c:v>212</c:v>
                </c:pt>
                <c:pt idx="453">
                  <c:v>183</c:v>
                </c:pt>
                <c:pt idx="454">
                  <c:v>198</c:v>
                </c:pt>
                <c:pt idx="455">
                  <c:v>213</c:v>
                </c:pt>
                <c:pt idx="456">
                  <c:v>174</c:v>
                </c:pt>
                <c:pt idx="457">
                  <c:v>195</c:v>
                </c:pt>
                <c:pt idx="458">
                  <c:v>156</c:v>
                </c:pt>
                <c:pt idx="459">
                  <c:v>186</c:v>
                </c:pt>
                <c:pt idx="460">
                  <c:v>174</c:v>
                </c:pt>
                <c:pt idx="461">
                  <c:v>174</c:v>
                </c:pt>
                <c:pt idx="462">
                  <c:v>164</c:v>
                </c:pt>
                <c:pt idx="463">
                  <c:v>190</c:v>
                </c:pt>
                <c:pt idx="464">
                  <c:v>179</c:v>
                </c:pt>
                <c:pt idx="465">
                  <c:v>184</c:v>
                </c:pt>
                <c:pt idx="466">
                  <c:v>171</c:v>
                </c:pt>
                <c:pt idx="467">
                  <c:v>159</c:v>
                </c:pt>
                <c:pt idx="468">
                  <c:v>174</c:v>
                </c:pt>
                <c:pt idx="469">
                  <c:v>171</c:v>
                </c:pt>
                <c:pt idx="470">
                  <c:v>183</c:v>
                </c:pt>
                <c:pt idx="471">
                  <c:v>150</c:v>
                </c:pt>
                <c:pt idx="472">
                  <c:v>154</c:v>
                </c:pt>
                <c:pt idx="473">
                  <c:v>192</c:v>
                </c:pt>
                <c:pt idx="474">
                  <c:v>152</c:v>
                </c:pt>
                <c:pt idx="475">
                  <c:v>157</c:v>
                </c:pt>
                <c:pt idx="476">
                  <c:v>139</c:v>
                </c:pt>
                <c:pt idx="477">
                  <c:v>144</c:v>
                </c:pt>
                <c:pt idx="478">
                  <c:v>160</c:v>
                </c:pt>
                <c:pt idx="479">
                  <c:v>172</c:v>
                </c:pt>
                <c:pt idx="480">
                  <c:v>149</c:v>
                </c:pt>
                <c:pt idx="481">
                  <c:v>135</c:v>
                </c:pt>
                <c:pt idx="482">
                  <c:v>149</c:v>
                </c:pt>
                <c:pt idx="483">
                  <c:v>147</c:v>
                </c:pt>
                <c:pt idx="484">
                  <c:v>138</c:v>
                </c:pt>
                <c:pt idx="485">
                  <c:v>139</c:v>
                </c:pt>
                <c:pt idx="486">
                  <c:v>143</c:v>
                </c:pt>
                <c:pt idx="487">
                  <c:v>126</c:v>
                </c:pt>
                <c:pt idx="488">
                  <c:v>140</c:v>
                </c:pt>
                <c:pt idx="489">
                  <c:v>140</c:v>
                </c:pt>
                <c:pt idx="490">
                  <c:v>127</c:v>
                </c:pt>
                <c:pt idx="491">
                  <c:v>130</c:v>
                </c:pt>
                <c:pt idx="492">
                  <c:v>117</c:v>
                </c:pt>
                <c:pt idx="493">
                  <c:v>112</c:v>
                </c:pt>
                <c:pt idx="494">
                  <c:v>111</c:v>
                </c:pt>
                <c:pt idx="495">
                  <c:v>120</c:v>
                </c:pt>
                <c:pt idx="496">
                  <c:v>142</c:v>
                </c:pt>
                <c:pt idx="497">
                  <c:v>99</c:v>
                </c:pt>
                <c:pt idx="498">
                  <c:v>99</c:v>
                </c:pt>
                <c:pt idx="499">
                  <c:v>97</c:v>
                </c:pt>
                <c:pt idx="500">
                  <c:v>0</c:v>
                </c:pt>
                <c:pt idx="501">
                  <c:v>0</c:v>
                </c:pt>
              </c:numCache>
            </c:numRef>
          </c:yVal>
          <c:smooth val="1"/>
          <c:extLst xmlns:c16r2="http://schemas.microsoft.com/office/drawing/2015/06/chart">
            <c:ext xmlns:c16="http://schemas.microsoft.com/office/drawing/2014/chart" uri="{C3380CC4-5D6E-409C-BE32-E72D297353CC}">
              <c16:uniqueId val="{00000004-7696-E44A-A512-A80B97D888AA}"/>
            </c:ext>
          </c:extLst>
        </c:ser>
        <c:ser>
          <c:idx val="5"/>
          <c:order val="5"/>
          <c:tx>
            <c:strRef>
              <c:f>Sheet2!$G$1</c:f>
              <c:strCache>
                <c:ptCount val="1"/>
                <c:pt idx="0">
                  <c:v>H3 A110C AP</c:v>
                </c:pt>
              </c:strCache>
            </c:strRef>
          </c:tx>
          <c:spPr>
            <a:ln w="19050" cap="rnd">
              <a:solidFill>
                <a:schemeClr val="accent6"/>
              </a:solidFill>
              <a:round/>
            </a:ln>
            <a:effectLst/>
          </c:spPr>
          <c:marker>
            <c:symbol val="none"/>
          </c:marker>
          <c:xVal>
            <c:numRef>
              <c:f>Sheet2!$A$2:$A$504</c:f>
              <c:numCache>
                <c:formatCode>General</c:formatCode>
                <c:ptCount val="50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numCache>
            </c:numRef>
          </c:xVal>
          <c:yVal>
            <c:numRef>
              <c:f>Sheet2!$G$2:$G$504</c:f>
              <c:numCache>
                <c:formatCode>General</c:formatCode>
                <c:ptCount val="50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1</c:v>
                </c:pt>
                <c:pt idx="50">
                  <c:v>3</c:v>
                </c:pt>
                <c:pt idx="51">
                  <c:v>69</c:v>
                </c:pt>
                <c:pt idx="52">
                  <c:v>37</c:v>
                </c:pt>
                <c:pt idx="53">
                  <c:v>32</c:v>
                </c:pt>
                <c:pt idx="54">
                  <c:v>35</c:v>
                </c:pt>
                <c:pt idx="55">
                  <c:v>50</c:v>
                </c:pt>
                <c:pt idx="56">
                  <c:v>31</c:v>
                </c:pt>
                <c:pt idx="57">
                  <c:v>32</c:v>
                </c:pt>
                <c:pt idx="58">
                  <c:v>17</c:v>
                </c:pt>
                <c:pt idx="59">
                  <c:v>30</c:v>
                </c:pt>
                <c:pt idx="60">
                  <c:v>22</c:v>
                </c:pt>
                <c:pt idx="61">
                  <c:v>21</c:v>
                </c:pt>
                <c:pt idx="62">
                  <c:v>19</c:v>
                </c:pt>
                <c:pt idx="63">
                  <c:v>20</c:v>
                </c:pt>
                <c:pt idx="64">
                  <c:v>17</c:v>
                </c:pt>
                <c:pt idx="65">
                  <c:v>16</c:v>
                </c:pt>
                <c:pt idx="66">
                  <c:v>27</c:v>
                </c:pt>
                <c:pt idx="67">
                  <c:v>23</c:v>
                </c:pt>
                <c:pt idx="68">
                  <c:v>21</c:v>
                </c:pt>
                <c:pt idx="69">
                  <c:v>20</c:v>
                </c:pt>
                <c:pt idx="70">
                  <c:v>21</c:v>
                </c:pt>
                <c:pt idx="71">
                  <c:v>22</c:v>
                </c:pt>
                <c:pt idx="72">
                  <c:v>36</c:v>
                </c:pt>
                <c:pt idx="73">
                  <c:v>34</c:v>
                </c:pt>
                <c:pt idx="74">
                  <c:v>29</c:v>
                </c:pt>
                <c:pt idx="75">
                  <c:v>35</c:v>
                </c:pt>
                <c:pt idx="76">
                  <c:v>28</c:v>
                </c:pt>
                <c:pt idx="77">
                  <c:v>49</c:v>
                </c:pt>
                <c:pt idx="78">
                  <c:v>42</c:v>
                </c:pt>
                <c:pt idx="79">
                  <c:v>42</c:v>
                </c:pt>
                <c:pt idx="80">
                  <c:v>41</c:v>
                </c:pt>
                <c:pt idx="81">
                  <c:v>54</c:v>
                </c:pt>
                <c:pt idx="82">
                  <c:v>46</c:v>
                </c:pt>
                <c:pt idx="83">
                  <c:v>56</c:v>
                </c:pt>
                <c:pt idx="84">
                  <c:v>57</c:v>
                </c:pt>
                <c:pt idx="85">
                  <c:v>50</c:v>
                </c:pt>
                <c:pt idx="86">
                  <c:v>55</c:v>
                </c:pt>
                <c:pt idx="87">
                  <c:v>66</c:v>
                </c:pt>
                <c:pt idx="88">
                  <c:v>51</c:v>
                </c:pt>
                <c:pt idx="89">
                  <c:v>85</c:v>
                </c:pt>
                <c:pt idx="90">
                  <c:v>91</c:v>
                </c:pt>
                <c:pt idx="91">
                  <c:v>101</c:v>
                </c:pt>
                <c:pt idx="92">
                  <c:v>106</c:v>
                </c:pt>
                <c:pt idx="93">
                  <c:v>83</c:v>
                </c:pt>
                <c:pt idx="94">
                  <c:v>103</c:v>
                </c:pt>
                <c:pt idx="95">
                  <c:v>97</c:v>
                </c:pt>
                <c:pt idx="96">
                  <c:v>125</c:v>
                </c:pt>
                <c:pt idx="97">
                  <c:v>126</c:v>
                </c:pt>
                <c:pt idx="98">
                  <c:v>134</c:v>
                </c:pt>
                <c:pt idx="99">
                  <c:v>168</c:v>
                </c:pt>
                <c:pt idx="100">
                  <c:v>157</c:v>
                </c:pt>
                <c:pt idx="101">
                  <c:v>195</c:v>
                </c:pt>
                <c:pt idx="102">
                  <c:v>195</c:v>
                </c:pt>
                <c:pt idx="103">
                  <c:v>174</c:v>
                </c:pt>
                <c:pt idx="104">
                  <c:v>209</c:v>
                </c:pt>
                <c:pt idx="105">
                  <c:v>186</c:v>
                </c:pt>
                <c:pt idx="106">
                  <c:v>251</c:v>
                </c:pt>
                <c:pt idx="107">
                  <c:v>256</c:v>
                </c:pt>
                <c:pt idx="108">
                  <c:v>227</c:v>
                </c:pt>
                <c:pt idx="109">
                  <c:v>252</c:v>
                </c:pt>
                <c:pt idx="110">
                  <c:v>256</c:v>
                </c:pt>
                <c:pt idx="111">
                  <c:v>286</c:v>
                </c:pt>
                <c:pt idx="112">
                  <c:v>305</c:v>
                </c:pt>
                <c:pt idx="113">
                  <c:v>293</c:v>
                </c:pt>
                <c:pt idx="114">
                  <c:v>305</c:v>
                </c:pt>
                <c:pt idx="115">
                  <c:v>337</c:v>
                </c:pt>
                <c:pt idx="116">
                  <c:v>335</c:v>
                </c:pt>
                <c:pt idx="117">
                  <c:v>276</c:v>
                </c:pt>
                <c:pt idx="118">
                  <c:v>365</c:v>
                </c:pt>
                <c:pt idx="119">
                  <c:v>360</c:v>
                </c:pt>
                <c:pt idx="120">
                  <c:v>365</c:v>
                </c:pt>
                <c:pt idx="121">
                  <c:v>359</c:v>
                </c:pt>
                <c:pt idx="122">
                  <c:v>352</c:v>
                </c:pt>
                <c:pt idx="123">
                  <c:v>406</c:v>
                </c:pt>
                <c:pt idx="124">
                  <c:v>388</c:v>
                </c:pt>
                <c:pt idx="125">
                  <c:v>391</c:v>
                </c:pt>
                <c:pt idx="126">
                  <c:v>401</c:v>
                </c:pt>
                <c:pt idx="127">
                  <c:v>392</c:v>
                </c:pt>
                <c:pt idx="128">
                  <c:v>387</c:v>
                </c:pt>
                <c:pt idx="129">
                  <c:v>412</c:v>
                </c:pt>
                <c:pt idx="130">
                  <c:v>430</c:v>
                </c:pt>
                <c:pt idx="131">
                  <c:v>489</c:v>
                </c:pt>
                <c:pt idx="132">
                  <c:v>464</c:v>
                </c:pt>
                <c:pt idx="133">
                  <c:v>456</c:v>
                </c:pt>
                <c:pt idx="134">
                  <c:v>486</c:v>
                </c:pt>
                <c:pt idx="135">
                  <c:v>492</c:v>
                </c:pt>
                <c:pt idx="136">
                  <c:v>501</c:v>
                </c:pt>
                <c:pt idx="137">
                  <c:v>498</c:v>
                </c:pt>
                <c:pt idx="138">
                  <c:v>506</c:v>
                </c:pt>
                <c:pt idx="139">
                  <c:v>503</c:v>
                </c:pt>
                <c:pt idx="140">
                  <c:v>490</c:v>
                </c:pt>
                <c:pt idx="141">
                  <c:v>573</c:v>
                </c:pt>
                <c:pt idx="142">
                  <c:v>522</c:v>
                </c:pt>
                <c:pt idx="143">
                  <c:v>510</c:v>
                </c:pt>
                <c:pt idx="144">
                  <c:v>581</c:v>
                </c:pt>
                <c:pt idx="145">
                  <c:v>533</c:v>
                </c:pt>
                <c:pt idx="146">
                  <c:v>488</c:v>
                </c:pt>
                <c:pt idx="147">
                  <c:v>571</c:v>
                </c:pt>
                <c:pt idx="148">
                  <c:v>583</c:v>
                </c:pt>
                <c:pt idx="149">
                  <c:v>654</c:v>
                </c:pt>
                <c:pt idx="150">
                  <c:v>764</c:v>
                </c:pt>
                <c:pt idx="151">
                  <c:v>765</c:v>
                </c:pt>
                <c:pt idx="152">
                  <c:v>815</c:v>
                </c:pt>
                <c:pt idx="153">
                  <c:v>893</c:v>
                </c:pt>
                <c:pt idx="154">
                  <c:v>951</c:v>
                </c:pt>
                <c:pt idx="155">
                  <c:v>1018</c:v>
                </c:pt>
                <c:pt idx="156">
                  <c:v>1060</c:v>
                </c:pt>
                <c:pt idx="157">
                  <c:v>1135</c:v>
                </c:pt>
                <c:pt idx="158">
                  <c:v>1250</c:v>
                </c:pt>
                <c:pt idx="159">
                  <c:v>1460</c:v>
                </c:pt>
                <c:pt idx="160">
                  <c:v>1617</c:v>
                </c:pt>
                <c:pt idx="161">
                  <c:v>1798</c:v>
                </c:pt>
                <c:pt idx="162">
                  <c:v>2017</c:v>
                </c:pt>
                <c:pt idx="163">
                  <c:v>2099</c:v>
                </c:pt>
                <c:pt idx="164">
                  <c:v>2256</c:v>
                </c:pt>
                <c:pt idx="165">
                  <c:v>2229</c:v>
                </c:pt>
                <c:pt idx="166">
                  <c:v>2420</c:v>
                </c:pt>
                <c:pt idx="167">
                  <c:v>2746</c:v>
                </c:pt>
                <c:pt idx="168">
                  <c:v>3058</c:v>
                </c:pt>
                <c:pt idx="169">
                  <c:v>3456</c:v>
                </c:pt>
                <c:pt idx="170">
                  <c:v>3737</c:v>
                </c:pt>
                <c:pt idx="171">
                  <c:v>3587</c:v>
                </c:pt>
                <c:pt idx="172">
                  <c:v>3251</c:v>
                </c:pt>
                <c:pt idx="173">
                  <c:v>2755</c:v>
                </c:pt>
                <c:pt idx="174">
                  <c:v>2337</c:v>
                </c:pt>
                <c:pt idx="175">
                  <c:v>1999</c:v>
                </c:pt>
                <c:pt idx="176">
                  <c:v>1860</c:v>
                </c:pt>
                <c:pt idx="177">
                  <c:v>1828</c:v>
                </c:pt>
                <c:pt idx="178">
                  <c:v>1699</c:v>
                </c:pt>
                <c:pt idx="179">
                  <c:v>1699</c:v>
                </c:pt>
                <c:pt idx="180">
                  <c:v>1726</c:v>
                </c:pt>
                <c:pt idx="181">
                  <c:v>1829</c:v>
                </c:pt>
                <c:pt idx="182">
                  <c:v>1843</c:v>
                </c:pt>
                <c:pt idx="183">
                  <c:v>1826</c:v>
                </c:pt>
                <c:pt idx="184">
                  <c:v>1713</c:v>
                </c:pt>
                <c:pt idx="185">
                  <c:v>1645</c:v>
                </c:pt>
                <c:pt idx="186">
                  <c:v>1576</c:v>
                </c:pt>
                <c:pt idx="187">
                  <c:v>1451</c:v>
                </c:pt>
                <c:pt idx="188">
                  <c:v>1303</c:v>
                </c:pt>
                <c:pt idx="189">
                  <c:v>1356</c:v>
                </c:pt>
                <c:pt idx="190">
                  <c:v>1262</c:v>
                </c:pt>
                <c:pt idx="191">
                  <c:v>1253</c:v>
                </c:pt>
                <c:pt idx="192">
                  <c:v>1285</c:v>
                </c:pt>
                <c:pt idx="193">
                  <c:v>1286</c:v>
                </c:pt>
                <c:pt idx="194">
                  <c:v>1279</c:v>
                </c:pt>
                <c:pt idx="195">
                  <c:v>1254</c:v>
                </c:pt>
                <c:pt idx="196">
                  <c:v>1291</c:v>
                </c:pt>
                <c:pt idx="197">
                  <c:v>1263</c:v>
                </c:pt>
                <c:pt idx="198">
                  <c:v>1229</c:v>
                </c:pt>
                <c:pt idx="199">
                  <c:v>1108</c:v>
                </c:pt>
                <c:pt idx="200">
                  <c:v>1147</c:v>
                </c:pt>
                <c:pt idx="201">
                  <c:v>1130</c:v>
                </c:pt>
                <c:pt idx="202">
                  <c:v>1106</c:v>
                </c:pt>
                <c:pt idx="203">
                  <c:v>1044</c:v>
                </c:pt>
                <c:pt idx="204">
                  <c:v>1133</c:v>
                </c:pt>
                <c:pt idx="205">
                  <c:v>1226</c:v>
                </c:pt>
                <c:pt idx="206">
                  <c:v>1203</c:v>
                </c:pt>
                <c:pt idx="207">
                  <c:v>1129</c:v>
                </c:pt>
                <c:pt idx="208">
                  <c:v>1024</c:v>
                </c:pt>
                <c:pt idx="209">
                  <c:v>1050</c:v>
                </c:pt>
                <c:pt idx="210">
                  <c:v>1064</c:v>
                </c:pt>
                <c:pt idx="211">
                  <c:v>1074</c:v>
                </c:pt>
                <c:pt idx="212">
                  <c:v>1015</c:v>
                </c:pt>
                <c:pt idx="213">
                  <c:v>1021</c:v>
                </c:pt>
                <c:pt idx="214">
                  <c:v>985</c:v>
                </c:pt>
                <c:pt idx="215">
                  <c:v>979</c:v>
                </c:pt>
                <c:pt idx="216">
                  <c:v>1027</c:v>
                </c:pt>
                <c:pt idx="217">
                  <c:v>1095</c:v>
                </c:pt>
                <c:pt idx="218">
                  <c:v>997</c:v>
                </c:pt>
                <c:pt idx="219">
                  <c:v>1037</c:v>
                </c:pt>
                <c:pt idx="220">
                  <c:v>1033</c:v>
                </c:pt>
                <c:pt idx="221">
                  <c:v>997</c:v>
                </c:pt>
                <c:pt idx="222">
                  <c:v>987</c:v>
                </c:pt>
                <c:pt idx="223">
                  <c:v>959</c:v>
                </c:pt>
                <c:pt idx="224">
                  <c:v>913</c:v>
                </c:pt>
                <c:pt idx="225">
                  <c:v>1014</c:v>
                </c:pt>
                <c:pt idx="226">
                  <c:v>1016</c:v>
                </c:pt>
                <c:pt idx="227">
                  <c:v>988</c:v>
                </c:pt>
                <c:pt idx="228">
                  <c:v>1009</c:v>
                </c:pt>
                <c:pt idx="229">
                  <c:v>1003</c:v>
                </c:pt>
                <c:pt idx="230">
                  <c:v>981</c:v>
                </c:pt>
                <c:pt idx="231">
                  <c:v>964</c:v>
                </c:pt>
                <c:pt idx="232">
                  <c:v>1030</c:v>
                </c:pt>
                <c:pt idx="233">
                  <c:v>941</c:v>
                </c:pt>
                <c:pt idx="234">
                  <c:v>945</c:v>
                </c:pt>
                <c:pt idx="235">
                  <c:v>976</c:v>
                </c:pt>
                <c:pt idx="236">
                  <c:v>926</c:v>
                </c:pt>
                <c:pt idx="237">
                  <c:v>961</c:v>
                </c:pt>
                <c:pt idx="238">
                  <c:v>1001</c:v>
                </c:pt>
                <c:pt idx="239">
                  <c:v>1008</c:v>
                </c:pt>
                <c:pt idx="240">
                  <c:v>1035</c:v>
                </c:pt>
                <c:pt idx="241">
                  <c:v>1000</c:v>
                </c:pt>
                <c:pt idx="242">
                  <c:v>955</c:v>
                </c:pt>
                <c:pt idx="243">
                  <c:v>865</c:v>
                </c:pt>
                <c:pt idx="244">
                  <c:v>879</c:v>
                </c:pt>
                <c:pt idx="245">
                  <c:v>881</c:v>
                </c:pt>
                <c:pt idx="246">
                  <c:v>928</c:v>
                </c:pt>
                <c:pt idx="247">
                  <c:v>957</c:v>
                </c:pt>
                <c:pt idx="248">
                  <c:v>958</c:v>
                </c:pt>
                <c:pt idx="249">
                  <c:v>1023</c:v>
                </c:pt>
                <c:pt idx="250">
                  <c:v>1021</c:v>
                </c:pt>
                <c:pt idx="251">
                  <c:v>946</c:v>
                </c:pt>
                <c:pt idx="252">
                  <c:v>965</c:v>
                </c:pt>
                <c:pt idx="253">
                  <c:v>872</c:v>
                </c:pt>
                <c:pt idx="254">
                  <c:v>903</c:v>
                </c:pt>
                <c:pt idx="255">
                  <c:v>878</c:v>
                </c:pt>
                <c:pt idx="256">
                  <c:v>781</c:v>
                </c:pt>
                <c:pt idx="257">
                  <c:v>917</c:v>
                </c:pt>
                <c:pt idx="258">
                  <c:v>889</c:v>
                </c:pt>
                <c:pt idx="259">
                  <c:v>954</c:v>
                </c:pt>
                <c:pt idx="260">
                  <c:v>957</c:v>
                </c:pt>
                <c:pt idx="261">
                  <c:v>879</c:v>
                </c:pt>
                <c:pt idx="262">
                  <c:v>920</c:v>
                </c:pt>
                <c:pt idx="263">
                  <c:v>827</c:v>
                </c:pt>
                <c:pt idx="264">
                  <c:v>863</c:v>
                </c:pt>
                <c:pt idx="265">
                  <c:v>820</c:v>
                </c:pt>
                <c:pt idx="266">
                  <c:v>842</c:v>
                </c:pt>
                <c:pt idx="267">
                  <c:v>793</c:v>
                </c:pt>
                <c:pt idx="268">
                  <c:v>786</c:v>
                </c:pt>
                <c:pt idx="269">
                  <c:v>828</c:v>
                </c:pt>
                <c:pt idx="270">
                  <c:v>885</c:v>
                </c:pt>
                <c:pt idx="271">
                  <c:v>855</c:v>
                </c:pt>
                <c:pt idx="272">
                  <c:v>844</c:v>
                </c:pt>
                <c:pt idx="273">
                  <c:v>866</c:v>
                </c:pt>
                <c:pt idx="274">
                  <c:v>813</c:v>
                </c:pt>
                <c:pt idx="275">
                  <c:v>779</c:v>
                </c:pt>
                <c:pt idx="276">
                  <c:v>807</c:v>
                </c:pt>
                <c:pt idx="277">
                  <c:v>776</c:v>
                </c:pt>
                <c:pt idx="278">
                  <c:v>718</c:v>
                </c:pt>
                <c:pt idx="279">
                  <c:v>819</c:v>
                </c:pt>
                <c:pt idx="280">
                  <c:v>857</c:v>
                </c:pt>
                <c:pt idx="281">
                  <c:v>838</c:v>
                </c:pt>
                <c:pt idx="282">
                  <c:v>826</c:v>
                </c:pt>
                <c:pt idx="283">
                  <c:v>777</c:v>
                </c:pt>
                <c:pt idx="284">
                  <c:v>818</c:v>
                </c:pt>
                <c:pt idx="285">
                  <c:v>812</c:v>
                </c:pt>
                <c:pt idx="286">
                  <c:v>771</c:v>
                </c:pt>
                <c:pt idx="287">
                  <c:v>781</c:v>
                </c:pt>
                <c:pt idx="288">
                  <c:v>753</c:v>
                </c:pt>
                <c:pt idx="289">
                  <c:v>792</c:v>
                </c:pt>
                <c:pt idx="290">
                  <c:v>783</c:v>
                </c:pt>
                <c:pt idx="291">
                  <c:v>813</c:v>
                </c:pt>
                <c:pt idx="292">
                  <c:v>814</c:v>
                </c:pt>
                <c:pt idx="293">
                  <c:v>781</c:v>
                </c:pt>
                <c:pt idx="294">
                  <c:v>804</c:v>
                </c:pt>
                <c:pt idx="295">
                  <c:v>796</c:v>
                </c:pt>
                <c:pt idx="296">
                  <c:v>775</c:v>
                </c:pt>
                <c:pt idx="297">
                  <c:v>799</c:v>
                </c:pt>
                <c:pt idx="298">
                  <c:v>738</c:v>
                </c:pt>
                <c:pt idx="299">
                  <c:v>760</c:v>
                </c:pt>
                <c:pt idx="300">
                  <c:v>825</c:v>
                </c:pt>
                <c:pt idx="301">
                  <c:v>850</c:v>
                </c:pt>
                <c:pt idx="302">
                  <c:v>927</c:v>
                </c:pt>
                <c:pt idx="303">
                  <c:v>895</c:v>
                </c:pt>
                <c:pt idx="304">
                  <c:v>935</c:v>
                </c:pt>
                <c:pt idx="305">
                  <c:v>915</c:v>
                </c:pt>
                <c:pt idx="306">
                  <c:v>936</c:v>
                </c:pt>
                <c:pt idx="307">
                  <c:v>974</c:v>
                </c:pt>
                <c:pt idx="308">
                  <c:v>880</c:v>
                </c:pt>
                <c:pt idx="309">
                  <c:v>955</c:v>
                </c:pt>
                <c:pt idx="310">
                  <c:v>1050</c:v>
                </c:pt>
                <c:pt idx="311">
                  <c:v>1026</c:v>
                </c:pt>
                <c:pt idx="312">
                  <c:v>1127</c:v>
                </c:pt>
                <c:pt idx="313">
                  <c:v>1180</c:v>
                </c:pt>
                <c:pt idx="314">
                  <c:v>1164</c:v>
                </c:pt>
                <c:pt idx="315">
                  <c:v>1214</c:v>
                </c:pt>
                <c:pt idx="316">
                  <c:v>1205</c:v>
                </c:pt>
                <c:pt idx="317">
                  <c:v>1198</c:v>
                </c:pt>
                <c:pt idx="318">
                  <c:v>1204</c:v>
                </c:pt>
                <c:pt idx="319">
                  <c:v>1226</c:v>
                </c:pt>
                <c:pt idx="320">
                  <c:v>1125</c:v>
                </c:pt>
                <c:pt idx="321">
                  <c:v>1161</c:v>
                </c:pt>
                <c:pt idx="322">
                  <c:v>1234</c:v>
                </c:pt>
                <c:pt idx="323">
                  <c:v>1176</c:v>
                </c:pt>
                <c:pt idx="324">
                  <c:v>1165</c:v>
                </c:pt>
                <c:pt idx="325">
                  <c:v>1262</c:v>
                </c:pt>
                <c:pt idx="326">
                  <c:v>1188</c:v>
                </c:pt>
                <c:pt idx="327">
                  <c:v>1179</c:v>
                </c:pt>
                <c:pt idx="328">
                  <c:v>1182</c:v>
                </c:pt>
                <c:pt idx="329">
                  <c:v>1131</c:v>
                </c:pt>
                <c:pt idx="330">
                  <c:v>1133</c:v>
                </c:pt>
                <c:pt idx="331">
                  <c:v>1159</c:v>
                </c:pt>
                <c:pt idx="332">
                  <c:v>1106</c:v>
                </c:pt>
                <c:pt idx="333">
                  <c:v>1184</c:v>
                </c:pt>
                <c:pt idx="334">
                  <c:v>1131</c:v>
                </c:pt>
                <c:pt idx="335">
                  <c:v>1109</c:v>
                </c:pt>
                <c:pt idx="336">
                  <c:v>1070</c:v>
                </c:pt>
                <c:pt idx="337">
                  <c:v>1066</c:v>
                </c:pt>
                <c:pt idx="338">
                  <c:v>1041</c:v>
                </c:pt>
                <c:pt idx="339">
                  <c:v>1069</c:v>
                </c:pt>
                <c:pt idx="340">
                  <c:v>1054</c:v>
                </c:pt>
                <c:pt idx="341">
                  <c:v>1029</c:v>
                </c:pt>
                <c:pt idx="342">
                  <c:v>981</c:v>
                </c:pt>
                <c:pt idx="343">
                  <c:v>1020</c:v>
                </c:pt>
                <c:pt idx="344">
                  <c:v>1068</c:v>
                </c:pt>
                <c:pt idx="345">
                  <c:v>952</c:v>
                </c:pt>
                <c:pt idx="346">
                  <c:v>976</c:v>
                </c:pt>
                <c:pt idx="347">
                  <c:v>960</c:v>
                </c:pt>
                <c:pt idx="348">
                  <c:v>942</c:v>
                </c:pt>
                <c:pt idx="349">
                  <c:v>885</c:v>
                </c:pt>
                <c:pt idx="350">
                  <c:v>891</c:v>
                </c:pt>
                <c:pt idx="351">
                  <c:v>895</c:v>
                </c:pt>
                <c:pt idx="352">
                  <c:v>870</c:v>
                </c:pt>
                <c:pt idx="353">
                  <c:v>844</c:v>
                </c:pt>
                <c:pt idx="354">
                  <c:v>835</c:v>
                </c:pt>
                <c:pt idx="355">
                  <c:v>823</c:v>
                </c:pt>
                <c:pt idx="356">
                  <c:v>828</c:v>
                </c:pt>
                <c:pt idx="357">
                  <c:v>784</c:v>
                </c:pt>
                <c:pt idx="358">
                  <c:v>768</c:v>
                </c:pt>
                <c:pt idx="359">
                  <c:v>727</c:v>
                </c:pt>
                <c:pt idx="360">
                  <c:v>669</c:v>
                </c:pt>
                <c:pt idx="361">
                  <c:v>742</c:v>
                </c:pt>
                <c:pt idx="362">
                  <c:v>675</c:v>
                </c:pt>
                <c:pt idx="363">
                  <c:v>647</c:v>
                </c:pt>
                <c:pt idx="364">
                  <c:v>613</c:v>
                </c:pt>
                <c:pt idx="365">
                  <c:v>678</c:v>
                </c:pt>
                <c:pt idx="366">
                  <c:v>679</c:v>
                </c:pt>
                <c:pt idx="367">
                  <c:v>638</c:v>
                </c:pt>
                <c:pt idx="368">
                  <c:v>602</c:v>
                </c:pt>
                <c:pt idx="369">
                  <c:v>572</c:v>
                </c:pt>
                <c:pt idx="370">
                  <c:v>593</c:v>
                </c:pt>
                <c:pt idx="371">
                  <c:v>532</c:v>
                </c:pt>
                <c:pt idx="372">
                  <c:v>550</c:v>
                </c:pt>
                <c:pt idx="373">
                  <c:v>523</c:v>
                </c:pt>
                <c:pt idx="374">
                  <c:v>562</c:v>
                </c:pt>
                <c:pt idx="375">
                  <c:v>489</c:v>
                </c:pt>
                <c:pt idx="376">
                  <c:v>513</c:v>
                </c:pt>
                <c:pt idx="377">
                  <c:v>490</c:v>
                </c:pt>
                <c:pt idx="378">
                  <c:v>510</c:v>
                </c:pt>
                <c:pt idx="379">
                  <c:v>496</c:v>
                </c:pt>
                <c:pt idx="380">
                  <c:v>479</c:v>
                </c:pt>
                <c:pt idx="381">
                  <c:v>488</c:v>
                </c:pt>
                <c:pt idx="382">
                  <c:v>431</c:v>
                </c:pt>
                <c:pt idx="383">
                  <c:v>454</c:v>
                </c:pt>
                <c:pt idx="384">
                  <c:v>460</c:v>
                </c:pt>
                <c:pt idx="385">
                  <c:v>436</c:v>
                </c:pt>
                <c:pt idx="386">
                  <c:v>426</c:v>
                </c:pt>
                <c:pt idx="387">
                  <c:v>405</c:v>
                </c:pt>
                <c:pt idx="388">
                  <c:v>378</c:v>
                </c:pt>
                <c:pt idx="389">
                  <c:v>396</c:v>
                </c:pt>
                <c:pt idx="390">
                  <c:v>412</c:v>
                </c:pt>
                <c:pt idx="391">
                  <c:v>427</c:v>
                </c:pt>
                <c:pt idx="392">
                  <c:v>405</c:v>
                </c:pt>
                <c:pt idx="393">
                  <c:v>346</c:v>
                </c:pt>
                <c:pt idx="394">
                  <c:v>347</c:v>
                </c:pt>
                <c:pt idx="395">
                  <c:v>344</c:v>
                </c:pt>
                <c:pt idx="396">
                  <c:v>323</c:v>
                </c:pt>
                <c:pt idx="397">
                  <c:v>346</c:v>
                </c:pt>
                <c:pt idx="398">
                  <c:v>326</c:v>
                </c:pt>
                <c:pt idx="399">
                  <c:v>333</c:v>
                </c:pt>
                <c:pt idx="400">
                  <c:v>316</c:v>
                </c:pt>
                <c:pt idx="401">
                  <c:v>320</c:v>
                </c:pt>
                <c:pt idx="402">
                  <c:v>303</c:v>
                </c:pt>
                <c:pt idx="403">
                  <c:v>327</c:v>
                </c:pt>
                <c:pt idx="404">
                  <c:v>290</c:v>
                </c:pt>
                <c:pt idx="405">
                  <c:v>318</c:v>
                </c:pt>
                <c:pt idx="406">
                  <c:v>328</c:v>
                </c:pt>
                <c:pt idx="407">
                  <c:v>319</c:v>
                </c:pt>
                <c:pt idx="408">
                  <c:v>289</c:v>
                </c:pt>
                <c:pt idx="409">
                  <c:v>313</c:v>
                </c:pt>
                <c:pt idx="410">
                  <c:v>311</c:v>
                </c:pt>
                <c:pt idx="411">
                  <c:v>262</c:v>
                </c:pt>
                <c:pt idx="412">
                  <c:v>316</c:v>
                </c:pt>
                <c:pt idx="413">
                  <c:v>291</c:v>
                </c:pt>
                <c:pt idx="414">
                  <c:v>281</c:v>
                </c:pt>
                <c:pt idx="415">
                  <c:v>278</c:v>
                </c:pt>
                <c:pt idx="416">
                  <c:v>245</c:v>
                </c:pt>
                <c:pt idx="417">
                  <c:v>268</c:v>
                </c:pt>
                <c:pt idx="418">
                  <c:v>264</c:v>
                </c:pt>
                <c:pt idx="419">
                  <c:v>255</c:v>
                </c:pt>
                <c:pt idx="420">
                  <c:v>265</c:v>
                </c:pt>
                <c:pt idx="421">
                  <c:v>309</c:v>
                </c:pt>
                <c:pt idx="422">
                  <c:v>256</c:v>
                </c:pt>
                <c:pt idx="423">
                  <c:v>253</c:v>
                </c:pt>
                <c:pt idx="424">
                  <c:v>272</c:v>
                </c:pt>
                <c:pt idx="425">
                  <c:v>241</c:v>
                </c:pt>
                <c:pt idx="426">
                  <c:v>232</c:v>
                </c:pt>
                <c:pt idx="427">
                  <c:v>244</c:v>
                </c:pt>
                <c:pt idx="428">
                  <c:v>243</c:v>
                </c:pt>
                <c:pt idx="429">
                  <c:v>221</c:v>
                </c:pt>
                <c:pt idx="430">
                  <c:v>240</c:v>
                </c:pt>
                <c:pt idx="431">
                  <c:v>234</c:v>
                </c:pt>
                <c:pt idx="432">
                  <c:v>216</c:v>
                </c:pt>
                <c:pt idx="433">
                  <c:v>228</c:v>
                </c:pt>
                <c:pt idx="434">
                  <c:v>228</c:v>
                </c:pt>
                <c:pt idx="435">
                  <c:v>220</c:v>
                </c:pt>
                <c:pt idx="436">
                  <c:v>233</c:v>
                </c:pt>
                <c:pt idx="437">
                  <c:v>217</c:v>
                </c:pt>
                <c:pt idx="438">
                  <c:v>222</c:v>
                </c:pt>
                <c:pt idx="439">
                  <c:v>200</c:v>
                </c:pt>
                <c:pt idx="440">
                  <c:v>210</c:v>
                </c:pt>
                <c:pt idx="441">
                  <c:v>202</c:v>
                </c:pt>
                <c:pt idx="442">
                  <c:v>226</c:v>
                </c:pt>
                <c:pt idx="443">
                  <c:v>206</c:v>
                </c:pt>
                <c:pt idx="444">
                  <c:v>189</c:v>
                </c:pt>
                <c:pt idx="445">
                  <c:v>171</c:v>
                </c:pt>
                <c:pt idx="446">
                  <c:v>205</c:v>
                </c:pt>
                <c:pt idx="447">
                  <c:v>181</c:v>
                </c:pt>
                <c:pt idx="448">
                  <c:v>230</c:v>
                </c:pt>
                <c:pt idx="449">
                  <c:v>195</c:v>
                </c:pt>
                <c:pt idx="450">
                  <c:v>244</c:v>
                </c:pt>
                <c:pt idx="451">
                  <c:v>197</c:v>
                </c:pt>
                <c:pt idx="452">
                  <c:v>201</c:v>
                </c:pt>
                <c:pt idx="453">
                  <c:v>181</c:v>
                </c:pt>
                <c:pt idx="454">
                  <c:v>194</c:v>
                </c:pt>
                <c:pt idx="455">
                  <c:v>180</c:v>
                </c:pt>
                <c:pt idx="456">
                  <c:v>194</c:v>
                </c:pt>
                <c:pt idx="457">
                  <c:v>184</c:v>
                </c:pt>
                <c:pt idx="458">
                  <c:v>175</c:v>
                </c:pt>
                <c:pt idx="459">
                  <c:v>171</c:v>
                </c:pt>
                <c:pt idx="460">
                  <c:v>194</c:v>
                </c:pt>
                <c:pt idx="461">
                  <c:v>171</c:v>
                </c:pt>
                <c:pt idx="462">
                  <c:v>187</c:v>
                </c:pt>
                <c:pt idx="463">
                  <c:v>211</c:v>
                </c:pt>
                <c:pt idx="464">
                  <c:v>182</c:v>
                </c:pt>
                <c:pt idx="465">
                  <c:v>193</c:v>
                </c:pt>
                <c:pt idx="466">
                  <c:v>191</c:v>
                </c:pt>
                <c:pt idx="467">
                  <c:v>180</c:v>
                </c:pt>
                <c:pt idx="468">
                  <c:v>180</c:v>
                </c:pt>
                <c:pt idx="469">
                  <c:v>189</c:v>
                </c:pt>
                <c:pt idx="470">
                  <c:v>178</c:v>
                </c:pt>
                <c:pt idx="471">
                  <c:v>192</c:v>
                </c:pt>
                <c:pt idx="472">
                  <c:v>172</c:v>
                </c:pt>
                <c:pt idx="473">
                  <c:v>172</c:v>
                </c:pt>
                <c:pt idx="474">
                  <c:v>168</c:v>
                </c:pt>
                <c:pt idx="475">
                  <c:v>162</c:v>
                </c:pt>
                <c:pt idx="476">
                  <c:v>160</c:v>
                </c:pt>
                <c:pt idx="477">
                  <c:v>162</c:v>
                </c:pt>
                <c:pt idx="478">
                  <c:v>170</c:v>
                </c:pt>
                <c:pt idx="479">
                  <c:v>142</c:v>
                </c:pt>
                <c:pt idx="480">
                  <c:v>168</c:v>
                </c:pt>
                <c:pt idx="481">
                  <c:v>152</c:v>
                </c:pt>
                <c:pt idx="482">
                  <c:v>151</c:v>
                </c:pt>
                <c:pt idx="483">
                  <c:v>163</c:v>
                </c:pt>
                <c:pt idx="484">
                  <c:v>149</c:v>
                </c:pt>
                <c:pt idx="485">
                  <c:v>144</c:v>
                </c:pt>
                <c:pt idx="486">
                  <c:v>149</c:v>
                </c:pt>
                <c:pt idx="487">
                  <c:v>147</c:v>
                </c:pt>
                <c:pt idx="488">
                  <c:v>131</c:v>
                </c:pt>
                <c:pt idx="489">
                  <c:v>130</c:v>
                </c:pt>
                <c:pt idx="490">
                  <c:v>136</c:v>
                </c:pt>
                <c:pt idx="491">
                  <c:v>133</c:v>
                </c:pt>
                <c:pt idx="492">
                  <c:v>134</c:v>
                </c:pt>
                <c:pt idx="493">
                  <c:v>127</c:v>
                </c:pt>
                <c:pt idx="494">
                  <c:v>125</c:v>
                </c:pt>
                <c:pt idx="495">
                  <c:v>135</c:v>
                </c:pt>
                <c:pt idx="496">
                  <c:v>133</c:v>
                </c:pt>
                <c:pt idx="497">
                  <c:v>117</c:v>
                </c:pt>
                <c:pt idx="498">
                  <c:v>109</c:v>
                </c:pt>
                <c:pt idx="499">
                  <c:v>127</c:v>
                </c:pt>
                <c:pt idx="500">
                  <c:v>0</c:v>
                </c:pt>
                <c:pt idx="501">
                  <c:v>0</c:v>
                </c:pt>
              </c:numCache>
            </c:numRef>
          </c:yVal>
          <c:smooth val="1"/>
          <c:extLst xmlns:c16r2="http://schemas.microsoft.com/office/drawing/2015/06/chart">
            <c:ext xmlns:c16="http://schemas.microsoft.com/office/drawing/2014/chart" uri="{C3380CC4-5D6E-409C-BE32-E72D297353CC}">
              <c16:uniqueId val="{00000005-7696-E44A-A512-A80B97D888AA}"/>
            </c:ext>
          </c:extLst>
        </c:ser>
        <c:dLbls>
          <c:showLegendKey val="0"/>
          <c:showVal val="0"/>
          <c:showCatName val="0"/>
          <c:showSerName val="0"/>
          <c:showPercent val="0"/>
          <c:showBubbleSize val="0"/>
        </c:dLbls>
        <c:axId val="-220880288"/>
        <c:axId val="-220879744"/>
      </c:scatterChart>
      <c:valAx>
        <c:axId val="-220880288"/>
        <c:scaling>
          <c:orientation val="minMax"/>
          <c:max val="4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sz="1100"/>
                  <a:t>DNA Fragment Length (bp)</a:t>
                </a:r>
              </a:p>
            </c:rich>
          </c:tx>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220879744"/>
        <c:crosses val="autoZero"/>
        <c:crossBetween val="midCat"/>
      </c:valAx>
      <c:valAx>
        <c:axId val="-220879744"/>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sz="1100"/>
                  <a:t>Count</a:t>
                </a:r>
              </a:p>
            </c:rich>
          </c:tx>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0880288"/>
        <c:crosses val="autoZero"/>
        <c:crossBetween val="midCat"/>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Sheet1!$B$1</c:f>
              <c:strCache>
                <c:ptCount val="1"/>
                <c:pt idx="0">
                  <c:v>WT H3 Input</c:v>
                </c:pt>
              </c:strCache>
            </c:strRef>
          </c:tx>
          <c:spPr>
            <a:ln w="19050" cap="rnd">
              <a:solidFill>
                <a:schemeClr val="accent1"/>
              </a:solidFill>
              <a:round/>
            </a:ln>
            <a:effectLst/>
          </c:spPr>
          <c:marker>
            <c:symbol val="none"/>
          </c:marker>
          <c:xVal>
            <c:numRef>
              <c:f>Sheet1!$A$2:$A$504</c:f>
              <c:numCache>
                <c:formatCode>General</c:formatCode>
                <c:ptCount val="50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numCache>
            </c:numRef>
          </c:xVal>
          <c:yVal>
            <c:numRef>
              <c:f>Sheet1!$B$2:$B$504</c:f>
              <c:numCache>
                <c:formatCode>General</c:formatCode>
                <c:ptCount val="50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3</c:v>
                </c:pt>
                <c:pt idx="48">
                  <c:v>16</c:v>
                </c:pt>
                <c:pt idx="49">
                  <c:v>94</c:v>
                </c:pt>
                <c:pt idx="50">
                  <c:v>274</c:v>
                </c:pt>
                <c:pt idx="51">
                  <c:v>18921</c:v>
                </c:pt>
                <c:pt idx="52">
                  <c:v>20393</c:v>
                </c:pt>
                <c:pt idx="53">
                  <c:v>21779</c:v>
                </c:pt>
                <c:pt idx="54">
                  <c:v>22879</c:v>
                </c:pt>
                <c:pt idx="55">
                  <c:v>22370</c:v>
                </c:pt>
                <c:pt idx="56">
                  <c:v>20347</c:v>
                </c:pt>
                <c:pt idx="57">
                  <c:v>19242</c:v>
                </c:pt>
                <c:pt idx="58">
                  <c:v>18885</c:v>
                </c:pt>
                <c:pt idx="59">
                  <c:v>18233</c:v>
                </c:pt>
                <c:pt idx="60">
                  <c:v>18275</c:v>
                </c:pt>
                <c:pt idx="61">
                  <c:v>18395</c:v>
                </c:pt>
                <c:pt idx="62">
                  <c:v>18180</c:v>
                </c:pt>
                <c:pt idx="63">
                  <c:v>17755</c:v>
                </c:pt>
                <c:pt idx="64">
                  <c:v>17171</c:v>
                </c:pt>
                <c:pt idx="65">
                  <c:v>17161</c:v>
                </c:pt>
                <c:pt idx="66">
                  <c:v>17807</c:v>
                </c:pt>
                <c:pt idx="67">
                  <c:v>19022</c:v>
                </c:pt>
                <c:pt idx="68">
                  <c:v>19157</c:v>
                </c:pt>
                <c:pt idx="69">
                  <c:v>19609</c:v>
                </c:pt>
                <c:pt idx="70">
                  <c:v>20093</c:v>
                </c:pt>
                <c:pt idx="71">
                  <c:v>20942</c:v>
                </c:pt>
                <c:pt idx="72">
                  <c:v>21640</c:v>
                </c:pt>
                <c:pt idx="73">
                  <c:v>20648</c:v>
                </c:pt>
                <c:pt idx="74">
                  <c:v>20639</c:v>
                </c:pt>
                <c:pt idx="75">
                  <c:v>20751</c:v>
                </c:pt>
                <c:pt idx="76">
                  <c:v>21732</c:v>
                </c:pt>
                <c:pt idx="77">
                  <c:v>21424</c:v>
                </c:pt>
                <c:pt idx="78">
                  <c:v>21386</c:v>
                </c:pt>
                <c:pt idx="79">
                  <c:v>21658</c:v>
                </c:pt>
                <c:pt idx="80">
                  <c:v>21753</c:v>
                </c:pt>
                <c:pt idx="81">
                  <c:v>22536</c:v>
                </c:pt>
                <c:pt idx="82">
                  <c:v>23688</c:v>
                </c:pt>
                <c:pt idx="83">
                  <c:v>23585</c:v>
                </c:pt>
                <c:pt idx="84">
                  <c:v>24634</c:v>
                </c:pt>
                <c:pt idx="85">
                  <c:v>25662</c:v>
                </c:pt>
                <c:pt idx="86">
                  <c:v>26653</c:v>
                </c:pt>
                <c:pt idx="87">
                  <c:v>30669</c:v>
                </c:pt>
                <c:pt idx="88">
                  <c:v>35608</c:v>
                </c:pt>
                <c:pt idx="89">
                  <c:v>43201</c:v>
                </c:pt>
                <c:pt idx="90">
                  <c:v>55798</c:v>
                </c:pt>
                <c:pt idx="91">
                  <c:v>68739</c:v>
                </c:pt>
                <c:pt idx="92">
                  <c:v>77974</c:v>
                </c:pt>
                <c:pt idx="93">
                  <c:v>85776</c:v>
                </c:pt>
                <c:pt idx="94">
                  <c:v>86456</c:v>
                </c:pt>
                <c:pt idx="95">
                  <c:v>84914</c:v>
                </c:pt>
                <c:pt idx="96">
                  <c:v>86178</c:v>
                </c:pt>
                <c:pt idx="97">
                  <c:v>84502</c:v>
                </c:pt>
                <c:pt idx="98">
                  <c:v>82456</c:v>
                </c:pt>
                <c:pt idx="99">
                  <c:v>83416</c:v>
                </c:pt>
                <c:pt idx="100">
                  <c:v>83017</c:v>
                </c:pt>
                <c:pt idx="101">
                  <c:v>86192</c:v>
                </c:pt>
                <c:pt idx="102">
                  <c:v>93427</c:v>
                </c:pt>
                <c:pt idx="103">
                  <c:v>99307</c:v>
                </c:pt>
                <c:pt idx="104">
                  <c:v>105982</c:v>
                </c:pt>
                <c:pt idx="105">
                  <c:v>111135</c:v>
                </c:pt>
                <c:pt idx="106">
                  <c:v>121687</c:v>
                </c:pt>
                <c:pt idx="107">
                  <c:v>131829</c:v>
                </c:pt>
                <c:pt idx="108">
                  <c:v>139024</c:v>
                </c:pt>
                <c:pt idx="109">
                  <c:v>144341</c:v>
                </c:pt>
                <c:pt idx="110">
                  <c:v>143288</c:v>
                </c:pt>
                <c:pt idx="111">
                  <c:v>141410</c:v>
                </c:pt>
                <c:pt idx="112">
                  <c:v>140486</c:v>
                </c:pt>
                <c:pt idx="113">
                  <c:v>142192</c:v>
                </c:pt>
                <c:pt idx="114">
                  <c:v>146739</c:v>
                </c:pt>
                <c:pt idx="115">
                  <c:v>151397</c:v>
                </c:pt>
                <c:pt idx="116">
                  <c:v>153626</c:v>
                </c:pt>
                <c:pt idx="117">
                  <c:v>157252</c:v>
                </c:pt>
                <c:pt idx="118">
                  <c:v>160011</c:v>
                </c:pt>
                <c:pt idx="119">
                  <c:v>157848</c:v>
                </c:pt>
                <c:pt idx="120">
                  <c:v>159841</c:v>
                </c:pt>
                <c:pt idx="121">
                  <c:v>159234</c:v>
                </c:pt>
                <c:pt idx="122">
                  <c:v>167230</c:v>
                </c:pt>
                <c:pt idx="123">
                  <c:v>189888</c:v>
                </c:pt>
                <c:pt idx="124">
                  <c:v>226971</c:v>
                </c:pt>
                <c:pt idx="125">
                  <c:v>267886</c:v>
                </c:pt>
                <c:pt idx="126">
                  <c:v>313757</c:v>
                </c:pt>
                <c:pt idx="127">
                  <c:v>368707</c:v>
                </c:pt>
                <c:pt idx="128">
                  <c:v>427554</c:v>
                </c:pt>
                <c:pt idx="129">
                  <c:v>474317</c:v>
                </c:pt>
                <c:pt idx="130">
                  <c:v>509087</c:v>
                </c:pt>
                <c:pt idx="131">
                  <c:v>507405</c:v>
                </c:pt>
                <c:pt idx="132">
                  <c:v>485199</c:v>
                </c:pt>
                <c:pt idx="133">
                  <c:v>470630</c:v>
                </c:pt>
                <c:pt idx="134">
                  <c:v>463604</c:v>
                </c:pt>
                <c:pt idx="135">
                  <c:v>449343</c:v>
                </c:pt>
                <c:pt idx="136">
                  <c:v>439092</c:v>
                </c:pt>
                <c:pt idx="137">
                  <c:v>434004</c:v>
                </c:pt>
                <c:pt idx="138">
                  <c:v>434677</c:v>
                </c:pt>
                <c:pt idx="139">
                  <c:v>431662</c:v>
                </c:pt>
                <c:pt idx="140">
                  <c:v>423434</c:v>
                </c:pt>
                <c:pt idx="141">
                  <c:v>429152</c:v>
                </c:pt>
                <c:pt idx="142">
                  <c:v>418791</c:v>
                </c:pt>
                <c:pt idx="143">
                  <c:v>435192</c:v>
                </c:pt>
                <c:pt idx="144">
                  <c:v>519421</c:v>
                </c:pt>
                <c:pt idx="145">
                  <c:v>706596</c:v>
                </c:pt>
                <c:pt idx="146">
                  <c:v>1030589</c:v>
                </c:pt>
                <c:pt idx="147">
                  <c:v>1471475</c:v>
                </c:pt>
                <c:pt idx="148">
                  <c:v>1930101</c:v>
                </c:pt>
                <c:pt idx="149">
                  <c:v>2324819</c:v>
                </c:pt>
                <c:pt idx="150">
                  <c:v>2594940</c:v>
                </c:pt>
                <c:pt idx="151">
                  <c:v>2625759</c:v>
                </c:pt>
                <c:pt idx="152">
                  <c:v>2505863</c:v>
                </c:pt>
                <c:pt idx="153">
                  <c:v>2366265</c:v>
                </c:pt>
                <c:pt idx="154">
                  <c:v>2188209</c:v>
                </c:pt>
                <c:pt idx="155">
                  <c:v>2034307</c:v>
                </c:pt>
                <c:pt idx="156">
                  <c:v>1943508</c:v>
                </c:pt>
                <c:pt idx="157">
                  <c:v>1863290</c:v>
                </c:pt>
                <c:pt idx="158">
                  <c:v>1796677</c:v>
                </c:pt>
                <c:pt idx="159">
                  <c:v>1739485</c:v>
                </c:pt>
                <c:pt idx="160">
                  <c:v>1649516</c:v>
                </c:pt>
                <c:pt idx="161">
                  <c:v>1521347</c:v>
                </c:pt>
                <c:pt idx="162">
                  <c:v>1400183</c:v>
                </c:pt>
                <c:pt idx="163">
                  <c:v>1275974</c:v>
                </c:pt>
                <c:pt idx="164">
                  <c:v>1111066</c:v>
                </c:pt>
                <c:pt idx="165">
                  <c:v>1000180</c:v>
                </c:pt>
                <c:pt idx="166">
                  <c:v>893628</c:v>
                </c:pt>
                <c:pt idx="167">
                  <c:v>818507</c:v>
                </c:pt>
                <c:pt idx="168">
                  <c:v>791062</c:v>
                </c:pt>
                <c:pt idx="169">
                  <c:v>749792</c:v>
                </c:pt>
                <c:pt idx="170">
                  <c:v>667089</c:v>
                </c:pt>
                <c:pt idx="171">
                  <c:v>586701</c:v>
                </c:pt>
                <c:pt idx="172">
                  <c:v>482738</c:v>
                </c:pt>
                <c:pt idx="173">
                  <c:v>397152</c:v>
                </c:pt>
                <c:pt idx="174">
                  <c:v>326674</c:v>
                </c:pt>
                <c:pt idx="175">
                  <c:v>291567</c:v>
                </c:pt>
                <c:pt idx="176">
                  <c:v>255470</c:v>
                </c:pt>
                <c:pt idx="177">
                  <c:v>221707</c:v>
                </c:pt>
                <c:pt idx="178">
                  <c:v>205641</c:v>
                </c:pt>
                <c:pt idx="179">
                  <c:v>189104</c:v>
                </c:pt>
                <c:pt idx="180">
                  <c:v>161087</c:v>
                </c:pt>
                <c:pt idx="181">
                  <c:v>144541</c:v>
                </c:pt>
                <c:pt idx="182">
                  <c:v>132167</c:v>
                </c:pt>
                <c:pt idx="183">
                  <c:v>126033</c:v>
                </c:pt>
                <c:pt idx="184">
                  <c:v>119849</c:v>
                </c:pt>
                <c:pt idx="185">
                  <c:v>110282</c:v>
                </c:pt>
                <c:pt idx="186">
                  <c:v>104030</c:v>
                </c:pt>
                <c:pt idx="187">
                  <c:v>92938</c:v>
                </c:pt>
                <c:pt idx="188">
                  <c:v>85136</c:v>
                </c:pt>
                <c:pt idx="189">
                  <c:v>74175</c:v>
                </c:pt>
                <c:pt idx="190">
                  <c:v>67902</c:v>
                </c:pt>
                <c:pt idx="191">
                  <c:v>62248</c:v>
                </c:pt>
                <c:pt idx="192">
                  <c:v>57865</c:v>
                </c:pt>
                <c:pt idx="193">
                  <c:v>56012</c:v>
                </c:pt>
                <c:pt idx="194">
                  <c:v>51719</c:v>
                </c:pt>
                <c:pt idx="195">
                  <c:v>50101</c:v>
                </c:pt>
                <c:pt idx="196">
                  <c:v>47570</c:v>
                </c:pt>
                <c:pt idx="197">
                  <c:v>44212</c:v>
                </c:pt>
                <c:pt idx="198">
                  <c:v>41490</c:v>
                </c:pt>
                <c:pt idx="199">
                  <c:v>37728</c:v>
                </c:pt>
                <c:pt idx="200">
                  <c:v>34104</c:v>
                </c:pt>
                <c:pt idx="201">
                  <c:v>31841</c:v>
                </c:pt>
                <c:pt idx="202">
                  <c:v>29889</c:v>
                </c:pt>
                <c:pt idx="203">
                  <c:v>28800</c:v>
                </c:pt>
                <c:pt idx="204">
                  <c:v>29751</c:v>
                </c:pt>
                <c:pt idx="205">
                  <c:v>29527</c:v>
                </c:pt>
                <c:pt idx="206">
                  <c:v>29106</c:v>
                </c:pt>
                <c:pt idx="207">
                  <c:v>28235</c:v>
                </c:pt>
                <c:pt idx="208">
                  <c:v>26721</c:v>
                </c:pt>
                <c:pt idx="209">
                  <c:v>24099</c:v>
                </c:pt>
                <c:pt idx="210">
                  <c:v>22609</c:v>
                </c:pt>
                <c:pt idx="211">
                  <c:v>20658</c:v>
                </c:pt>
                <c:pt idx="212">
                  <c:v>19778</c:v>
                </c:pt>
                <c:pt idx="213">
                  <c:v>18496</c:v>
                </c:pt>
                <c:pt idx="214">
                  <c:v>18273</c:v>
                </c:pt>
                <c:pt idx="215">
                  <c:v>18126</c:v>
                </c:pt>
                <c:pt idx="216">
                  <c:v>18684</c:v>
                </c:pt>
                <c:pt idx="217">
                  <c:v>18350</c:v>
                </c:pt>
                <c:pt idx="218">
                  <c:v>17236</c:v>
                </c:pt>
                <c:pt idx="219">
                  <c:v>16036</c:v>
                </c:pt>
                <c:pt idx="220">
                  <c:v>15040</c:v>
                </c:pt>
                <c:pt idx="221">
                  <c:v>13751</c:v>
                </c:pt>
                <c:pt idx="222">
                  <c:v>12943</c:v>
                </c:pt>
                <c:pt idx="223">
                  <c:v>12306</c:v>
                </c:pt>
                <c:pt idx="224">
                  <c:v>12044</c:v>
                </c:pt>
                <c:pt idx="225">
                  <c:v>12526</c:v>
                </c:pt>
                <c:pt idx="226">
                  <c:v>12825</c:v>
                </c:pt>
                <c:pt idx="227">
                  <c:v>12943</c:v>
                </c:pt>
                <c:pt idx="228">
                  <c:v>13158</c:v>
                </c:pt>
                <c:pt idx="229">
                  <c:v>12894</c:v>
                </c:pt>
                <c:pt idx="230">
                  <c:v>11934</c:v>
                </c:pt>
                <c:pt idx="231">
                  <c:v>11423</c:v>
                </c:pt>
                <c:pt idx="232">
                  <c:v>10564</c:v>
                </c:pt>
                <c:pt idx="233">
                  <c:v>9802</c:v>
                </c:pt>
                <c:pt idx="234">
                  <c:v>9952</c:v>
                </c:pt>
                <c:pt idx="235">
                  <c:v>10122</c:v>
                </c:pt>
                <c:pt idx="236">
                  <c:v>10733</c:v>
                </c:pt>
                <c:pt idx="237">
                  <c:v>11294</c:v>
                </c:pt>
                <c:pt idx="238">
                  <c:v>11688</c:v>
                </c:pt>
                <c:pt idx="239">
                  <c:v>11710</c:v>
                </c:pt>
                <c:pt idx="240">
                  <c:v>11434</c:v>
                </c:pt>
                <c:pt idx="241">
                  <c:v>11139</c:v>
                </c:pt>
                <c:pt idx="242">
                  <c:v>10295</c:v>
                </c:pt>
                <c:pt idx="243">
                  <c:v>9950</c:v>
                </c:pt>
                <c:pt idx="244">
                  <c:v>9914</c:v>
                </c:pt>
                <c:pt idx="245">
                  <c:v>9816</c:v>
                </c:pt>
                <c:pt idx="246">
                  <c:v>10046</c:v>
                </c:pt>
                <c:pt idx="247">
                  <c:v>10376</c:v>
                </c:pt>
                <c:pt idx="248">
                  <c:v>10921</c:v>
                </c:pt>
                <c:pt idx="249">
                  <c:v>11644</c:v>
                </c:pt>
                <c:pt idx="250">
                  <c:v>11315</c:v>
                </c:pt>
                <c:pt idx="251">
                  <c:v>10779</c:v>
                </c:pt>
                <c:pt idx="252">
                  <c:v>10273</c:v>
                </c:pt>
                <c:pt idx="253">
                  <c:v>9544</c:v>
                </c:pt>
                <c:pt idx="254">
                  <c:v>9187</c:v>
                </c:pt>
                <c:pt idx="255">
                  <c:v>9479</c:v>
                </c:pt>
                <c:pt idx="256">
                  <c:v>9446</c:v>
                </c:pt>
                <c:pt idx="257">
                  <c:v>9856</c:v>
                </c:pt>
                <c:pt idx="258">
                  <c:v>10915</c:v>
                </c:pt>
                <c:pt idx="259">
                  <c:v>10961</c:v>
                </c:pt>
                <c:pt idx="260">
                  <c:v>10932</c:v>
                </c:pt>
                <c:pt idx="261">
                  <c:v>10953</c:v>
                </c:pt>
                <c:pt idx="262">
                  <c:v>10350</c:v>
                </c:pt>
                <c:pt idx="263">
                  <c:v>9830</c:v>
                </c:pt>
                <c:pt idx="264">
                  <c:v>9496</c:v>
                </c:pt>
                <c:pt idx="265">
                  <c:v>9408</c:v>
                </c:pt>
                <c:pt idx="266">
                  <c:v>9659</c:v>
                </c:pt>
                <c:pt idx="267">
                  <c:v>10473</c:v>
                </c:pt>
                <c:pt idx="268">
                  <c:v>11120</c:v>
                </c:pt>
                <c:pt idx="269">
                  <c:v>11873</c:v>
                </c:pt>
                <c:pt idx="270">
                  <c:v>12848</c:v>
                </c:pt>
                <c:pt idx="271">
                  <c:v>12713</c:v>
                </c:pt>
                <c:pt idx="272">
                  <c:v>12356</c:v>
                </c:pt>
                <c:pt idx="273">
                  <c:v>12182</c:v>
                </c:pt>
                <c:pt idx="274">
                  <c:v>11852</c:v>
                </c:pt>
                <c:pt idx="275">
                  <c:v>11725</c:v>
                </c:pt>
                <c:pt idx="276">
                  <c:v>12040</c:v>
                </c:pt>
                <c:pt idx="277">
                  <c:v>12410</c:v>
                </c:pt>
                <c:pt idx="278">
                  <c:v>13715</c:v>
                </c:pt>
                <c:pt idx="279">
                  <c:v>14960</c:v>
                </c:pt>
                <c:pt idx="280">
                  <c:v>15765</c:v>
                </c:pt>
                <c:pt idx="281">
                  <c:v>16169</c:v>
                </c:pt>
                <c:pt idx="282">
                  <c:v>16361</c:v>
                </c:pt>
                <c:pt idx="283">
                  <c:v>15724</c:v>
                </c:pt>
                <c:pt idx="284">
                  <c:v>14715</c:v>
                </c:pt>
                <c:pt idx="285">
                  <c:v>14100</c:v>
                </c:pt>
                <c:pt idx="286">
                  <c:v>13877</c:v>
                </c:pt>
                <c:pt idx="287">
                  <c:v>14162</c:v>
                </c:pt>
                <c:pt idx="288">
                  <c:v>14727</c:v>
                </c:pt>
                <c:pt idx="289">
                  <c:v>15531</c:v>
                </c:pt>
                <c:pt idx="290">
                  <c:v>16138</c:v>
                </c:pt>
                <c:pt idx="291">
                  <c:v>16578</c:v>
                </c:pt>
                <c:pt idx="292">
                  <c:v>16975</c:v>
                </c:pt>
                <c:pt idx="293">
                  <c:v>16936</c:v>
                </c:pt>
                <c:pt idx="294">
                  <c:v>16549</c:v>
                </c:pt>
                <c:pt idx="295">
                  <c:v>16367</c:v>
                </c:pt>
                <c:pt idx="296">
                  <c:v>16469</c:v>
                </c:pt>
                <c:pt idx="297">
                  <c:v>16678</c:v>
                </c:pt>
                <c:pt idx="298">
                  <c:v>17099</c:v>
                </c:pt>
                <c:pt idx="299">
                  <c:v>17792</c:v>
                </c:pt>
                <c:pt idx="300">
                  <c:v>18566</c:v>
                </c:pt>
                <c:pt idx="301">
                  <c:v>19377</c:v>
                </c:pt>
                <c:pt idx="302">
                  <c:v>20169</c:v>
                </c:pt>
                <c:pt idx="303">
                  <c:v>20787</c:v>
                </c:pt>
                <c:pt idx="304">
                  <c:v>20366</c:v>
                </c:pt>
                <c:pt idx="305">
                  <c:v>19415</c:v>
                </c:pt>
                <c:pt idx="306">
                  <c:v>18846</c:v>
                </c:pt>
                <c:pt idx="307">
                  <c:v>18366</c:v>
                </c:pt>
                <c:pt idx="308">
                  <c:v>17617</c:v>
                </c:pt>
                <c:pt idx="309">
                  <c:v>17171</c:v>
                </c:pt>
                <c:pt idx="310">
                  <c:v>17257</c:v>
                </c:pt>
                <c:pt idx="311">
                  <c:v>17312</c:v>
                </c:pt>
                <c:pt idx="312">
                  <c:v>17398</c:v>
                </c:pt>
                <c:pt idx="313">
                  <c:v>17629</c:v>
                </c:pt>
                <c:pt idx="314">
                  <c:v>16954</c:v>
                </c:pt>
                <c:pt idx="315">
                  <c:v>15932</c:v>
                </c:pt>
                <c:pt idx="316">
                  <c:v>14178</c:v>
                </c:pt>
                <c:pt idx="317">
                  <c:v>12540</c:v>
                </c:pt>
                <c:pt idx="318">
                  <c:v>10865</c:v>
                </c:pt>
                <c:pt idx="319">
                  <c:v>9407</c:v>
                </c:pt>
                <c:pt idx="320">
                  <c:v>8276</c:v>
                </c:pt>
                <c:pt idx="321">
                  <c:v>7779</c:v>
                </c:pt>
                <c:pt idx="322">
                  <c:v>7850</c:v>
                </c:pt>
                <c:pt idx="323">
                  <c:v>7583</c:v>
                </c:pt>
                <c:pt idx="324">
                  <c:v>7556</c:v>
                </c:pt>
                <c:pt idx="325">
                  <c:v>7795</c:v>
                </c:pt>
                <c:pt idx="326">
                  <c:v>7570</c:v>
                </c:pt>
                <c:pt idx="327">
                  <c:v>7586</c:v>
                </c:pt>
                <c:pt idx="328">
                  <c:v>7211</c:v>
                </c:pt>
                <c:pt idx="329">
                  <c:v>6719</c:v>
                </c:pt>
                <c:pt idx="330">
                  <c:v>6420</c:v>
                </c:pt>
                <c:pt idx="331">
                  <c:v>6048</c:v>
                </c:pt>
                <c:pt idx="332">
                  <c:v>5698</c:v>
                </c:pt>
                <c:pt idx="333">
                  <c:v>5490</c:v>
                </c:pt>
                <c:pt idx="334">
                  <c:v>5365</c:v>
                </c:pt>
                <c:pt idx="335">
                  <c:v>5312</c:v>
                </c:pt>
                <c:pt idx="336">
                  <c:v>5467</c:v>
                </c:pt>
                <c:pt idx="337">
                  <c:v>5273</c:v>
                </c:pt>
                <c:pt idx="338">
                  <c:v>5124</c:v>
                </c:pt>
                <c:pt idx="339">
                  <c:v>4761</c:v>
                </c:pt>
                <c:pt idx="340">
                  <c:v>4405</c:v>
                </c:pt>
                <c:pt idx="341">
                  <c:v>4137</c:v>
                </c:pt>
                <c:pt idx="342">
                  <c:v>3967</c:v>
                </c:pt>
                <c:pt idx="343">
                  <c:v>3838</c:v>
                </c:pt>
                <c:pt idx="344">
                  <c:v>3634</c:v>
                </c:pt>
                <c:pt idx="345">
                  <c:v>3638</c:v>
                </c:pt>
                <c:pt idx="346">
                  <c:v>3655</c:v>
                </c:pt>
                <c:pt idx="347">
                  <c:v>3422</c:v>
                </c:pt>
                <c:pt idx="348">
                  <c:v>3301</c:v>
                </c:pt>
                <c:pt idx="349">
                  <c:v>3108</c:v>
                </c:pt>
                <c:pt idx="350">
                  <c:v>2734</c:v>
                </c:pt>
                <c:pt idx="351">
                  <c:v>2551</c:v>
                </c:pt>
                <c:pt idx="352">
                  <c:v>2441</c:v>
                </c:pt>
                <c:pt idx="353">
                  <c:v>2360</c:v>
                </c:pt>
                <c:pt idx="354">
                  <c:v>2259</c:v>
                </c:pt>
                <c:pt idx="355">
                  <c:v>2163</c:v>
                </c:pt>
                <c:pt idx="356">
                  <c:v>2078</c:v>
                </c:pt>
                <c:pt idx="357">
                  <c:v>2020</c:v>
                </c:pt>
                <c:pt idx="358">
                  <c:v>2010</c:v>
                </c:pt>
                <c:pt idx="359">
                  <c:v>1854</c:v>
                </c:pt>
                <c:pt idx="360">
                  <c:v>1799</c:v>
                </c:pt>
                <c:pt idx="361">
                  <c:v>1723</c:v>
                </c:pt>
                <c:pt idx="362">
                  <c:v>1621</c:v>
                </c:pt>
                <c:pt idx="363">
                  <c:v>1683</c:v>
                </c:pt>
                <c:pt idx="364">
                  <c:v>1639</c:v>
                </c:pt>
                <c:pt idx="365">
                  <c:v>1720</c:v>
                </c:pt>
                <c:pt idx="366">
                  <c:v>1649</c:v>
                </c:pt>
                <c:pt idx="367">
                  <c:v>1639</c:v>
                </c:pt>
                <c:pt idx="368">
                  <c:v>1446</c:v>
                </c:pt>
                <c:pt idx="369">
                  <c:v>1526</c:v>
                </c:pt>
                <c:pt idx="370">
                  <c:v>1507</c:v>
                </c:pt>
                <c:pt idx="371">
                  <c:v>1363</c:v>
                </c:pt>
                <c:pt idx="372">
                  <c:v>1424</c:v>
                </c:pt>
                <c:pt idx="373">
                  <c:v>1414</c:v>
                </c:pt>
                <c:pt idx="374">
                  <c:v>1424</c:v>
                </c:pt>
                <c:pt idx="375">
                  <c:v>1403</c:v>
                </c:pt>
                <c:pt idx="376">
                  <c:v>1415</c:v>
                </c:pt>
                <c:pt idx="377">
                  <c:v>1373</c:v>
                </c:pt>
                <c:pt idx="378">
                  <c:v>1391</c:v>
                </c:pt>
                <c:pt idx="379">
                  <c:v>1383</c:v>
                </c:pt>
                <c:pt idx="380">
                  <c:v>1211</c:v>
                </c:pt>
                <c:pt idx="381">
                  <c:v>1288</c:v>
                </c:pt>
                <c:pt idx="382">
                  <c:v>1261</c:v>
                </c:pt>
                <c:pt idx="383">
                  <c:v>1174</c:v>
                </c:pt>
                <c:pt idx="384">
                  <c:v>1243</c:v>
                </c:pt>
                <c:pt idx="385">
                  <c:v>1276</c:v>
                </c:pt>
                <c:pt idx="386">
                  <c:v>1263</c:v>
                </c:pt>
                <c:pt idx="387">
                  <c:v>1375</c:v>
                </c:pt>
                <c:pt idx="388">
                  <c:v>1371</c:v>
                </c:pt>
                <c:pt idx="389">
                  <c:v>1260</c:v>
                </c:pt>
                <c:pt idx="390">
                  <c:v>1425</c:v>
                </c:pt>
                <c:pt idx="391">
                  <c:v>1223</c:v>
                </c:pt>
                <c:pt idx="392">
                  <c:v>1226</c:v>
                </c:pt>
                <c:pt idx="393">
                  <c:v>1245</c:v>
                </c:pt>
                <c:pt idx="394">
                  <c:v>1268</c:v>
                </c:pt>
                <c:pt idx="395">
                  <c:v>1244</c:v>
                </c:pt>
                <c:pt idx="396">
                  <c:v>1478</c:v>
                </c:pt>
                <c:pt idx="397">
                  <c:v>1381</c:v>
                </c:pt>
                <c:pt idx="398">
                  <c:v>1310</c:v>
                </c:pt>
                <c:pt idx="399">
                  <c:v>1341</c:v>
                </c:pt>
                <c:pt idx="400">
                  <c:v>1379</c:v>
                </c:pt>
                <c:pt idx="401">
                  <c:v>1304</c:v>
                </c:pt>
                <c:pt idx="402">
                  <c:v>1390</c:v>
                </c:pt>
                <c:pt idx="403">
                  <c:v>1324</c:v>
                </c:pt>
                <c:pt idx="404">
                  <c:v>1287</c:v>
                </c:pt>
                <c:pt idx="405">
                  <c:v>1329</c:v>
                </c:pt>
                <c:pt idx="406">
                  <c:v>1337</c:v>
                </c:pt>
                <c:pt idx="407">
                  <c:v>1263</c:v>
                </c:pt>
                <c:pt idx="408">
                  <c:v>1403</c:v>
                </c:pt>
                <c:pt idx="409">
                  <c:v>1431</c:v>
                </c:pt>
                <c:pt idx="410">
                  <c:v>1357</c:v>
                </c:pt>
                <c:pt idx="411">
                  <c:v>1431</c:v>
                </c:pt>
                <c:pt idx="412">
                  <c:v>1372</c:v>
                </c:pt>
                <c:pt idx="413">
                  <c:v>1346</c:v>
                </c:pt>
                <c:pt idx="414">
                  <c:v>1368</c:v>
                </c:pt>
                <c:pt idx="415">
                  <c:v>1386</c:v>
                </c:pt>
                <c:pt idx="416">
                  <c:v>1334</c:v>
                </c:pt>
                <c:pt idx="417">
                  <c:v>1480</c:v>
                </c:pt>
                <c:pt idx="418">
                  <c:v>1559</c:v>
                </c:pt>
                <c:pt idx="419">
                  <c:v>1552</c:v>
                </c:pt>
                <c:pt idx="420">
                  <c:v>1678</c:v>
                </c:pt>
                <c:pt idx="421">
                  <c:v>1585</c:v>
                </c:pt>
                <c:pt idx="422">
                  <c:v>1579</c:v>
                </c:pt>
                <c:pt idx="423">
                  <c:v>1758</c:v>
                </c:pt>
                <c:pt idx="424">
                  <c:v>1696</c:v>
                </c:pt>
                <c:pt idx="425">
                  <c:v>1609</c:v>
                </c:pt>
                <c:pt idx="426">
                  <c:v>1599</c:v>
                </c:pt>
                <c:pt idx="427">
                  <c:v>1632</c:v>
                </c:pt>
                <c:pt idx="428">
                  <c:v>1650</c:v>
                </c:pt>
                <c:pt idx="429">
                  <c:v>1963</c:v>
                </c:pt>
                <c:pt idx="430">
                  <c:v>1943</c:v>
                </c:pt>
                <c:pt idx="431">
                  <c:v>1766</c:v>
                </c:pt>
                <c:pt idx="432">
                  <c:v>1929</c:v>
                </c:pt>
                <c:pt idx="433">
                  <c:v>1647</c:v>
                </c:pt>
                <c:pt idx="434">
                  <c:v>1583</c:v>
                </c:pt>
                <c:pt idx="435">
                  <c:v>1579</c:v>
                </c:pt>
                <c:pt idx="436">
                  <c:v>1600</c:v>
                </c:pt>
                <c:pt idx="437">
                  <c:v>1482</c:v>
                </c:pt>
                <c:pt idx="438">
                  <c:v>1562</c:v>
                </c:pt>
                <c:pt idx="439">
                  <c:v>1612</c:v>
                </c:pt>
                <c:pt idx="440">
                  <c:v>1595</c:v>
                </c:pt>
                <c:pt idx="441">
                  <c:v>1603</c:v>
                </c:pt>
                <c:pt idx="442">
                  <c:v>1638</c:v>
                </c:pt>
                <c:pt idx="443">
                  <c:v>1466</c:v>
                </c:pt>
                <c:pt idx="444">
                  <c:v>1555</c:v>
                </c:pt>
                <c:pt idx="445">
                  <c:v>1401</c:v>
                </c:pt>
                <c:pt idx="446">
                  <c:v>1423</c:v>
                </c:pt>
                <c:pt idx="447">
                  <c:v>1460</c:v>
                </c:pt>
                <c:pt idx="448">
                  <c:v>1424</c:v>
                </c:pt>
                <c:pt idx="449">
                  <c:v>1394</c:v>
                </c:pt>
                <c:pt idx="450">
                  <c:v>1534</c:v>
                </c:pt>
                <c:pt idx="451">
                  <c:v>1442</c:v>
                </c:pt>
                <c:pt idx="452">
                  <c:v>1398</c:v>
                </c:pt>
                <c:pt idx="453">
                  <c:v>1370</c:v>
                </c:pt>
                <c:pt idx="454">
                  <c:v>1369</c:v>
                </c:pt>
                <c:pt idx="455">
                  <c:v>1354</c:v>
                </c:pt>
                <c:pt idx="456">
                  <c:v>1389</c:v>
                </c:pt>
                <c:pt idx="457">
                  <c:v>1254</c:v>
                </c:pt>
                <c:pt idx="458">
                  <c:v>1239</c:v>
                </c:pt>
                <c:pt idx="459">
                  <c:v>1270</c:v>
                </c:pt>
                <c:pt idx="460">
                  <c:v>1199</c:v>
                </c:pt>
                <c:pt idx="461">
                  <c:v>1172</c:v>
                </c:pt>
                <c:pt idx="462">
                  <c:v>1188</c:v>
                </c:pt>
                <c:pt idx="463">
                  <c:v>1151</c:v>
                </c:pt>
                <c:pt idx="464">
                  <c:v>1138</c:v>
                </c:pt>
                <c:pt idx="465">
                  <c:v>970</c:v>
                </c:pt>
                <c:pt idx="466">
                  <c:v>955</c:v>
                </c:pt>
                <c:pt idx="467">
                  <c:v>942</c:v>
                </c:pt>
                <c:pt idx="468">
                  <c:v>928</c:v>
                </c:pt>
                <c:pt idx="469">
                  <c:v>887</c:v>
                </c:pt>
                <c:pt idx="470">
                  <c:v>812</c:v>
                </c:pt>
                <c:pt idx="471">
                  <c:v>799</c:v>
                </c:pt>
                <c:pt idx="472">
                  <c:v>883</c:v>
                </c:pt>
                <c:pt idx="473">
                  <c:v>755</c:v>
                </c:pt>
                <c:pt idx="474">
                  <c:v>750</c:v>
                </c:pt>
                <c:pt idx="475">
                  <c:v>827</c:v>
                </c:pt>
                <c:pt idx="476">
                  <c:v>748</c:v>
                </c:pt>
                <c:pt idx="477">
                  <c:v>702</c:v>
                </c:pt>
                <c:pt idx="478">
                  <c:v>730</c:v>
                </c:pt>
                <c:pt idx="479">
                  <c:v>697</c:v>
                </c:pt>
                <c:pt idx="480">
                  <c:v>677</c:v>
                </c:pt>
                <c:pt idx="481">
                  <c:v>666</c:v>
                </c:pt>
                <c:pt idx="482">
                  <c:v>698</c:v>
                </c:pt>
                <c:pt idx="483">
                  <c:v>689</c:v>
                </c:pt>
                <c:pt idx="484">
                  <c:v>707</c:v>
                </c:pt>
                <c:pt idx="485">
                  <c:v>664</c:v>
                </c:pt>
                <c:pt idx="486">
                  <c:v>677</c:v>
                </c:pt>
                <c:pt idx="487">
                  <c:v>625</c:v>
                </c:pt>
                <c:pt idx="488">
                  <c:v>626</c:v>
                </c:pt>
                <c:pt idx="489">
                  <c:v>556</c:v>
                </c:pt>
                <c:pt idx="490">
                  <c:v>586</c:v>
                </c:pt>
                <c:pt idx="491">
                  <c:v>565</c:v>
                </c:pt>
                <c:pt idx="492">
                  <c:v>522</c:v>
                </c:pt>
                <c:pt idx="493">
                  <c:v>511</c:v>
                </c:pt>
                <c:pt idx="494">
                  <c:v>473</c:v>
                </c:pt>
                <c:pt idx="495">
                  <c:v>459</c:v>
                </c:pt>
                <c:pt idx="496">
                  <c:v>486</c:v>
                </c:pt>
                <c:pt idx="497">
                  <c:v>448</c:v>
                </c:pt>
                <c:pt idx="498">
                  <c:v>470</c:v>
                </c:pt>
                <c:pt idx="499">
                  <c:v>465</c:v>
                </c:pt>
                <c:pt idx="500">
                  <c:v>0</c:v>
                </c:pt>
                <c:pt idx="501">
                  <c:v>0</c:v>
                </c:pt>
              </c:numCache>
            </c:numRef>
          </c:yVal>
          <c:smooth val="1"/>
          <c:extLst xmlns:c16r2="http://schemas.microsoft.com/office/drawing/2015/06/chart">
            <c:ext xmlns:c16="http://schemas.microsoft.com/office/drawing/2014/chart" uri="{C3380CC4-5D6E-409C-BE32-E72D297353CC}">
              <c16:uniqueId val="{00000000-D2EB-6045-A3D9-88655F2A39E3}"/>
            </c:ext>
          </c:extLst>
        </c:ser>
        <c:ser>
          <c:idx val="1"/>
          <c:order val="1"/>
          <c:tx>
            <c:strRef>
              <c:f>Sheet1!$C$1</c:f>
              <c:strCache>
                <c:ptCount val="1"/>
                <c:pt idx="0">
                  <c:v>H3 S102C Input</c:v>
                </c:pt>
              </c:strCache>
            </c:strRef>
          </c:tx>
          <c:spPr>
            <a:ln w="19050" cap="rnd">
              <a:solidFill>
                <a:schemeClr val="accent2"/>
              </a:solidFill>
              <a:round/>
            </a:ln>
            <a:effectLst/>
          </c:spPr>
          <c:marker>
            <c:symbol val="none"/>
          </c:marker>
          <c:xVal>
            <c:numRef>
              <c:f>Sheet1!$A$2:$A$504</c:f>
              <c:numCache>
                <c:formatCode>General</c:formatCode>
                <c:ptCount val="50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numCache>
            </c:numRef>
          </c:xVal>
          <c:yVal>
            <c:numRef>
              <c:f>Sheet1!$C$2:$C$504</c:f>
              <c:numCache>
                <c:formatCode>General</c:formatCode>
                <c:ptCount val="50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7</c:v>
                </c:pt>
                <c:pt idx="48">
                  <c:v>26</c:v>
                </c:pt>
                <c:pt idx="49">
                  <c:v>83</c:v>
                </c:pt>
                <c:pt idx="50">
                  <c:v>342</c:v>
                </c:pt>
                <c:pt idx="51">
                  <c:v>22322</c:v>
                </c:pt>
                <c:pt idx="52">
                  <c:v>24066</c:v>
                </c:pt>
                <c:pt idx="53">
                  <c:v>25871</c:v>
                </c:pt>
                <c:pt idx="54">
                  <c:v>27185</c:v>
                </c:pt>
                <c:pt idx="55">
                  <c:v>26350</c:v>
                </c:pt>
                <c:pt idx="56">
                  <c:v>24712</c:v>
                </c:pt>
                <c:pt idx="57">
                  <c:v>23775</c:v>
                </c:pt>
                <c:pt idx="58">
                  <c:v>23358</c:v>
                </c:pt>
                <c:pt idx="59">
                  <c:v>22876</c:v>
                </c:pt>
                <c:pt idx="60">
                  <c:v>22738</c:v>
                </c:pt>
                <c:pt idx="61">
                  <c:v>22657</c:v>
                </c:pt>
                <c:pt idx="62">
                  <c:v>21460</c:v>
                </c:pt>
                <c:pt idx="63">
                  <c:v>20769</c:v>
                </c:pt>
                <c:pt idx="64">
                  <c:v>20171</c:v>
                </c:pt>
                <c:pt idx="65">
                  <c:v>19608</c:v>
                </c:pt>
                <c:pt idx="66">
                  <c:v>20600</c:v>
                </c:pt>
                <c:pt idx="67">
                  <c:v>21698</c:v>
                </c:pt>
                <c:pt idx="68">
                  <c:v>22442</c:v>
                </c:pt>
                <c:pt idx="69">
                  <c:v>23845</c:v>
                </c:pt>
                <c:pt idx="70">
                  <c:v>24100</c:v>
                </c:pt>
                <c:pt idx="71">
                  <c:v>24722</c:v>
                </c:pt>
                <c:pt idx="72">
                  <c:v>25952</c:v>
                </c:pt>
                <c:pt idx="73">
                  <c:v>25046</c:v>
                </c:pt>
                <c:pt idx="74">
                  <c:v>24452</c:v>
                </c:pt>
                <c:pt idx="75">
                  <c:v>24687</c:v>
                </c:pt>
                <c:pt idx="76">
                  <c:v>25167</c:v>
                </c:pt>
                <c:pt idx="77">
                  <c:v>25180</c:v>
                </c:pt>
                <c:pt idx="78">
                  <c:v>25329</c:v>
                </c:pt>
                <c:pt idx="79">
                  <c:v>25822</c:v>
                </c:pt>
                <c:pt idx="80">
                  <c:v>26093</c:v>
                </c:pt>
                <c:pt idx="81">
                  <c:v>27515</c:v>
                </c:pt>
                <c:pt idx="82">
                  <c:v>29290</c:v>
                </c:pt>
                <c:pt idx="83">
                  <c:v>29886</c:v>
                </c:pt>
                <c:pt idx="84">
                  <c:v>30706</c:v>
                </c:pt>
                <c:pt idx="85">
                  <c:v>32490</c:v>
                </c:pt>
                <c:pt idx="86">
                  <c:v>35113</c:v>
                </c:pt>
                <c:pt idx="87">
                  <c:v>40666</c:v>
                </c:pt>
                <c:pt idx="88">
                  <c:v>47715</c:v>
                </c:pt>
                <c:pt idx="89">
                  <c:v>60000</c:v>
                </c:pt>
                <c:pt idx="90">
                  <c:v>77641</c:v>
                </c:pt>
                <c:pt idx="91">
                  <c:v>94440</c:v>
                </c:pt>
                <c:pt idx="92">
                  <c:v>105978</c:v>
                </c:pt>
                <c:pt idx="93">
                  <c:v>116091</c:v>
                </c:pt>
                <c:pt idx="94">
                  <c:v>115332</c:v>
                </c:pt>
                <c:pt idx="95">
                  <c:v>111589</c:v>
                </c:pt>
                <c:pt idx="96">
                  <c:v>109298</c:v>
                </c:pt>
                <c:pt idx="97">
                  <c:v>104906</c:v>
                </c:pt>
                <c:pt idx="98">
                  <c:v>100051</c:v>
                </c:pt>
                <c:pt idx="99">
                  <c:v>100805</c:v>
                </c:pt>
                <c:pt idx="100">
                  <c:v>100463</c:v>
                </c:pt>
                <c:pt idx="101">
                  <c:v>104450</c:v>
                </c:pt>
                <c:pt idx="102">
                  <c:v>115028</c:v>
                </c:pt>
                <c:pt idx="103">
                  <c:v>127552</c:v>
                </c:pt>
                <c:pt idx="104">
                  <c:v>141202</c:v>
                </c:pt>
                <c:pt idx="105">
                  <c:v>157500</c:v>
                </c:pt>
                <c:pt idx="106">
                  <c:v>176263</c:v>
                </c:pt>
                <c:pt idx="107">
                  <c:v>193579</c:v>
                </c:pt>
                <c:pt idx="108">
                  <c:v>206232</c:v>
                </c:pt>
                <c:pt idx="109">
                  <c:v>213731</c:v>
                </c:pt>
                <c:pt idx="110">
                  <c:v>212377</c:v>
                </c:pt>
                <c:pt idx="111">
                  <c:v>209785</c:v>
                </c:pt>
                <c:pt idx="112">
                  <c:v>202105</c:v>
                </c:pt>
                <c:pt idx="113">
                  <c:v>199354</c:v>
                </c:pt>
                <c:pt idx="114">
                  <c:v>200359</c:v>
                </c:pt>
                <c:pt idx="115">
                  <c:v>199428</c:v>
                </c:pt>
                <c:pt idx="116">
                  <c:v>196395</c:v>
                </c:pt>
                <c:pt idx="117">
                  <c:v>198647</c:v>
                </c:pt>
                <c:pt idx="118">
                  <c:v>198394</c:v>
                </c:pt>
                <c:pt idx="119">
                  <c:v>193774</c:v>
                </c:pt>
                <c:pt idx="120">
                  <c:v>195712</c:v>
                </c:pt>
                <c:pt idx="121">
                  <c:v>195973</c:v>
                </c:pt>
                <c:pt idx="122">
                  <c:v>202568</c:v>
                </c:pt>
                <c:pt idx="123">
                  <c:v>226602</c:v>
                </c:pt>
                <c:pt idx="124">
                  <c:v>263096</c:v>
                </c:pt>
                <c:pt idx="125">
                  <c:v>303384</c:v>
                </c:pt>
                <c:pt idx="126">
                  <c:v>352712</c:v>
                </c:pt>
                <c:pt idx="127">
                  <c:v>408458</c:v>
                </c:pt>
                <c:pt idx="128">
                  <c:v>464986</c:v>
                </c:pt>
                <c:pt idx="129">
                  <c:v>514627</c:v>
                </c:pt>
                <c:pt idx="130">
                  <c:v>544213</c:v>
                </c:pt>
                <c:pt idx="131">
                  <c:v>543628</c:v>
                </c:pt>
                <c:pt idx="132">
                  <c:v>528602</c:v>
                </c:pt>
                <c:pt idx="133">
                  <c:v>507770</c:v>
                </c:pt>
                <c:pt idx="134">
                  <c:v>488670</c:v>
                </c:pt>
                <c:pt idx="135">
                  <c:v>466459</c:v>
                </c:pt>
                <c:pt idx="136">
                  <c:v>443342</c:v>
                </c:pt>
                <c:pt idx="137">
                  <c:v>429720</c:v>
                </c:pt>
                <c:pt idx="138">
                  <c:v>423647</c:v>
                </c:pt>
                <c:pt idx="139">
                  <c:v>418861</c:v>
                </c:pt>
                <c:pt idx="140">
                  <c:v>411127</c:v>
                </c:pt>
                <c:pt idx="141">
                  <c:v>414900</c:v>
                </c:pt>
                <c:pt idx="142">
                  <c:v>416372</c:v>
                </c:pt>
                <c:pt idx="143">
                  <c:v>443166</c:v>
                </c:pt>
                <c:pt idx="144">
                  <c:v>533437</c:v>
                </c:pt>
                <c:pt idx="145">
                  <c:v>709901</c:v>
                </c:pt>
                <c:pt idx="146">
                  <c:v>972318</c:v>
                </c:pt>
                <c:pt idx="147">
                  <c:v>1305409</c:v>
                </c:pt>
                <c:pt idx="148">
                  <c:v>1624055</c:v>
                </c:pt>
                <c:pt idx="149">
                  <c:v>1846267</c:v>
                </c:pt>
                <c:pt idx="150">
                  <c:v>1978175</c:v>
                </c:pt>
                <c:pt idx="151">
                  <c:v>1949781</c:v>
                </c:pt>
                <c:pt idx="152">
                  <c:v>1838318</c:v>
                </c:pt>
                <c:pt idx="153">
                  <c:v>1706042</c:v>
                </c:pt>
                <c:pt idx="154">
                  <c:v>1538235</c:v>
                </c:pt>
                <c:pt idx="155">
                  <c:v>1360533</c:v>
                </c:pt>
                <c:pt idx="156">
                  <c:v>1217808</c:v>
                </c:pt>
                <c:pt idx="157">
                  <c:v>1081450</c:v>
                </c:pt>
                <c:pt idx="158">
                  <c:v>964682</c:v>
                </c:pt>
                <c:pt idx="159">
                  <c:v>873875</c:v>
                </c:pt>
                <c:pt idx="160">
                  <c:v>799095</c:v>
                </c:pt>
                <c:pt idx="161">
                  <c:v>719138</c:v>
                </c:pt>
                <c:pt idx="162">
                  <c:v>652740</c:v>
                </c:pt>
                <c:pt idx="163">
                  <c:v>592736</c:v>
                </c:pt>
                <c:pt idx="164">
                  <c:v>511319</c:v>
                </c:pt>
                <c:pt idx="165">
                  <c:v>446464</c:v>
                </c:pt>
                <c:pt idx="166">
                  <c:v>390083</c:v>
                </c:pt>
                <c:pt idx="167">
                  <c:v>343924</c:v>
                </c:pt>
                <c:pt idx="168">
                  <c:v>321457</c:v>
                </c:pt>
                <c:pt idx="169">
                  <c:v>302026</c:v>
                </c:pt>
                <c:pt idx="170">
                  <c:v>274469</c:v>
                </c:pt>
                <c:pt idx="171">
                  <c:v>252482</c:v>
                </c:pt>
                <c:pt idx="172">
                  <c:v>221142</c:v>
                </c:pt>
                <c:pt idx="173">
                  <c:v>192466</c:v>
                </c:pt>
                <c:pt idx="174">
                  <c:v>167885</c:v>
                </c:pt>
                <c:pt idx="175">
                  <c:v>154229</c:v>
                </c:pt>
                <c:pt idx="176">
                  <c:v>135065</c:v>
                </c:pt>
                <c:pt idx="177">
                  <c:v>118470</c:v>
                </c:pt>
                <c:pt idx="178">
                  <c:v>107823</c:v>
                </c:pt>
                <c:pt idx="179">
                  <c:v>96579</c:v>
                </c:pt>
                <c:pt idx="180">
                  <c:v>86457</c:v>
                </c:pt>
                <c:pt idx="181">
                  <c:v>80113</c:v>
                </c:pt>
                <c:pt idx="182">
                  <c:v>75397</c:v>
                </c:pt>
                <c:pt idx="183">
                  <c:v>72763</c:v>
                </c:pt>
                <c:pt idx="184">
                  <c:v>70327</c:v>
                </c:pt>
                <c:pt idx="185">
                  <c:v>65401</c:v>
                </c:pt>
                <c:pt idx="186">
                  <c:v>63459</c:v>
                </c:pt>
                <c:pt idx="187">
                  <c:v>58084</c:v>
                </c:pt>
                <c:pt idx="188">
                  <c:v>53036</c:v>
                </c:pt>
                <c:pt idx="189">
                  <c:v>48278</c:v>
                </c:pt>
                <c:pt idx="190">
                  <c:v>44649</c:v>
                </c:pt>
                <c:pt idx="191">
                  <c:v>41788</c:v>
                </c:pt>
                <c:pt idx="192">
                  <c:v>39089</c:v>
                </c:pt>
                <c:pt idx="193">
                  <c:v>37539</c:v>
                </c:pt>
                <c:pt idx="194">
                  <c:v>35730</c:v>
                </c:pt>
                <c:pt idx="195">
                  <c:v>34847</c:v>
                </c:pt>
                <c:pt idx="196">
                  <c:v>33751</c:v>
                </c:pt>
                <c:pt idx="197">
                  <c:v>32002</c:v>
                </c:pt>
                <c:pt idx="198">
                  <c:v>30173</c:v>
                </c:pt>
                <c:pt idx="199">
                  <c:v>28166</c:v>
                </c:pt>
                <c:pt idx="200">
                  <c:v>25899</c:v>
                </c:pt>
                <c:pt idx="201">
                  <c:v>24342</c:v>
                </c:pt>
                <c:pt idx="202">
                  <c:v>23256</c:v>
                </c:pt>
                <c:pt idx="203">
                  <c:v>22269</c:v>
                </c:pt>
                <c:pt idx="204">
                  <c:v>22937</c:v>
                </c:pt>
                <c:pt idx="205">
                  <c:v>22797</c:v>
                </c:pt>
                <c:pt idx="206">
                  <c:v>22633</c:v>
                </c:pt>
                <c:pt idx="207">
                  <c:v>22347</c:v>
                </c:pt>
                <c:pt idx="208">
                  <c:v>21626</c:v>
                </c:pt>
                <c:pt idx="209">
                  <c:v>19671</c:v>
                </c:pt>
                <c:pt idx="210">
                  <c:v>18410</c:v>
                </c:pt>
                <c:pt idx="211">
                  <c:v>16801</c:v>
                </c:pt>
                <c:pt idx="212">
                  <c:v>15975</c:v>
                </c:pt>
                <c:pt idx="213">
                  <c:v>14979</c:v>
                </c:pt>
                <c:pt idx="214">
                  <c:v>14840</c:v>
                </c:pt>
                <c:pt idx="215">
                  <c:v>14877</c:v>
                </c:pt>
                <c:pt idx="216">
                  <c:v>15098</c:v>
                </c:pt>
                <c:pt idx="217">
                  <c:v>15083</c:v>
                </c:pt>
                <c:pt idx="218">
                  <c:v>14411</c:v>
                </c:pt>
                <c:pt idx="219">
                  <c:v>13705</c:v>
                </c:pt>
                <c:pt idx="220">
                  <c:v>12717</c:v>
                </c:pt>
                <c:pt idx="221">
                  <c:v>11822</c:v>
                </c:pt>
                <c:pt idx="222">
                  <c:v>11405</c:v>
                </c:pt>
                <c:pt idx="223">
                  <c:v>10947</c:v>
                </c:pt>
                <c:pt idx="224">
                  <c:v>10728</c:v>
                </c:pt>
                <c:pt idx="225">
                  <c:v>11213</c:v>
                </c:pt>
                <c:pt idx="226">
                  <c:v>11225</c:v>
                </c:pt>
                <c:pt idx="227">
                  <c:v>11445</c:v>
                </c:pt>
                <c:pt idx="228">
                  <c:v>11618</c:v>
                </c:pt>
                <c:pt idx="229">
                  <c:v>11520</c:v>
                </c:pt>
                <c:pt idx="230">
                  <c:v>10947</c:v>
                </c:pt>
                <c:pt idx="231">
                  <c:v>10531</c:v>
                </c:pt>
                <c:pt idx="232">
                  <c:v>10030</c:v>
                </c:pt>
                <c:pt idx="233">
                  <c:v>9485</c:v>
                </c:pt>
                <c:pt idx="234">
                  <c:v>9590</c:v>
                </c:pt>
                <c:pt idx="235">
                  <c:v>10063</c:v>
                </c:pt>
                <c:pt idx="236">
                  <c:v>10166</c:v>
                </c:pt>
                <c:pt idx="237">
                  <c:v>10884</c:v>
                </c:pt>
                <c:pt idx="238">
                  <c:v>11116</c:v>
                </c:pt>
                <c:pt idx="239">
                  <c:v>11605</c:v>
                </c:pt>
                <c:pt idx="240">
                  <c:v>11441</c:v>
                </c:pt>
                <c:pt idx="241">
                  <c:v>10905</c:v>
                </c:pt>
                <c:pt idx="242">
                  <c:v>10262</c:v>
                </c:pt>
                <c:pt idx="243">
                  <c:v>9910</c:v>
                </c:pt>
                <c:pt idx="244">
                  <c:v>9683</c:v>
                </c:pt>
                <c:pt idx="245">
                  <c:v>9722</c:v>
                </c:pt>
                <c:pt idx="246">
                  <c:v>9807</c:v>
                </c:pt>
                <c:pt idx="247">
                  <c:v>10300</c:v>
                </c:pt>
                <c:pt idx="248">
                  <c:v>10728</c:v>
                </c:pt>
                <c:pt idx="249">
                  <c:v>11068</c:v>
                </c:pt>
                <c:pt idx="250">
                  <c:v>11173</c:v>
                </c:pt>
                <c:pt idx="251">
                  <c:v>10656</c:v>
                </c:pt>
                <c:pt idx="252">
                  <c:v>10150</c:v>
                </c:pt>
                <c:pt idx="253">
                  <c:v>9421</c:v>
                </c:pt>
                <c:pt idx="254">
                  <c:v>9223</c:v>
                </c:pt>
                <c:pt idx="255">
                  <c:v>9667</c:v>
                </c:pt>
                <c:pt idx="256">
                  <c:v>9407</c:v>
                </c:pt>
                <c:pt idx="257">
                  <c:v>9835</c:v>
                </c:pt>
                <c:pt idx="258">
                  <c:v>11137</c:v>
                </c:pt>
                <c:pt idx="259">
                  <c:v>10852</c:v>
                </c:pt>
                <c:pt idx="260">
                  <c:v>11407</c:v>
                </c:pt>
                <c:pt idx="261">
                  <c:v>10984</c:v>
                </c:pt>
                <c:pt idx="262">
                  <c:v>10569</c:v>
                </c:pt>
                <c:pt idx="263">
                  <c:v>9901</c:v>
                </c:pt>
                <c:pt idx="264">
                  <c:v>9479</c:v>
                </c:pt>
                <c:pt idx="265">
                  <c:v>9478</c:v>
                </c:pt>
                <c:pt idx="266">
                  <c:v>9635</c:v>
                </c:pt>
                <c:pt idx="267">
                  <c:v>10166</c:v>
                </c:pt>
                <c:pt idx="268">
                  <c:v>10988</c:v>
                </c:pt>
                <c:pt idx="269">
                  <c:v>11307</c:v>
                </c:pt>
                <c:pt idx="270">
                  <c:v>11902</c:v>
                </c:pt>
                <c:pt idx="271">
                  <c:v>12328</c:v>
                </c:pt>
                <c:pt idx="272">
                  <c:v>11853</c:v>
                </c:pt>
                <c:pt idx="273">
                  <c:v>11477</c:v>
                </c:pt>
                <c:pt idx="274">
                  <c:v>11224</c:v>
                </c:pt>
                <c:pt idx="275">
                  <c:v>10995</c:v>
                </c:pt>
                <c:pt idx="276">
                  <c:v>10974</c:v>
                </c:pt>
                <c:pt idx="277">
                  <c:v>11642</c:v>
                </c:pt>
                <c:pt idx="278">
                  <c:v>12503</c:v>
                </c:pt>
                <c:pt idx="279">
                  <c:v>13307</c:v>
                </c:pt>
                <c:pt idx="280">
                  <c:v>14212</c:v>
                </c:pt>
                <c:pt idx="281">
                  <c:v>14293</c:v>
                </c:pt>
                <c:pt idx="282">
                  <c:v>14539</c:v>
                </c:pt>
                <c:pt idx="283">
                  <c:v>13666</c:v>
                </c:pt>
                <c:pt idx="284">
                  <c:v>13000</c:v>
                </c:pt>
                <c:pt idx="285">
                  <c:v>12175</c:v>
                </c:pt>
                <c:pt idx="286">
                  <c:v>12029</c:v>
                </c:pt>
                <c:pt idx="287">
                  <c:v>11972</c:v>
                </c:pt>
                <c:pt idx="288">
                  <c:v>12331</c:v>
                </c:pt>
                <c:pt idx="289">
                  <c:v>12826</c:v>
                </c:pt>
                <c:pt idx="290">
                  <c:v>13099</c:v>
                </c:pt>
                <c:pt idx="291">
                  <c:v>13797</c:v>
                </c:pt>
                <c:pt idx="292">
                  <c:v>13880</c:v>
                </c:pt>
                <c:pt idx="293">
                  <c:v>13742</c:v>
                </c:pt>
                <c:pt idx="294">
                  <c:v>13385</c:v>
                </c:pt>
                <c:pt idx="295">
                  <c:v>13302</c:v>
                </c:pt>
                <c:pt idx="296">
                  <c:v>12752</c:v>
                </c:pt>
                <c:pt idx="297">
                  <c:v>12940</c:v>
                </c:pt>
                <c:pt idx="298">
                  <c:v>13307</c:v>
                </c:pt>
                <c:pt idx="299">
                  <c:v>13700</c:v>
                </c:pt>
                <c:pt idx="300">
                  <c:v>14356</c:v>
                </c:pt>
                <c:pt idx="301">
                  <c:v>14881</c:v>
                </c:pt>
                <c:pt idx="302">
                  <c:v>15141</c:v>
                </c:pt>
                <c:pt idx="303">
                  <c:v>15207</c:v>
                </c:pt>
                <c:pt idx="304">
                  <c:v>14784</c:v>
                </c:pt>
                <c:pt idx="305">
                  <c:v>13847</c:v>
                </c:pt>
                <c:pt idx="306">
                  <c:v>13395</c:v>
                </c:pt>
                <c:pt idx="307">
                  <c:v>12615</c:v>
                </c:pt>
                <c:pt idx="308">
                  <c:v>11909</c:v>
                </c:pt>
                <c:pt idx="309">
                  <c:v>11728</c:v>
                </c:pt>
                <c:pt idx="310">
                  <c:v>11625</c:v>
                </c:pt>
                <c:pt idx="311">
                  <c:v>11495</c:v>
                </c:pt>
                <c:pt idx="312">
                  <c:v>11387</c:v>
                </c:pt>
                <c:pt idx="313">
                  <c:v>10974</c:v>
                </c:pt>
                <c:pt idx="314">
                  <c:v>10521</c:v>
                </c:pt>
                <c:pt idx="315">
                  <c:v>9878</c:v>
                </c:pt>
                <c:pt idx="316">
                  <c:v>8900</c:v>
                </c:pt>
                <c:pt idx="317">
                  <c:v>8097</c:v>
                </c:pt>
                <c:pt idx="318">
                  <c:v>7051</c:v>
                </c:pt>
                <c:pt idx="319">
                  <c:v>6638</c:v>
                </c:pt>
                <c:pt idx="320">
                  <c:v>6098</c:v>
                </c:pt>
                <c:pt idx="321">
                  <c:v>6016</c:v>
                </c:pt>
                <c:pt idx="322">
                  <c:v>5808</c:v>
                </c:pt>
                <c:pt idx="323">
                  <c:v>5679</c:v>
                </c:pt>
                <c:pt idx="324">
                  <c:v>5695</c:v>
                </c:pt>
                <c:pt idx="325">
                  <c:v>5627</c:v>
                </c:pt>
                <c:pt idx="326">
                  <c:v>5321</c:v>
                </c:pt>
                <c:pt idx="327">
                  <c:v>5264</c:v>
                </c:pt>
                <c:pt idx="328">
                  <c:v>5028</c:v>
                </c:pt>
                <c:pt idx="329">
                  <c:v>4970</c:v>
                </c:pt>
                <c:pt idx="330">
                  <c:v>4522</c:v>
                </c:pt>
                <c:pt idx="331">
                  <c:v>4521</c:v>
                </c:pt>
                <c:pt idx="332">
                  <c:v>4265</c:v>
                </c:pt>
                <c:pt idx="333">
                  <c:v>4164</c:v>
                </c:pt>
                <c:pt idx="334">
                  <c:v>4089</c:v>
                </c:pt>
                <c:pt idx="335">
                  <c:v>3941</c:v>
                </c:pt>
                <c:pt idx="336">
                  <c:v>3923</c:v>
                </c:pt>
                <c:pt idx="337">
                  <c:v>4017</c:v>
                </c:pt>
                <c:pt idx="338">
                  <c:v>3761</c:v>
                </c:pt>
                <c:pt idx="339">
                  <c:v>3628</c:v>
                </c:pt>
                <c:pt idx="340">
                  <c:v>3365</c:v>
                </c:pt>
                <c:pt idx="341">
                  <c:v>3141</c:v>
                </c:pt>
                <c:pt idx="342">
                  <c:v>3137</c:v>
                </c:pt>
                <c:pt idx="343">
                  <c:v>3104</c:v>
                </c:pt>
                <c:pt idx="344">
                  <c:v>3105</c:v>
                </c:pt>
                <c:pt idx="345">
                  <c:v>2964</c:v>
                </c:pt>
                <c:pt idx="346">
                  <c:v>2999</c:v>
                </c:pt>
                <c:pt idx="347">
                  <c:v>2675</c:v>
                </c:pt>
                <c:pt idx="348">
                  <c:v>2491</c:v>
                </c:pt>
                <c:pt idx="349">
                  <c:v>2500</c:v>
                </c:pt>
                <c:pt idx="350">
                  <c:v>2146</c:v>
                </c:pt>
                <c:pt idx="351">
                  <c:v>2200</c:v>
                </c:pt>
                <c:pt idx="352">
                  <c:v>2121</c:v>
                </c:pt>
                <c:pt idx="353">
                  <c:v>2039</c:v>
                </c:pt>
                <c:pt idx="354">
                  <c:v>2003</c:v>
                </c:pt>
                <c:pt idx="355">
                  <c:v>2153</c:v>
                </c:pt>
                <c:pt idx="356">
                  <c:v>1905</c:v>
                </c:pt>
                <c:pt idx="357">
                  <c:v>1909</c:v>
                </c:pt>
                <c:pt idx="358">
                  <c:v>1775</c:v>
                </c:pt>
                <c:pt idx="359">
                  <c:v>1664</c:v>
                </c:pt>
                <c:pt idx="360">
                  <c:v>1728</c:v>
                </c:pt>
                <c:pt idx="361">
                  <c:v>1643</c:v>
                </c:pt>
                <c:pt idx="362">
                  <c:v>1617</c:v>
                </c:pt>
                <c:pt idx="363">
                  <c:v>1641</c:v>
                </c:pt>
                <c:pt idx="364">
                  <c:v>1610</c:v>
                </c:pt>
                <c:pt idx="365">
                  <c:v>1561</c:v>
                </c:pt>
                <c:pt idx="366">
                  <c:v>1665</c:v>
                </c:pt>
                <c:pt idx="367">
                  <c:v>1582</c:v>
                </c:pt>
                <c:pt idx="368">
                  <c:v>1555</c:v>
                </c:pt>
                <c:pt idx="369">
                  <c:v>1559</c:v>
                </c:pt>
                <c:pt idx="370">
                  <c:v>1446</c:v>
                </c:pt>
                <c:pt idx="371">
                  <c:v>1353</c:v>
                </c:pt>
                <c:pt idx="372">
                  <c:v>1357</c:v>
                </c:pt>
                <c:pt idx="373">
                  <c:v>1335</c:v>
                </c:pt>
                <c:pt idx="374">
                  <c:v>1336</c:v>
                </c:pt>
                <c:pt idx="375">
                  <c:v>1391</c:v>
                </c:pt>
                <c:pt idx="376">
                  <c:v>1375</c:v>
                </c:pt>
                <c:pt idx="377">
                  <c:v>1364</c:v>
                </c:pt>
                <c:pt idx="378">
                  <c:v>1333</c:v>
                </c:pt>
                <c:pt idx="379">
                  <c:v>1358</c:v>
                </c:pt>
                <c:pt idx="380">
                  <c:v>1287</c:v>
                </c:pt>
                <c:pt idx="381">
                  <c:v>1277</c:v>
                </c:pt>
                <c:pt idx="382">
                  <c:v>1193</c:v>
                </c:pt>
                <c:pt idx="383">
                  <c:v>1234</c:v>
                </c:pt>
                <c:pt idx="384">
                  <c:v>1230</c:v>
                </c:pt>
                <c:pt idx="385">
                  <c:v>1349</c:v>
                </c:pt>
                <c:pt idx="386">
                  <c:v>1288</c:v>
                </c:pt>
                <c:pt idx="387">
                  <c:v>1400</c:v>
                </c:pt>
                <c:pt idx="388">
                  <c:v>1349</c:v>
                </c:pt>
                <c:pt idx="389">
                  <c:v>1350</c:v>
                </c:pt>
                <c:pt idx="390">
                  <c:v>1314</c:v>
                </c:pt>
                <c:pt idx="391">
                  <c:v>1261</c:v>
                </c:pt>
                <c:pt idx="392">
                  <c:v>1305</c:v>
                </c:pt>
                <c:pt idx="393">
                  <c:v>1241</c:v>
                </c:pt>
                <c:pt idx="394">
                  <c:v>1335</c:v>
                </c:pt>
                <c:pt idx="395">
                  <c:v>1340</c:v>
                </c:pt>
                <c:pt idx="396">
                  <c:v>1372</c:v>
                </c:pt>
                <c:pt idx="397">
                  <c:v>1420</c:v>
                </c:pt>
                <c:pt idx="398">
                  <c:v>1377</c:v>
                </c:pt>
                <c:pt idx="399">
                  <c:v>1424</c:v>
                </c:pt>
                <c:pt idx="400">
                  <c:v>1390</c:v>
                </c:pt>
                <c:pt idx="401">
                  <c:v>1371</c:v>
                </c:pt>
                <c:pt idx="402">
                  <c:v>1337</c:v>
                </c:pt>
                <c:pt idx="403">
                  <c:v>1352</c:v>
                </c:pt>
                <c:pt idx="404">
                  <c:v>1269</c:v>
                </c:pt>
                <c:pt idx="405">
                  <c:v>1305</c:v>
                </c:pt>
                <c:pt idx="406">
                  <c:v>1412</c:v>
                </c:pt>
                <c:pt idx="407">
                  <c:v>1329</c:v>
                </c:pt>
                <c:pt idx="408">
                  <c:v>1366</c:v>
                </c:pt>
                <c:pt idx="409">
                  <c:v>1377</c:v>
                </c:pt>
                <c:pt idx="410">
                  <c:v>1373</c:v>
                </c:pt>
                <c:pt idx="411">
                  <c:v>1425</c:v>
                </c:pt>
                <c:pt idx="412">
                  <c:v>1395</c:v>
                </c:pt>
                <c:pt idx="413">
                  <c:v>1294</c:v>
                </c:pt>
                <c:pt idx="414">
                  <c:v>1282</c:v>
                </c:pt>
                <c:pt idx="415">
                  <c:v>1329</c:v>
                </c:pt>
                <c:pt idx="416">
                  <c:v>1291</c:v>
                </c:pt>
                <c:pt idx="417">
                  <c:v>1414</c:v>
                </c:pt>
                <c:pt idx="418">
                  <c:v>1496</c:v>
                </c:pt>
                <c:pt idx="419">
                  <c:v>1487</c:v>
                </c:pt>
                <c:pt idx="420">
                  <c:v>1582</c:v>
                </c:pt>
                <c:pt idx="421">
                  <c:v>1555</c:v>
                </c:pt>
                <c:pt idx="422">
                  <c:v>1527</c:v>
                </c:pt>
                <c:pt idx="423">
                  <c:v>1678</c:v>
                </c:pt>
                <c:pt idx="424">
                  <c:v>1619</c:v>
                </c:pt>
                <c:pt idx="425">
                  <c:v>1583</c:v>
                </c:pt>
                <c:pt idx="426">
                  <c:v>1530</c:v>
                </c:pt>
                <c:pt idx="427">
                  <c:v>1468</c:v>
                </c:pt>
                <c:pt idx="428">
                  <c:v>1448</c:v>
                </c:pt>
                <c:pt idx="429">
                  <c:v>1619</c:v>
                </c:pt>
                <c:pt idx="430">
                  <c:v>1568</c:v>
                </c:pt>
                <c:pt idx="431">
                  <c:v>1581</c:v>
                </c:pt>
                <c:pt idx="432">
                  <c:v>1556</c:v>
                </c:pt>
                <c:pt idx="433">
                  <c:v>1492</c:v>
                </c:pt>
                <c:pt idx="434">
                  <c:v>1469</c:v>
                </c:pt>
                <c:pt idx="435">
                  <c:v>1386</c:v>
                </c:pt>
                <c:pt idx="436">
                  <c:v>1393</c:v>
                </c:pt>
                <c:pt idx="437">
                  <c:v>1301</c:v>
                </c:pt>
                <c:pt idx="438">
                  <c:v>1467</c:v>
                </c:pt>
                <c:pt idx="439">
                  <c:v>1405</c:v>
                </c:pt>
                <c:pt idx="440">
                  <c:v>1393</c:v>
                </c:pt>
                <c:pt idx="441">
                  <c:v>1317</c:v>
                </c:pt>
                <c:pt idx="442">
                  <c:v>1294</c:v>
                </c:pt>
                <c:pt idx="443">
                  <c:v>1273</c:v>
                </c:pt>
                <c:pt idx="444">
                  <c:v>1286</c:v>
                </c:pt>
                <c:pt idx="445">
                  <c:v>1266</c:v>
                </c:pt>
                <c:pt idx="446">
                  <c:v>1265</c:v>
                </c:pt>
                <c:pt idx="447">
                  <c:v>1252</c:v>
                </c:pt>
                <c:pt idx="448">
                  <c:v>1259</c:v>
                </c:pt>
                <c:pt idx="449">
                  <c:v>1178</c:v>
                </c:pt>
                <c:pt idx="450">
                  <c:v>1287</c:v>
                </c:pt>
                <c:pt idx="451">
                  <c:v>1253</c:v>
                </c:pt>
                <c:pt idx="452">
                  <c:v>1204</c:v>
                </c:pt>
                <c:pt idx="453">
                  <c:v>1199</c:v>
                </c:pt>
                <c:pt idx="454">
                  <c:v>1117</c:v>
                </c:pt>
                <c:pt idx="455">
                  <c:v>1156</c:v>
                </c:pt>
                <c:pt idx="456">
                  <c:v>1124</c:v>
                </c:pt>
                <c:pt idx="457">
                  <c:v>1035</c:v>
                </c:pt>
                <c:pt idx="458">
                  <c:v>1060</c:v>
                </c:pt>
                <c:pt idx="459">
                  <c:v>1081</c:v>
                </c:pt>
                <c:pt idx="460">
                  <c:v>1018</c:v>
                </c:pt>
                <c:pt idx="461">
                  <c:v>987</c:v>
                </c:pt>
                <c:pt idx="462">
                  <c:v>997</c:v>
                </c:pt>
                <c:pt idx="463">
                  <c:v>970</c:v>
                </c:pt>
                <c:pt idx="464">
                  <c:v>954</c:v>
                </c:pt>
                <c:pt idx="465">
                  <c:v>885</c:v>
                </c:pt>
                <c:pt idx="466">
                  <c:v>856</c:v>
                </c:pt>
                <c:pt idx="467">
                  <c:v>828</c:v>
                </c:pt>
                <c:pt idx="468">
                  <c:v>735</c:v>
                </c:pt>
                <c:pt idx="469">
                  <c:v>775</c:v>
                </c:pt>
                <c:pt idx="470">
                  <c:v>742</c:v>
                </c:pt>
                <c:pt idx="471">
                  <c:v>718</c:v>
                </c:pt>
                <c:pt idx="472">
                  <c:v>728</c:v>
                </c:pt>
                <c:pt idx="473">
                  <c:v>661</c:v>
                </c:pt>
                <c:pt idx="474">
                  <c:v>681</c:v>
                </c:pt>
                <c:pt idx="475">
                  <c:v>678</c:v>
                </c:pt>
                <c:pt idx="476">
                  <c:v>642</c:v>
                </c:pt>
                <c:pt idx="477">
                  <c:v>577</c:v>
                </c:pt>
                <c:pt idx="478">
                  <c:v>683</c:v>
                </c:pt>
                <c:pt idx="479">
                  <c:v>621</c:v>
                </c:pt>
                <c:pt idx="480">
                  <c:v>628</c:v>
                </c:pt>
                <c:pt idx="481">
                  <c:v>553</c:v>
                </c:pt>
                <c:pt idx="482">
                  <c:v>636</c:v>
                </c:pt>
                <c:pt idx="483">
                  <c:v>593</c:v>
                </c:pt>
                <c:pt idx="484">
                  <c:v>592</c:v>
                </c:pt>
                <c:pt idx="485">
                  <c:v>578</c:v>
                </c:pt>
                <c:pt idx="486">
                  <c:v>568</c:v>
                </c:pt>
                <c:pt idx="487">
                  <c:v>544</c:v>
                </c:pt>
                <c:pt idx="488">
                  <c:v>465</c:v>
                </c:pt>
                <c:pt idx="489">
                  <c:v>523</c:v>
                </c:pt>
                <c:pt idx="490">
                  <c:v>456</c:v>
                </c:pt>
                <c:pt idx="491">
                  <c:v>431</c:v>
                </c:pt>
                <c:pt idx="492">
                  <c:v>464</c:v>
                </c:pt>
                <c:pt idx="493">
                  <c:v>435</c:v>
                </c:pt>
                <c:pt idx="494">
                  <c:v>432</c:v>
                </c:pt>
                <c:pt idx="495">
                  <c:v>442</c:v>
                </c:pt>
                <c:pt idx="496">
                  <c:v>405</c:v>
                </c:pt>
                <c:pt idx="497">
                  <c:v>380</c:v>
                </c:pt>
                <c:pt idx="498">
                  <c:v>396</c:v>
                </c:pt>
                <c:pt idx="499">
                  <c:v>382</c:v>
                </c:pt>
                <c:pt idx="500">
                  <c:v>0</c:v>
                </c:pt>
                <c:pt idx="501">
                  <c:v>0</c:v>
                </c:pt>
              </c:numCache>
            </c:numRef>
          </c:yVal>
          <c:smooth val="1"/>
          <c:extLst xmlns:c16r2="http://schemas.microsoft.com/office/drawing/2015/06/chart">
            <c:ext xmlns:c16="http://schemas.microsoft.com/office/drawing/2014/chart" uri="{C3380CC4-5D6E-409C-BE32-E72D297353CC}">
              <c16:uniqueId val="{00000001-D2EB-6045-A3D9-88655F2A39E3}"/>
            </c:ext>
          </c:extLst>
        </c:ser>
        <c:ser>
          <c:idx val="2"/>
          <c:order val="2"/>
          <c:tx>
            <c:strRef>
              <c:f>Sheet1!$D$1</c:f>
              <c:strCache>
                <c:ptCount val="1"/>
                <c:pt idx="0">
                  <c:v>H3 A110C Input</c:v>
                </c:pt>
              </c:strCache>
            </c:strRef>
          </c:tx>
          <c:spPr>
            <a:ln w="19050" cap="rnd">
              <a:solidFill>
                <a:schemeClr val="accent3"/>
              </a:solidFill>
              <a:round/>
            </a:ln>
            <a:effectLst/>
          </c:spPr>
          <c:marker>
            <c:symbol val="none"/>
          </c:marker>
          <c:xVal>
            <c:numRef>
              <c:f>Sheet1!$A$2:$A$504</c:f>
              <c:numCache>
                <c:formatCode>General</c:formatCode>
                <c:ptCount val="50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numCache>
            </c:numRef>
          </c:xVal>
          <c:yVal>
            <c:numRef>
              <c:f>Sheet1!$D$2:$D$504</c:f>
              <c:numCache>
                <c:formatCode>General</c:formatCode>
                <c:ptCount val="50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1</c:v>
                </c:pt>
                <c:pt idx="46">
                  <c:v>2</c:v>
                </c:pt>
                <c:pt idx="47">
                  <c:v>5</c:v>
                </c:pt>
                <c:pt idx="48">
                  <c:v>34</c:v>
                </c:pt>
                <c:pt idx="49">
                  <c:v>105</c:v>
                </c:pt>
                <c:pt idx="50">
                  <c:v>400</c:v>
                </c:pt>
                <c:pt idx="51">
                  <c:v>28058</c:v>
                </c:pt>
                <c:pt idx="52">
                  <c:v>30423</c:v>
                </c:pt>
                <c:pt idx="53">
                  <c:v>32845</c:v>
                </c:pt>
                <c:pt idx="54">
                  <c:v>33937</c:v>
                </c:pt>
                <c:pt idx="55">
                  <c:v>33494</c:v>
                </c:pt>
                <c:pt idx="56">
                  <c:v>31261</c:v>
                </c:pt>
                <c:pt idx="57">
                  <c:v>30654</c:v>
                </c:pt>
                <c:pt idx="58">
                  <c:v>29936</c:v>
                </c:pt>
                <c:pt idx="59">
                  <c:v>29832</c:v>
                </c:pt>
                <c:pt idx="60">
                  <c:v>29648</c:v>
                </c:pt>
                <c:pt idx="61">
                  <c:v>29965</c:v>
                </c:pt>
                <c:pt idx="62">
                  <c:v>29064</c:v>
                </c:pt>
                <c:pt idx="63">
                  <c:v>27963</c:v>
                </c:pt>
                <c:pt idx="64">
                  <c:v>27598</c:v>
                </c:pt>
                <c:pt idx="65">
                  <c:v>27300</c:v>
                </c:pt>
                <c:pt idx="66">
                  <c:v>28802</c:v>
                </c:pt>
                <c:pt idx="67">
                  <c:v>30610</c:v>
                </c:pt>
                <c:pt idx="68">
                  <c:v>30896</c:v>
                </c:pt>
                <c:pt idx="69">
                  <c:v>32523</c:v>
                </c:pt>
                <c:pt idx="70">
                  <c:v>33188</c:v>
                </c:pt>
                <c:pt idx="71">
                  <c:v>35061</c:v>
                </c:pt>
                <c:pt idx="72">
                  <c:v>35673</c:v>
                </c:pt>
                <c:pt idx="73">
                  <c:v>34968</c:v>
                </c:pt>
                <c:pt idx="74">
                  <c:v>34101</c:v>
                </c:pt>
                <c:pt idx="75">
                  <c:v>34021</c:v>
                </c:pt>
                <c:pt idx="76">
                  <c:v>35889</c:v>
                </c:pt>
                <c:pt idx="77">
                  <c:v>35389</c:v>
                </c:pt>
                <c:pt idx="78">
                  <c:v>34979</c:v>
                </c:pt>
                <c:pt idx="79">
                  <c:v>35791</c:v>
                </c:pt>
                <c:pt idx="80">
                  <c:v>36831</c:v>
                </c:pt>
                <c:pt idx="81">
                  <c:v>37841</c:v>
                </c:pt>
                <c:pt idx="82">
                  <c:v>39876</c:v>
                </c:pt>
                <c:pt idx="83">
                  <c:v>40044</c:v>
                </c:pt>
                <c:pt idx="84">
                  <c:v>41332</c:v>
                </c:pt>
                <c:pt idx="85">
                  <c:v>43084</c:v>
                </c:pt>
                <c:pt idx="86">
                  <c:v>46322</c:v>
                </c:pt>
                <c:pt idx="87">
                  <c:v>52385</c:v>
                </c:pt>
                <c:pt idx="88">
                  <c:v>60960</c:v>
                </c:pt>
                <c:pt idx="89">
                  <c:v>74529</c:v>
                </c:pt>
                <c:pt idx="90">
                  <c:v>94011</c:v>
                </c:pt>
                <c:pt idx="91">
                  <c:v>113175</c:v>
                </c:pt>
                <c:pt idx="92">
                  <c:v>127448</c:v>
                </c:pt>
                <c:pt idx="93">
                  <c:v>136832</c:v>
                </c:pt>
                <c:pt idx="94">
                  <c:v>135132</c:v>
                </c:pt>
                <c:pt idx="95">
                  <c:v>129308</c:v>
                </c:pt>
                <c:pt idx="96">
                  <c:v>126090</c:v>
                </c:pt>
                <c:pt idx="97">
                  <c:v>120853</c:v>
                </c:pt>
                <c:pt idx="98">
                  <c:v>116386</c:v>
                </c:pt>
                <c:pt idx="99">
                  <c:v>116936</c:v>
                </c:pt>
                <c:pt idx="100">
                  <c:v>115989</c:v>
                </c:pt>
                <c:pt idx="101">
                  <c:v>119546</c:v>
                </c:pt>
                <c:pt idx="102">
                  <c:v>128612</c:v>
                </c:pt>
                <c:pt idx="103">
                  <c:v>137495</c:v>
                </c:pt>
                <c:pt idx="104">
                  <c:v>148528</c:v>
                </c:pt>
                <c:pt idx="105">
                  <c:v>160519</c:v>
                </c:pt>
                <c:pt idx="106">
                  <c:v>175363</c:v>
                </c:pt>
                <c:pt idx="107">
                  <c:v>190279</c:v>
                </c:pt>
                <c:pt idx="108">
                  <c:v>202122</c:v>
                </c:pt>
                <c:pt idx="109">
                  <c:v>210844</c:v>
                </c:pt>
                <c:pt idx="110">
                  <c:v>209976</c:v>
                </c:pt>
                <c:pt idx="111">
                  <c:v>205775</c:v>
                </c:pt>
                <c:pt idx="112">
                  <c:v>196852</c:v>
                </c:pt>
                <c:pt idx="113">
                  <c:v>191311</c:v>
                </c:pt>
                <c:pt idx="114">
                  <c:v>188280</c:v>
                </c:pt>
                <c:pt idx="115">
                  <c:v>183187</c:v>
                </c:pt>
                <c:pt idx="116">
                  <c:v>176328</c:v>
                </c:pt>
                <c:pt idx="117">
                  <c:v>174108</c:v>
                </c:pt>
                <c:pt idx="118">
                  <c:v>173780</c:v>
                </c:pt>
                <c:pt idx="119">
                  <c:v>169766</c:v>
                </c:pt>
                <c:pt idx="120">
                  <c:v>172549</c:v>
                </c:pt>
                <c:pt idx="121">
                  <c:v>172870</c:v>
                </c:pt>
                <c:pt idx="122">
                  <c:v>175789</c:v>
                </c:pt>
                <c:pt idx="123">
                  <c:v>190749</c:v>
                </c:pt>
                <c:pt idx="124">
                  <c:v>215982</c:v>
                </c:pt>
                <c:pt idx="125">
                  <c:v>240295</c:v>
                </c:pt>
                <c:pt idx="126">
                  <c:v>264565</c:v>
                </c:pt>
                <c:pt idx="127">
                  <c:v>294685</c:v>
                </c:pt>
                <c:pt idx="128">
                  <c:v>328768</c:v>
                </c:pt>
                <c:pt idx="129">
                  <c:v>361067</c:v>
                </c:pt>
                <c:pt idx="130">
                  <c:v>388694</c:v>
                </c:pt>
                <c:pt idx="131">
                  <c:v>392707</c:v>
                </c:pt>
                <c:pt idx="132">
                  <c:v>380043</c:v>
                </c:pt>
                <c:pt idx="133">
                  <c:v>364857</c:v>
                </c:pt>
                <c:pt idx="134">
                  <c:v>343524</c:v>
                </c:pt>
                <c:pt idx="135">
                  <c:v>315444</c:v>
                </c:pt>
                <c:pt idx="136">
                  <c:v>290224</c:v>
                </c:pt>
                <c:pt idx="137">
                  <c:v>268818</c:v>
                </c:pt>
                <c:pt idx="138">
                  <c:v>256902</c:v>
                </c:pt>
                <c:pt idx="139">
                  <c:v>251431</c:v>
                </c:pt>
                <c:pt idx="140">
                  <c:v>245845</c:v>
                </c:pt>
                <c:pt idx="141">
                  <c:v>250929</c:v>
                </c:pt>
                <c:pt idx="142">
                  <c:v>253851</c:v>
                </c:pt>
                <c:pt idx="143">
                  <c:v>268086</c:v>
                </c:pt>
                <c:pt idx="144">
                  <c:v>311882</c:v>
                </c:pt>
                <c:pt idx="145">
                  <c:v>394418</c:v>
                </c:pt>
                <c:pt idx="146">
                  <c:v>509734</c:v>
                </c:pt>
                <c:pt idx="147">
                  <c:v>651335</c:v>
                </c:pt>
                <c:pt idx="148">
                  <c:v>780846</c:v>
                </c:pt>
                <c:pt idx="149">
                  <c:v>885091</c:v>
                </c:pt>
                <c:pt idx="150">
                  <c:v>958713</c:v>
                </c:pt>
                <c:pt idx="151">
                  <c:v>971790</c:v>
                </c:pt>
                <c:pt idx="152">
                  <c:v>943104</c:v>
                </c:pt>
                <c:pt idx="153">
                  <c:v>893607</c:v>
                </c:pt>
                <c:pt idx="154">
                  <c:v>805997</c:v>
                </c:pt>
                <c:pt idx="155">
                  <c:v>710312</c:v>
                </c:pt>
                <c:pt idx="156">
                  <c:v>609149</c:v>
                </c:pt>
                <c:pt idx="157">
                  <c:v>520001</c:v>
                </c:pt>
                <c:pt idx="158">
                  <c:v>452241</c:v>
                </c:pt>
                <c:pt idx="159">
                  <c:v>403857</c:v>
                </c:pt>
                <c:pt idx="160">
                  <c:v>365852</c:v>
                </c:pt>
                <c:pt idx="161">
                  <c:v>336676</c:v>
                </c:pt>
                <c:pt idx="162">
                  <c:v>313786</c:v>
                </c:pt>
                <c:pt idx="163">
                  <c:v>294944</c:v>
                </c:pt>
                <c:pt idx="164">
                  <c:v>254297</c:v>
                </c:pt>
                <c:pt idx="165">
                  <c:v>218102</c:v>
                </c:pt>
                <c:pt idx="166">
                  <c:v>184246</c:v>
                </c:pt>
                <c:pt idx="167">
                  <c:v>160315</c:v>
                </c:pt>
                <c:pt idx="168">
                  <c:v>144388</c:v>
                </c:pt>
                <c:pt idx="169">
                  <c:v>131283</c:v>
                </c:pt>
                <c:pt idx="170">
                  <c:v>115822</c:v>
                </c:pt>
                <c:pt idx="171">
                  <c:v>103258</c:v>
                </c:pt>
                <c:pt idx="172">
                  <c:v>90638</c:v>
                </c:pt>
                <c:pt idx="173">
                  <c:v>80721</c:v>
                </c:pt>
                <c:pt idx="174">
                  <c:v>72546</c:v>
                </c:pt>
                <c:pt idx="175">
                  <c:v>65957</c:v>
                </c:pt>
                <c:pt idx="176">
                  <c:v>57217</c:v>
                </c:pt>
                <c:pt idx="177">
                  <c:v>48060</c:v>
                </c:pt>
                <c:pt idx="178">
                  <c:v>42264</c:v>
                </c:pt>
                <c:pt idx="179">
                  <c:v>37505</c:v>
                </c:pt>
                <c:pt idx="180">
                  <c:v>31707</c:v>
                </c:pt>
                <c:pt idx="181">
                  <c:v>29759</c:v>
                </c:pt>
                <c:pt idx="182">
                  <c:v>28290</c:v>
                </c:pt>
                <c:pt idx="183">
                  <c:v>27591</c:v>
                </c:pt>
                <c:pt idx="184">
                  <c:v>27553</c:v>
                </c:pt>
                <c:pt idx="185">
                  <c:v>26287</c:v>
                </c:pt>
                <c:pt idx="186">
                  <c:v>24847</c:v>
                </c:pt>
                <c:pt idx="187">
                  <c:v>22471</c:v>
                </c:pt>
                <c:pt idx="188">
                  <c:v>20009</c:v>
                </c:pt>
                <c:pt idx="189">
                  <c:v>17473</c:v>
                </c:pt>
                <c:pt idx="190">
                  <c:v>15998</c:v>
                </c:pt>
                <c:pt idx="191">
                  <c:v>15054</c:v>
                </c:pt>
                <c:pt idx="192">
                  <c:v>14308</c:v>
                </c:pt>
                <c:pt idx="193">
                  <c:v>14021</c:v>
                </c:pt>
                <c:pt idx="194">
                  <c:v>13844</c:v>
                </c:pt>
                <c:pt idx="195">
                  <c:v>14109</c:v>
                </c:pt>
                <c:pt idx="196">
                  <c:v>13423</c:v>
                </c:pt>
                <c:pt idx="197">
                  <c:v>12779</c:v>
                </c:pt>
                <c:pt idx="198">
                  <c:v>11800</c:v>
                </c:pt>
                <c:pt idx="199">
                  <c:v>10674</c:v>
                </c:pt>
                <c:pt idx="200">
                  <c:v>9822</c:v>
                </c:pt>
                <c:pt idx="201">
                  <c:v>9001</c:v>
                </c:pt>
                <c:pt idx="202">
                  <c:v>9013</c:v>
                </c:pt>
                <c:pt idx="203">
                  <c:v>8904</c:v>
                </c:pt>
                <c:pt idx="204">
                  <c:v>9480</c:v>
                </c:pt>
                <c:pt idx="205">
                  <c:v>9721</c:v>
                </c:pt>
                <c:pt idx="206">
                  <c:v>9662</c:v>
                </c:pt>
                <c:pt idx="207">
                  <c:v>9661</c:v>
                </c:pt>
                <c:pt idx="208">
                  <c:v>9126</c:v>
                </c:pt>
                <c:pt idx="209">
                  <c:v>8102</c:v>
                </c:pt>
                <c:pt idx="210">
                  <c:v>7613</c:v>
                </c:pt>
                <c:pt idx="211">
                  <c:v>7083</c:v>
                </c:pt>
                <c:pt idx="212">
                  <c:v>6756</c:v>
                </c:pt>
                <c:pt idx="213">
                  <c:v>6820</c:v>
                </c:pt>
                <c:pt idx="214">
                  <c:v>6788</c:v>
                </c:pt>
                <c:pt idx="215">
                  <c:v>6972</c:v>
                </c:pt>
                <c:pt idx="216">
                  <c:v>7237</c:v>
                </c:pt>
                <c:pt idx="217">
                  <c:v>7180</c:v>
                </c:pt>
                <c:pt idx="218">
                  <c:v>6931</c:v>
                </c:pt>
                <c:pt idx="219">
                  <c:v>6356</c:v>
                </c:pt>
                <c:pt idx="220">
                  <c:v>5922</c:v>
                </c:pt>
                <c:pt idx="221">
                  <c:v>5362</c:v>
                </c:pt>
                <c:pt idx="222">
                  <c:v>5453</c:v>
                </c:pt>
                <c:pt idx="223">
                  <c:v>5516</c:v>
                </c:pt>
                <c:pt idx="224">
                  <c:v>5401</c:v>
                </c:pt>
                <c:pt idx="225">
                  <c:v>5811</c:v>
                </c:pt>
                <c:pt idx="226">
                  <c:v>5965</c:v>
                </c:pt>
                <c:pt idx="227">
                  <c:v>5899</c:v>
                </c:pt>
                <c:pt idx="228">
                  <c:v>6130</c:v>
                </c:pt>
                <c:pt idx="229">
                  <c:v>5941</c:v>
                </c:pt>
                <c:pt idx="230">
                  <c:v>5670</c:v>
                </c:pt>
                <c:pt idx="231">
                  <c:v>5398</c:v>
                </c:pt>
                <c:pt idx="232">
                  <c:v>5232</c:v>
                </c:pt>
                <c:pt idx="233">
                  <c:v>5068</c:v>
                </c:pt>
                <c:pt idx="234">
                  <c:v>5170</c:v>
                </c:pt>
                <c:pt idx="235">
                  <c:v>5599</c:v>
                </c:pt>
                <c:pt idx="236">
                  <c:v>5794</c:v>
                </c:pt>
                <c:pt idx="237">
                  <c:v>6277</c:v>
                </c:pt>
                <c:pt idx="238">
                  <c:v>6576</c:v>
                </c:pt>
                <c:pt idx="239">
                  <c:v>6610</c:v>
                </c:pt>
                <c:pt idx="240">
                  <c:v>6467</c:v>
                </c:pt>
                <c:pt idx="241">
                  <c:v>6334</c:v>
                </c:pt>
                <c:pt idx="242">
                  <c:v>5771</c:v>
                </c:pt>
                <c:pt idx="243">
                  <c:v>5718</c:v>
                </c:pt>
                <c:pt idx="244">
                  <c:v>5606</c:v>
                </c:pt>
                <c:pt idx="245">
                  <c:v>5985</c:v>
                </c:pt>
                <c:pt idx="246">
                  <c:v>5995</c:v>
                </c:pt>
                <c:pt idx="247">
                  <c:v>6354</c:v>
                </c:pt>
                <c:pt idx="248">
                  <c:v>6762</c:v>
                </c:pt>
                <c:pt idx="249">
                  <c:v>6992</c:v>
                </c:pt>
                <c:pt idx="250">
                  <c:v>6836</c:v>
                </c:pt>
                <c:pt idx="251">
                  <c:v>6640</c:v>
                </c:pt>
                <c:pt idx="252">
                  <c:v>6301</c:v>
                </c:pt>
                <c:pt idx="253">
                  <c:v>6065</c:v>
                </c:pt>
                <c:pt idx="254">
                  <c:v>5690</c:v>
                </c:pt>
                <c:pt idx="255">
                  <c:v>6093</c:v>
                </c:pt>
                <c:pt idx="256">
                  <c:v>6251</c:v>
                </c:pt>
                <c:pt idx="257">
                  <c:v>6471</c:v>
                </c:pt>
                <c:pt idx="258">
                  <c:v>7132</c:v>
                </c:pt>
                <c:pt idx="259">
                  <c:v>7291</c:v>
                </c:pt>
                <c:pt idx="260">
                  <c:v>7244</c:v>
                </c:pt>
                <c:pt idx="261">
                  <c:v>7349</c:v>
                </c:pt>
                <c:pt idx="262">
                  <c:v>6989</c:v>
                </c:pt>
                <c:pt idx="263">
                  <c:v>6520</c:v>
                </c:pt>
                <c:pt idx="264">
                  <c:v>6373</c:v>
                </c:pt>
                <c:pt idx="265">
                  <c:v>6380</c:v>
                </c:pt>
                <c:pt idx="266">
                  <c:v>6573</c:v>
                </c:pt>
                <c:pt idx="267">
                  <c:v>6854</c:v>
                </c:pt>
                <c:pt idx="268">
                  <c:v>7362</c:v>
                </c:pt>
                <c:pt idx="269">
                  <c:v>7918</c:v>
                </c:pt>
                <c:pt idx="270">
                  <c:v>8203</c:v>
                </c:pt>
                <c:pt idx="271">
                  <c:v>8328</c:v>
                </c:pt>
                <c:pt idx="272">
                  <c:v>8018</c:v>
                </c:pt>
                <c:pt idx="273">
                  <c:v>7775</c:v>
                </c:pt>
                <c:pt idx="274">
                  <c:v>7516</c:v>
                </c:pt>
                <c:pt idx="275">
                  <c:v>7549</c:v>
                </c:pt>
                <c:pt idx="276">
                  <c:v>7741</c:v>
                </c:pt>
                <c:pt idx="277">
                  <c:v>7944</c:v>
                </c:pt>
                <c:pt idx="278">
                  <c:v>8792</c:v>
                </c:pt>
                <c:pt idx="279">
                  <c:v>9422</c:v>
                </c:pt>
                <c:pt idx="280">
                  <c:v>9970</c:v>
                </c:pt>
                <c:pt idx="281">
                  <c:v>10100</c:v>
                </c:pt>
                <c:pt idx="282">
                  <c:v>10257</c:v>
                </c:pt>
                <c:pt idx="283">
                  <c:v>9974</c:v>
                </c:pt>
                <c:pt idx="284">
                  <c:v>9372</c:v>
                </c:pt>
                <c:pt idx="285">
                  <c:v>8731</c:v>
                </c:pt>
                <c:pt idx="286">
                  <c:v>8747</c:v>
                </c:pt>
                <c:pt idx="287">
                  <c:v>8790</c:v>
                </c:pt>
                <c:pt idx="288">
                  <c:v>9428</c:v>
                </c:pt>
                <c:pt idx="289">
                  <c:v>9602</c:v>
                </c:pt>
                <c:pt idx="290">
                  <c:v>9808</c:v>
                </c:pt>
                <c:pt idx="291">
                  <c:v>10317</c:v>
                </c:pt>
                <c:pt idx="292">
                  <c:v>10375</c:v>
                </c:pt>
                <c:pt idx="293">
                  <c:v>10423</c:v>
                </c:pt>
                <c:pt idx="294">
                  <c:v>10030</c:v>
                </c:pt>
                <c:pt idx="295">
                  <c:v>9917</c:v>
                </c:pt>
                <c:pt idx="296">
                  <c:v>9800</c:v>
                </c:pt>
                <c:pt idx="297">
                  <c:v>10071</c:v>
                </c:pt>
                <c:pt idx="298">
                  <c:v>10242</c:v>
                </c:pt>
                <c:pt idx="299">
                  <c:v>10737</c:v>
                </c:pt>
                <c:pt idx="300">
                  <c:v>11235</c:v>
                </c:pt>
                <c:pt idx="301">
                  <c:v>11853</c:v>
                </c:pt>
                <c:pt idx="302">
                  <c:v>12188</c:v>
                </c:pt>
                <c:pt idx="303">
                  <c:v>12159</c:v>
                </c:pt>
                <c:pt idx="304">
                  <c:v>12032</c:v>
                </c:pt>
                <c:pt idx="305">
                  <c:v>11162</c:v>
                </c:pt>
                <c:pt idx="306">
                  <c:v>10839</c:v>
                </c:pt>
                <c:pt idx="307">
                  <c:v>10297</c:v>
                </c:pt>
                <c:pt idx="308">
                  <c:v>9967</c:v>
                </c:pt>
                <c:pt idx="309">
                  <c:v>9883</c:v>
                </c:pt>
                <c:pt idx="310">
                  <c:v>9813</c:v>
                </c:pt>
                <c:pt idx="311">
                  <c:v>9962</c:v>
                </c:pt>
                <c:pt idx="312">
                  <c:v>9804</c:v>
                </c:pt>
                <c:pt idx="313">
                  <c:v>9480</c:v>
                </c:pt>
                <c:pt idx="314">
                  <c:v>9086</c:v>
                </c:pt>
                <c:pt idx="315">
                  <c:v>8639</c:v>
                </c:pt>
                <c:pt idx="316">
                  <c:v>7778</c:v>
                </c:pt>
                <c:pt idx="317">
                  <c:v>7022</c:v>
                </c:pt>
                <c:pt idx="318">
                  <c:v>6236</c:v>
                </c:pt>
                <c:pt idx="319">
                  <c:v>5733</c:v>
                </c:pt>
                <c:pt idx="320">
                  <c:v>5351</c:v>
                </c:pt>
                <c:pt idx="321">
                  <c:v>5271</c:v>
                </c:pt>
                <c:pt idx="322">
                  <c:v>5325</c:v>
                </c:pt>
                <c:pt idx="323">
                  <c:v>5167</c:v>
                </c:pt>
                <c:pt idx="324">
                  <c:v>5137</c:v>
                </c:pt>
                <c:pt idx="325">
                  <c:v>4984</c:v>
                </c:pt>
                <c:pt idx="326">
                  <c:v>4637</c:v>
                </c:pt>
                <c:pt idx="327">
                  <c:v>4591</c:v>
                </c:pt>
                <c:pt idx="328">
                  <c:v>4431</c:v>
                </c:pt>
                <c:pt idx="329">
                  <c:v>4317</c:v>
                </c:pt>
                <c:pt idx="330">
                  <c:v>4151</c:v>
                </c:pt>
                <c:pt idx="331">
                  <c:v>3926</c:v>
                </c:pt>
                <c:pt idx="332">
                  <c:v>3917</c:v>
                </c:pt>
                <c:pt idx="333">
                  <c:v>3774</c:v>
                </c:pt>
                <c:pt idx="334">
                  <c:v>3645</c:v>
                </c:pt>
                <c:pt idx="335">
                  <c:v>3520</c:v>
                </c:pt>
                <c:pt idx="336">
                  <c:v>3539</c:v>
                </c:pt>
                <c:pt idx="337">
                  <c:v>3563</c:v>
                </c:pt>
                <c:pt idx="338">
                  <c:v>3244</c:v>
                </c:pt>
                <c:pt idx="339">
                  <c:v>3073</c:v>
                </c:pt>
                <c:pt idx="340">
                  <c:v>2968</c:v>
                </c:pt>
                <c:pt idx="341">
                  <c:v>2835</c:v>
                </c:pt>
                <c:pt idx="342">
                  <c:v>2843</c:v>
                </c:pt>
                <c:pt idx="343">
                  <c:v>2682</c:v>
                </c:pt>
                <c:pt idx="344">
                  <c:v>2651</c:v>
                </c:pt>
                <c:pt idx="345">
                  <c:v>2701</c:v>
                </c:pt>
                <c:pt idx="346">
                  <c:v>2602</c:v>
                </c:pt>
                <c:pt idx="347">
                  <c:v>2417</c:v>
                </c:pt>
                <c:pt idx="348">
                  <c:v>2237</c:v>
                </c:pt>
                <c:pt idx="349">
                  <c:v>2244</c:v>
                </c:pt>
                <c:pt idx="350">
                  <c:v>1970</c:v>
                </c:pt>
                <c:pt idx="351">
                  <c:v>1996</c:v>
                </c:pt>
                <c:pt idx="352">
                  <c:v>1895</c:v>
                </c:pt>
                <c:pt idx="353">
                  <c:v>1850</c:v>
                </c:pt>
                <c:pt idx="354">
                  <c:v>1873</c:v>
                </c:pt>
                <c:pt idx="355">
                  <c:v>1872</c:v>
                </c:pt>
                <c:pt idx="356">
                  <c:v>1711</c:v>
                </c:pt>
                <c:pt idx="357">
                  <c:v>1683</c:v>
                </c:pt>
                <c:pt idx="358">
                  <c:v>1651</c:v>
                </c:pt>
                <c:pt idx="359">
                  <c:v>1450</c:v>
                </c:pt>
                <c:pt idx="360">
                  <c:v>1466</c:v>
                </c:pt>
                <c:pt idx="361">
                  <c:v>1493</c:v>
                </c:pt>
                <c:pt idx="362">
                  <c:v>1408</c:v>
                </c:pt>
                <c:pt idx="363">
                  <c:v>1411</c:v>
                </c:pt>
                <c:pt idx="364">
                  <c:v>1499</c:v>
                </c:pt>
                <c:pt idx="365">
                  <c:v>1355</c:v>
                </c:pt>
                <c:pt idx="366">
                  <c:v>1413</c:v>
                </c:pt>
                <c:pt idx="367">
                  <c:v>1344</c:v>
                </c:pt>
                <c:pt idx="368">
                  <c:v>1336</c:v>
                </c:pt>
                <c:pt idx="369">
                  <c:v>1340</c:v>
                </c:pt>
                <c:pt idx="370">
                  <c:v>1253</c:v>
                </c:pt>
                <c:pt idx="371">
                  <c:v>1171</c:v>
                </c:pt>
                <c:pt idx="372">
                  <c:v>1103</c:v>
                </c:pt>
                <c:pt idx="373">
                  <c:v>1144</c:v>
                </c:pt>
                <c:pt idx="374">
                  <c:v>1175</c:v>
                </c:pt>
                <c:pt idx="375">
                  <c:v>1153</c:v>
                </c:pt>
                <c:pt idx="376">
                  <c:v>1137</c:v>
                </c:pt>
                <c:pt idx="377">
                  <c:v>1126</c:v>
                </c:pt>
                <c:pt idx="378">
                  <c:v>1149</c:v>
                </c:pt>
                <c:pt idx="379">
                  <c:v>1165</c:v>
                </c:pt>
                <c:pt idx="380">
                  <c:v>1067</c:v>
                </c:pt>
                <c:pt idx="381">
                  <c:v>1058</c:v>
                </c:pt>
                <c:pt idx="382">
                  <c:v>1082</c:v>
                </c:pt>
                <c:pt idx="383">
                  <c:v>962</c:v>
                </c:pt>
                <c:pt idx="384">
                  <c:v>1061</c:v>
                </c:pt>
                <c:pt idx="385">
                  <c:v>1049</c:v>
                </c:pt>
                <c:pt idx="386">
                  <c:v>1101</c:v>
                </c:pt>
                <c:pt idx="387">
                  <c:v>1130</c:v>
                </c:pt>
                <c:pt idx="388">
                  <c:v>1112</c:v>
                </c:pt>
                <c:pt idx="389">
                  <c:v>1097</c:v>
                </c:pt>
                <c:pt idx="390">
                  <c:v>1040</c:v>
                </c:pt>
                <c:pt idx="391">
                  <c:v>1073</c:v>
                </c:pt>
                <c:pt idx="392">
                  <c:v>1060</c:v>
                </c:pt>
                <c:pt idx="393">
                  <c:v>1057</c:v>
                </c:pt>
                <c:pt idx="394">
                  <c:v>1006</c:v>
                </c:pt>
                <c:pt idx="395">
                  <c:v>1032</c:v>
                </c:pt>
                <c:pt idx="396">
                  <c:v>1127</c:v>
                </c:pt>
                <c:pt idx="397">
                  <c:v>1141</c:v>
                </c:pt>
                <c:pt idx="398">
                  <c:v>1136</c:v>
                </c:pt>
                <c:pt idx="399">
                  <c:v>1135</c:v>
                </c:pt>
                <c:pt idx="400">
                  <c:v>1097</c:v>
                </c:pt>
                <c:pt idx="401">
                  <c:v>1099</c:v>
                </c:pt>
                <c:pt idx="402">
                  <c:v>1037</c:v>
                </c:pt>
                <c:pt idx="403">
                  <c:v>1035</c:v>
                </c:pt>
                <c:pt idx="404">
                  <c:v>1041</c:v>
                </c:pt>
                <c:pt idx="405">
                  <c:v>1117</c:v>
                </c:pt>
                <c:pt idx="406">
                  <c:v>1040</c:v>
                </c:pt>
                <c:pt idx="407">
                  <c:v>1011</c:v>
                </c:pt>
                <c:pt idx="408">
                  <c:v>1066</c:v>
                </c:pt>
                <c:pt idx="409">
                  <c:v>1085</c:v>
                </c:pt>
                <c:pt idx="410">
                  <c:v>1058</c:v>
                </c:pt>
                <c:pt idx="411">
                  <c:v>1032</c:v>
                </c:pt>
                <c:pt idx="412">
                  <c:v>1036</c:v>
                </c:pt>
                <c:pt idx="413">
                  <c:v>977</c:v>
                </c:pt>
                <c:pt idx="414">
                  <c:v>1021</c:v>
                </c:pt>
                <c:pt idx="415">
                  <c:v>1025</c:v>
                </c:pt>
                <c:pt idx="416">
                  <c:v>1040</c:v>
                </c:pt>
                <c:pt idx="417">
                  <c:v>1070</c:v>
                </c:pt>
                <c:pt idx="418">
                  <c:v>1106</c:v>
                </c:pt>
                <c:pt idx="419">
                  <c:v>1118</c:v>
                </c:pt>
                <c:pt idx="420">
                  <c:v>1118</c:v>
                </c:pt>
                <c:pt idx="421">
                  <c:v>1192</c:v>
                </c:pt>
                <c:pt idx="422">
                  <c:v>1117</c:v>
                </c:pt>
                <c:pt idx="423">
                  <c:v>1166</c:v>
                </c:pt>
                <c:pt idx="424">
                  <c:v>1206</c:v>
                </c:pt>
                <c:pt idx="425">
                  <c:v>1127</c:v>
                </c:pt>
                <c:pt idx="426">
                  <c:v>1088</c:v>
                </c:pt>
                <c:pt idx="427">
                  <c:v>1029</c:v>
                </c:pt>
                <c:pt idx="428">
                  <c:v>1040</c:v>
                </c:pt>
                <c:pt idx="429">
                  <c:v>1152</c:v>
                </c:pt>
                <c:pt idx="430">
                  <c:v>1080</c:v>
                </c:pt>
                <c:pt idx="431">
                  <c:v>1016</c:v>
                </c:pt>
                <c:pt idx="432">
                  <c:v>1098</c:v>
                </c:pt>
                <c:pt idx="433">
                  <c:v>1039</c:v>
                </c:pt>
                <c:pt idx="434">
                  <c:v>1021</c:v>
                </c:pt>
                <c:pt idx="435">
                  <c:v>1026</c:v>
                </c:pt>
                <c:pt idx="436">
                  <c:v>1001</c:v>
                </c:pt>
                <c:pt idx="437">
                  <c:v>980</c:v>
                </c:pt>
                <c:pt idx="438">
                  <c:v>957</c:v>
                </c:pt>
                <c:pt idx="439">
                  <c:v>987</c:v>
                </c:pt>
                <c:pt idx="440">
                  <c:v>1009</c:v>
                </c:pt>
                <c:pt idx="441">
                  <c:v>1009</c:v>
                </c:pt>
                <c:pt idx="442">
                  <c:v>1007</c:v>
                </c:pt>
                <c:pt idx="443">
                  <c:v>931</c:v>
                </c:pt>
                <c:pt idx="444">
                  <c:v>927</c:v>
                </c:pt>
                <c:pt idx="445">
                  <c:v>867</c:v>
                </c:pt>
                <c:pt idx="446">
                  <c:v>896</c:v>
                </c:pt>
                <c:pt idx="447">
                  <c:v>931</c:v>
                </c:pt>
                <c:pt idx="448">
                  <c:v>852</c:v>
                </c:pt>
                <c:pt idx="449">
                  <c:v>882</c:v>
                </c:pt>
                <c:pt idx="450">
                  <c:v>889</c:v>
                </c:pt>
                <c:pt idx="451">
                  <c:v>903</c:v>
                </c:pt>
                <c:pt idx="452">
                  <c:v>845</c:v>
                </c:pt>
                <c:pt idx="453">
                  <c:v>856</c:v>
                </c:pt>
                <c:pt idx="454">
                  <c:v>840</c:v>
                </c:pt>
                <c:pt idx="455">
                  <c:v>839</c:v>
                </c:pt>
                <c:pt idx="456">
                  <c:v>861</c:v>
                </c:pt>
                <c:pt idx="457">
                  <c:v>762</c:v>
                </c:pt>
                <c:pt idx="458">
                  <c:v>737</c:v>
                </c:pt>
                <c:pt idx="459">
                  <c:v>724</c:v>
                </c:pt>
                <c:pt idx="460">
                  <c:v>740</c:v>
                </c:pt>
                <c:pt idx="461">
                  <c:v>740</c:v>
                </c:pt>
                <c:pt idx="462">
                  <c:v>678</c:v>
                </c:pt>
                <c:pt idx="463">
                  <c:v>696</c:v>
                </c:pt>
                <c:pt idx="464">
                  <c:v>674</c:v>
                </c:pt>
                <c:pt idx="465">
                  <c:v>606</c:v>
                </c:pt>
                <c:pt idx="466">
                  <c:v>607</c:v>
                </c:pt>
                <c:pt idx="467">
                  <c:v>561</c:v>
                </c:pt>
                <c:pt idx="468">
                  <c:v>543</c:v>
                </c:pt>
                <c:pt idx="469">
                  <c:v>526</c:v>
                </c:pt>
                <c:pt idx="470">
                  <c:v>554</c:v>
                </c:pt>
                <c:pt idx="471">
                  <c:v>462</c:v>
                </c:pt>
                <c:pt idx="472">
                  <c:v>477</c:v>
                </c:pt>
                <c:pt idx="473">
                  <c:v>481</c:v>
                </c:pt>
                <c:pt idx="474">
                  <c:v>474</c:v>
                </c:pt>
                <c:pt idx="475">
                  <c:v>439</c:v>
                </c:pt>
                <c:pt idx="476">
                  <c:v>478</c:v>
                </c:pt>
                <c:pt idx="477">
                  <c:v>393</c:v>
                </c:pt>
                <c:pt idx="478">
                  <c:v>428</c:v>
                </c:pt>
                <c:pt idx="479">
                  <c:v>386</c:v>
                </c:pt>
                <c:pt idx="480">
                  <c:v>389</c:v>
                </c:pt>
                <c:pt idx="481">
                  <c:v>399</c:v>
                </c:pt>
                <c:pt idx="482">
                  <c:v>390</c:v>
                </c:pt>
                <c:pt idx="483">
                  <c:v>446</c:v>
                </c:pt>
                <c:pt idx="484">
                  <c:v>353</c:v>
                </c:pt>
                <c:pt idx="485">
                  <c:v>349</c:v>
                </c:pt>
                <c:pt idx="486">
                  <c:v>368</c:v>
                </c:pt>
                <c:pt idx="487">
                  <c:v>350</c:v>
                </c:pt>
                <c:pt idx="488">
                  <c:v>349</c:v>
                </c:pt>
                <c:pt idx="489">
                  <c:v>320</c:v>
                </c:pt>
                <c:pt idx="490">
                  <c:v>287</c:v>
                </c:pt>
                <c:pt idx="491">
                  <c:v>306</c:v>
                </c:pt>
                <c:pt idx="492">
                  <c:v>295</c:v>
                </c:pt>
                <c:pt idx="493">
                  <c:v>282</c:v>
                </c:pt>
                <c:pt idx="494">
                  <c:v>274</c:v>
                </c:pt>
                <c:pt idx="495">
                  <c:v>267</c:v>
                </c:pt>
                <c:pt idx="496">
                  <c:v>267</c:v>
                </c:pt>
                <c:pt idx="497">
                  <c:v>242</c:v>
                </c:pt>
                <c:pt idx="498">
                  <c:v>264</c:v>
                </c:pt>
                <c:pt idx="499">
                  <c:v>239</c:v>
                </c:pt>
                <c:pt idx="500">
                  <c:v>0</c:v>
                </c:pt>
                <c:pt idx="501">
                  <c:v>0</c:v>
                </c:pt>
              </c:numCache>
            </c:numRef>
          </c:yVal>
          <c:smooth val="1"/>
          <c:extLst xmlns:c16r2="http://schemas.microsoft.com/office/drawing/2015/06/chart">
            <c:ext xmlns:c16="http://schemas.microsoft.com/office/drawing/2014/chart" uri="{C3380CC4-5D6E-409C-BE32-E72D297353CC}">
              <c16:uniqueId val="{00000002-D2EB-6045-A3D9-88655F2A39E3}"/>
            </c:ext>
          </c:extLst>
        </c:ser>
        <c:ser>
          <c:idx val="3"/>
          <c:order val="3"/>
          <c:tx>
            <c:strRef>
              <c:f>Sheet1!$E$1</c:f>
              <c:strCache>
                <c:ptCount val="1"/>
                <c:pt idx="0">
                  <c:v>WT H3 AP</c:v>
                </c:pt>
              </c:strCache>
            </c:strRef>
          </c:tx>
          <c:spPr>
            <a:ln w="19050" cap="rnd">
              <a:solidFill>
                <a:schemeClr val="accent4"/>
              </a:solidFill>
              <a:round/>
            </a:ln>
            <a:effectLst/>
          </c:spPr>
          <c:marker>
            <c:symbol val="none"/>
          </c:marker>
          <c:xVal>
            <c:numRef>
              <c:f>Sheet1!$A$2:$A$504</c:f>
              <c:numCache>
                <c:formatCode>General</c:formatCode>
                <c:ptCount val="50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numCache>
            </c:numRef>
          </c:xVal>
          <c:yVal>
            <c:numRef>
              <c:f>Sheet1!$E$2:$E$504</c:f>
              <c:numCache>
                <c:formatCode>General</c:formatCode>
                <c:ptCount val="50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1</c:v>
                </c:pt>
                <c:pt idx="47">
                  <c:v>2</c:v>
                </c:pt>
                <c:pt idx="48">
                  <c:v>5</c:v>
                </c:pt>
                <c:pt idx="49">
                  <c:v>9</c:v>
                </c:pt>
                <c:pt idx="50">
                  <c:v>94</c:v>
                </c:pt>
                <c:pt idx="51">
                  <c:v>2495</c:v>
                </c:pt>
                <c:pt idx="52">
                  <c:v>2911</c:v>
                </c:pt>
                <c:pt idx="53">
                  <c:v>2539</c:v>
                </c:pt>
                <c:pt idx="54">
                  <c:v>2861</c:v>
                </c:pt>
                <c:pt idx="55">
                  <c:v>2733</c:v>
                </c:pt>
                <c:pt idx="56">
                  <c:v>2682</c:v>
                </c:pt>
                <c:pt idx="57">
                  <c:v>2553</c:v>
                </c:pt>
                <c:pt idx="58">
                  <c:v>2832</c:v>
                </c:pt>
                <c:pt idx="59">
                  <c:v>2765</c:v>
                </c:pt>
                <c:pt idx="60">
                  <c:v>3043</c:v>
                </c:pt>
                <c:pt idx="61">
                  <c:v>3176</c:v>
                </c:pt>
                <c:pt idx="62">
                  <c:v>3295</c:v>
                </c:pt>
                <c:pt idx="63">
                  <c:v>3240</c:v>
                </c:pt>
                <c:pt idx="64">
                  <c:v>3365</c:v>
                </c:pt>
                <c:pt idx="65">
                  <c:v>3323</c:v>
                </c:pt>
                <c:pt idx="66">
                  <c:v>3857</c:v>
                </c:pt>
                <c:pt idx="67">
                  <c:v>4153</c:v>
                </c:pt>
                <c:pt idx="68">
                  <c:v>4073</c:v>
                </c:pt>
                <c:pt idx="69">
                  <c:v>4300</c:v>
                </c:pt>
                <c:pt idx="70">
                  <c:v>4424</c:v>
                </c:pt>
                <c:pt idx="71">
                  <c:v>4938</c:v>
                </c:pt>
                <c:pt idx="72">
                  <c:v>5030</c:v>
                </c:pt>
                <c:pt idx="73">
                  <c:v>4810</c:v>
                </c:pt>
                <c:pt idx="74">
                  <c:v>4889</c:v>
                </c:pt>
                <c:pt idx="75">
                  <c:v>4903</c:v>
                </c:pt>
                <c:pt idx="76">
                  <c:v>5237</c:v>
                </c:pt>
                <c:pt idx="77">
                  <c:v>4862</c:v>
                </c:pt>
                <c:pt idx="78">
                  <c:v>4672</c:v>
                </c:pt>
                <c:pt idx="79">
                  <c:v>4815</c:v>
                </c:pt>
                <c:pt idx="80">
                  <c:v>4681</c:v>
                </c:pt>
                <c:pt idx="81">
                  <c:v>4902</c:v>
                </c:pt>
                <c:pt idx="82">
                  <c:v>4994</c:v>
                </c:pt>
                <c:pt idx="83">
                  <c:v>4947</c:v>
                </c:pt>
                <c:pt idx="84">
                  <c:v>5047</c:v>
                </c:pt>
                <c:pt idx="85">
                  <c:v>5156</c:v>
                </c:pt>
                <c:pt idx="86">
                  <c:v>5330</c:v>
                </c:pt>
                <c:pt idx="87">
                  <c:v>5938</c:v>
                </c:pt>
                <c:pt idx="88">
                  <c:v>6479</c:v>
                </c:pt>
                <c:pt idx="89">
                  <c:v>7597</c:v>
                </c:pt>
                <c:pt idx="90">
                  <c:v>9827</c:v>
                </c:pt>
                <c:pt idx="91">
                  <c:v>12053</c:v>
                </c:pt>
                <c:pt idx="92">
                  <c:v>13402</c:v>
                </c:pt>
                <c:pt idx="93">
                  <c:v>14685</c:v>
                </c:pt>
                <c:pt idx="94">
                  <c:v>14899</c:v>
                </c:pt>
                <c:pt idx="95">
                  <c:v>14565</c:v>
                </c:pt>
                <c:pt idx="96">
                  <c:v>14586</c:v>
                </c:pt>
                <c:pt idx="97">
                  <c:v>14449</c:v>
                </c:pt>
                <c:pt idx="98">
                  <c:v>13842</c:v>
                </c:pt>
                <c:pt idx="99">
                  <c:v>14045</c:v>
                </c:pt>
                <c:pt idx="100">
                  <c:v>14003</c:v>
                </c:pt>
                <c:pt idx="101">
                  <c:v>14123</c:v>
                </c:pt>
                <c:pt idx="102">
                  <c:v>15592</c:v>
                </c:pt>
                <c:pt idx="103">
                  <c:v>16418</c:v>
                </c:pt>
                <c:pt idx="104">
                  <c:v>17843</c:v>
                </c:pt>
                <c:pt idx="105">
                  <c:v>18751</c:v>
                </c:pt>
                <c:pt idx="106">
                  <c:v>20266</c:v>
                </c:pt>
                <c:pt idx="107">
                  <c:v>21492</c:v>
                </c:pt>
                <c:pt idx="108">
                  <c:v>22745</c:v>
                </c:pt>
                <c:pt idx="109">
                  <c:v>23340</c:v>
                </c:pt>
                <c:pt idx="110">
                  <c:v>23203</c:v>
                </c:pt>
                <c:pt idx="111">
                  <c:v>22854</c:v>
                </c:pt>
                <c:pt idx="112">
                  <c:v>22474</c:v>
                </c:pt>
                <c:pt idx="113">
                  <c:v>22774</c:v>
                </c:pt>
                <c:pt idx="114">
                  <c:v>23078</c:v>
                </c:pt>
                <c:pt idx="115">
                  <c:v>23750</c:v>
                </c:pt>
                <c:pt idx="116">
                  <c:v>23569</c:v>
                </c:pt>
                <c:pt idx="117">
                  <c:v>23771</c:v>
                </c:pt>
                <c:pt idx="118">
                  <c:v>24223</c:v>
                </c:pt>
                <c:pt idx="119">
                  <c:v>22934</c:v>
                </c:pt>
                <c:pt idx="120">
                  <c:v>22801</c:v>
                </c:pt>
                <c:pt idx="121">
                  <c:v>22526</c:v>
                </c:pt>
                <c:pt idx="122">
                  <c:v>22795</c:v>
                </c:pt>
                <c:pt idx="123">
                  <c:v>25462</c:v>
                </c:pt>
                <c:pt idx="124">
                  <c:v>30533</c:v>
                </c:pt>
                <c:pt idx="125">
                  <c:v>35961</c:v>
                </c:pt>
                <c:pt idx="126">
                  <c:v>41934</c:v>
                </c:pt>
                <c:pt idx="127">
                  <c:v>49203</c:v>
                </c:pt>
                <c:pt idx="128">
                  <c:v>56928</c:v>
                </c:pt>
                <c:pt idx="129">
                  <c:v>62900</c:v>
                </c:pt>
                <c:pt idx="130">
                  <c:v>66221</c:v>
                </c:pt>
                <c:pt idx="131">
                  <c:v>63598</c:v>
                </c:pt>
                <c:pt idx="132">
                  <c:v>60048</c:v>
                </c:pt>
                <c:pt idx="133">
                  <c:v>58284</c:v>
                </c:pt>
                <c:pt idx="134">
                  <c:v>57877</c:v>
                </c:pt>
                <c:pt idx="135">
                  <c:v>55316</c:v>
                </c:pt>
                <c:pt idx="136">
                  <c:v>54136</c:v>
                </c:pt>
                <c:pt idx="137">
                  <c:v>54499</c:v>
                </c:pt>
                <c:pt idx="138">
                  <c:v>55246</c:v>
                </c:pt>
                <c:pt idx="139">
                  <c:v>54657</c:v>
                </c:pt>
                <c:pt idx="140">
                  <c:v>53615</c:v>
                </c:pt>
                <c:pt idx="141">
                  <c:v>53758</c:v>
                </c:pt>
                <c:pt idx="142">
                  <c:v>50929</c:v>
                </c:pt>
                <c:pt idx="143">
                  <c:v>52922</c:v>
                </c:pt>
                <c:pt idx="144">
                  <c:v>61970</c:v>
                </c:pt>
                <c:pt idx="145">
                  <c:v>85388</c:v>
                </c:pt>
                <c:pt idx="146">
                  <c:v>128402</c:v>
                </c:pt>
                <c:pt idx="147">
                  <c:v>188520</c:v>
                </c:pt>
                <c:pt idx="148">
                  <c:v>248682</c:v>
                </c:pt>
                <c:pt idx="149">
                  <c:v>299312</c:v>
                </c:pt>
                <c:pt idx="150">
                  <c:v>332282</c:v>
                </c:pt>
                <c:pt idx="151">
                  <c:v>326552</c:v>
                </c:pt>
                <c:pt idx="152">
                  <c:v>299608</c:v>
                </c:pt>
                <c:pt idx="153">
                  <c:v>279438</c:v>
                </c:pt>
                <c:pt idx="154">
                  <c:v>252826</c:v>
                </c:pt>
                <c:pt idx="155">
                  <c:v>237832</c:v>
                </c:pt>
                <c:pt idx="156">
                  <c:v>231167</c:v>
                </c:pt>
                <c:pt idx="157">
                  <c:v>228463</c:v>
                </c:pt>
                <c:pt idx="158">
                  <c:v>226643</c:v>
                </c:pt>
                <c:pt idx="159">
                  <c:v>220397</c:v>
                </c:pt>
                <c:pt idx="160">
                  <c:v>210092</c:v>
                </c:pt>
                <c:pt idx="161">
                  <c:v>190121</c:v>
                </c:pt>
                <c:pt idx="162">
                  <c:v>173001</c:v>
                </c:pt>
                <c:pt idx="163">
                  <c:v>152606</c:v>
                </c:pt>
                <c:pt idx="164">
                  <c:v>133429</c:v>
                </c:pt>
                <c:pt idx="165">
                  <c:v>121558</c:v>
                </c:pt>
                <c:pt idx="166">
                  <c:v>111672</c:v>
                </c:pt>
                <c:pt idx="167">
                  <c:v>103833</c:v>
                </c:pt>
                <c:pt idx="168">
                  <c:v>104163</c:v>
                </c:pt>
                <c:pt idx="169">
                  <c:v>102275</c:v>
                </c:pt>
                <c:pt idx="170">
                  <c:v>91511</c:v>
                </c:pt>
                <c:pt idx="171">
                  <c:v>79650</c:v>
                </c:pt>
                <c:pt idx="172">
                  <c:v>66682</c:v>
                </c:pt>
                <c:pt idx="173">
                  <c:v>54146</c:v>
                </c:pt>
                <c:pt idx="174">
                  <c:v>44694</c:v>
                </c:pt>
                <c:pt idx="175">
                  <c:v>39735</c:v>
                </c:pt>
                <c:pt idx="176">
                  <c:v>35448</c:v>
                </c:pt>
                <c:pt idx="177">
                  <c:v>32625</c:v>
                </c:pt>
                <c:pt idx="178">
                  <c:v>32490</c:v>
                </c:pt>
                <c:pt idx="179">
                  <c:v>29859</c:v>
                </c:pt>
                <c:pt idx="180">
                  <c:v>26692</c:v>
                </c:pt>
                <c:pt idx="181">
                  <c:v>24740</c:v>
                </c:pt>
                <c:pt idx="182">
                  <c:v>22947</c:v>
                </c:pt>
                <c:pt idx="183">
                  <c:v>22006</c:v>
                </c:pt>
                <c:pt idx="184">
                  <c:v>20731</c:v>
                </c:pt>
                <c:pt idx="185">
                  <c:v>18873</c:v>
                </c:pt>
                <c:pt idx="186">
                  <c:v>18495</c:v>
                </c:pt>
                <c:pt idx="187">
                  <c:v>16905</c:v>
                </c:pt>
                <c:pt idx="188">
                  <c:v>15911</c:v>
                </c:pt>
                <c:pt idx="189">
                  <c:v>14893</c:v>
                </c:pt>
                <c:pt idx="190">
                  <c:v>14341</c:v>
                </c:pt>
                <c:pt idx="191">
                  <c:v>13882</c:v>
                </c:pt>
                <c:pt idx="192">
                  <c:v>12804</c:v>
                </c:pt>
                <c:pt idx="193">
                  <c:v>12457</c:v>
                </c:pt>
                <c:pt idx="194">
                  <c:v>11618</c:v>
                </c:pt>
                <c:pt idx="195">
                  <c:v>11232</c:v>
                </c:pt>
                <c:pt idx="196">
                  <c:v>10332</c:v>
                </c:pt>
                <c:pt idx="197">
                  <c:v>10027</c:v>
                </c:pt>
                <c:pt idx="198">
                  <c:v>9818</c:v>
                </c:pt>
                <c:pt idx="199">
                  <c:v>9515</c:v>
                </c:pt>
                <c:pt idx="200">
                  <c:v>8932</c:v>
                </c:pt>
                <c:pt idx="201">
                  <c:v>9016</c:v>
                </c:pt>
                <c:pt idx="202">
                  <c:v>8627</c:v>
                </c:pt>
                <c:pt idx="203">
                  <c:v>8250</c:v>
                </c:pt>
                <c:pt idx="204">
                  <c:v>8277</c:v>
                </c:pt>
                <c:pt idx="205">
                  <c:v>7998</c:v>
                </c:pt>
                <c:pt idx="206">
                  <c:v>7707</c:v>
                </c:pt>
                <c:pt idx="207">
                  <c:v>7928</c:v>
                </c:pt>
                <c:pt idx="208">
                  <c:v>7540</c:v>
                </c:pt>
                <c:pt idx="209">
                  <c:v>7456</c:v>
                </c:pt>
                <c:pt idx="210">
                  <c:v>7396</c:v>
                </c:pt>
                <c:pt idx="211">
                  <c:v>7109</c:v>
                </c:pt>
                <c:pt idx="212">
                  <c:v>6778</c:v>
                </c:pt>
                <c:pt idx="213">
                  <c:v>6502</c:v>
                </c:pt>
                <c:pt idx="214">
                  <c:v>6622</c:v>
                </c:pt>
                <c:pt idx="215">
                  <c:v>6269</c:v>
                </c:pt>
                <c:pt idx="216">
                  <c:v>6243</c:v>
                </c:pt>
                <c:pt idx="217">
                  <c:v>6271</c:v>
                </c:pt>
                <c:pt idx="218">
                  <c:v>6058</c:v>
                </c:pt>
                <c:pt idx="219">
                  <c:v>5965</c:v>
                </c:pt>
                <c:pt idx="220">
                  <c:v>5745</c:v>
                </c:pt>
                <c:pt idx="221">
                  <c:v>5533</c:v>
                </c:pt>
                <c:pt idx="222">
                  <c:v>5538</c:v>
                </c:pt>
                <c:pt idx="223">
                  <c:v>5476</c:v>
                </c:pt>
                <c:pt idx="224">
                  <c:v>5382</c:v>
                </c:pt>
                <c:pt idx="225">
                  <c:v>5248</c:v>
                </c:pt>
                <c:pt idx="226">
                  <c:v>5415</c:v>
                </c:pt>
                <c:pt idx="227">
                  <c:v>5397</c:v>
                </c:pt>
                <c:pt idx="228">
                  <c:v>5525</c:v>
                </c:pt>
                <c:pt idx="229">
                  <c:v>5572</c:v>
                </c:pt>
                <c:pt idx="230">
                  <c:v>5360</c:v>
                </c:pt>
                <c:pt idx="231">
                  <c:v>5676</c:v>
                </c:pt>
                <c:pt idx="232">
                  <c:v>5267</c:v>
                </c:pt>
                <c:pt idx="233">
                  <c:v>5111</c:v>
                </c:pt>
                <c:pt idx="234">
                  <c:v>5231</c:v>
                </c:pt>
                <c:pt idx="235">
                  <c:v>5172</c:v>
                </c:pt>
                <c:pt idx="236">
                  <c:v>5274</c:v>
                </c:pt>
                <c:pt idx="237">
                  <c:v>5547</c:v>
                </c:pt>
                <c:pt idx="238">
                  <c:v>5770</c:v>
                </c:pt>
                <c:pt idx="239">
                  <c:v>5810</c:v>
                </c:pt>
                <c:pt idx="240">
                  <c:v>6061</c:v>
                </c:pt>
                <c:pt idx="241">
                  <c:v>5991</c:v>
                </c:pt>
                <c:pt idx="242">
                  <c:v>6047</c:v>
                </c:pt>
                <c:pt idx="243">
                  <c:v>5899</c:v>
                </c:pt>
                <c:pt idx="244">
                  <c:v>5940</c:v>
                </c:pt>
                <c:pt idx="245">
                  <c:v>5750</c:v>
                </c:pt>
                <c:pt idx="246">
                  <c:v>6122</c:v>
                </c:pt>
                <c:pt idx="247">
                  <c:v>6309</c:v>
                </c:pt>
                <c:pt idx="248">
                  <c:v>6252</c:v>
                </c:pt>
                <c:pt idx="249">
                  <c:v>6456</c:v>
                </c:pt>
                <c:pt idx="250">
                  <c:v>6549</c:v>
                </c:pt>
                <c:pt idx="251">
                  <c:v>6536</c:v>
                </c:pt>
                <c:pt idx="252">
                  <c:v>6532</c:v>
                </c:pt>
                <c:pt idx="253">
                  <c:v>6143</c:v>
                </c:pt>
                <c:pt idx="254">
                  <c:v>6040</c:v>
                </c:pt>
                <c:pt idx="255">
                  <c:v>6207</c:v>
                </c:pt>
                <c:pt idx="256">
                  <c:v>6158</c:v>
                </c:pt>
                <c:pt idx="257">
                  <c:v>6307</c:v>
                </c:pt>
                <c:pt idx="258">
                  <c:v>6849</c:v>
                </c:pt>
                <c:pt idx="259">
                  <c:v>7081</c:v>
                </c:pt>
                <c:pt idx="260">
                  <c:v>7172</c:v>
                </c:pt>
                <c:pt idx="261">
                  <c:v>7127</c:v>
                </c:pt>
                <c:pt idx="262">
                  <c:v>6884</c:v>
                </c:pt>
                <c:pt idx="263">
                  <c:v>6684</c:v>
                </c:pt>
                <c:pt idx="264">
                  <c:v>6738</c:v>
                </c:pt>
                <c:pt idx="265">
                  <c:v>6844</c:v>
                </c:pt>
                <c:pt idx="266">
                  <c:v>6868</c:v>
                </c:pt>
                <c:pt idx="267">
                  <c:v>7418</c:v>
                </c:pt>
                <c:pt idx="268">
                  <c:v>7933</c:v>
                </c:pt>
                <c:pt idx="269">
                  <c:v>8144</c:v>
                </c:pt>
                <c:pt idx="270">
                  <c:v>8504</c:v>
                </c:pt>
                <c:pt idx="271">
                  <c:v>8820</c:v>
                </c:pt>
                <c:pt idx="272">
                  <c:v>8893</c:v>
                </c:pt>
                <c:pt idx="273">
                  <c:v>8805</c:v>
                </c:pt>
                <c:pt idx="274">
                  <c:v>9158</c:v>
                </c:pt>
                <c:pt idx="275">
                  <c:v>9041</c:v>
                </c:pt>
                <c:pt idx="276">
                  <c:v>9234</c:v>
                </c:pt>
                <c:pt idx="277">
                  <c:v>9574</c:v>
                </c:pt>
                <c:pt idx="278">
                  <c:v>10385</c:v>
                </c:pt>
                <c:pt idx="279">
                  <c:v>11245</c:v>
                </c:pt>
                <c:pt idx="280">
                  <c:v>11461</c:v>
                </c:pt>
                <c:pt idx="281">
                  <c:v>11679</c:v>
                </c:pt>
                <c:pt idx="282">
                  <c:v>11983</c:v>
                </c:pt>
                <c:pt idx="283">
                  <c:v>11885</c:v>
                </c:pt>
                <c:pt idx="284">
                  <c:v>11504</c:v>
                </c:pt>
                <c:pt idx="285">
                  <c:v>11559</c:v>
                </c:pt>
                <c:pt idx="286">
                  <c:v>11099</c:v>
                </c:pt>
                <c:pt idx="287">
                  <c:v>11137</c:v>
                </c:pt>
                <c:pt idx="288">
                  <c:v>11449</c:v>
                </c:pt>
                <c:pt idx="289">
                  <c:v>11913</c:v>
                </c:pt>
                <c:pt idx="290">
                  <c:v>12044</c:v>
                </c:pt>
                <c:pt idx="291">
                  <c:v>12197</c:v>
                </c:pt>
                <c:pt idx="292">
                  <c:v>12582</c:v>
                </c:pt>
                <c:pt idx="293">
                  <c:v>12338</c:v>
                </c:pt>
                <c:pt idx="294">
                  <c:v>12350</c:v>
                </c:pt>
                <c:pt idx="295">
                  <c:v>12645</c:v>
                </c:pt>
                <c:pt idx="296">
                  <c:v>12783</c:v>
                </c:pt>
                <c:pt idx="297">
                  <c:v>13463</c:v>
                </c:pt>
                <c:pt idx="298">
                  <c:v>13804</c:v>
                </c:pt>
                <c:pt idx="299">
                  <c:v>13638</c:v>
                </c:pt>
                <c:pt idx="300">
                  <c:v>13731</c:v>
                </c:pt>
                <c:pt idx="301">
                  <c:v>14179</c:v>
                </c:pt>
                <c:pt idx="302">
                  <c:v>14324</c:v>
                </c:pt>
                <c:pt idx="303">
                  <c:v>14463</c:v>
                </c:pt>
                <c:pt idx="304">
                  <c:v>14784</c:v>
                </c:pt>
                <c:pt idx="305">
                  <c:v>14571</c:v>
                </c:pt>
                <c:pt idx="306">
                  <c:v>14646</c:v>
                </c:pt>
                <c:pt idx="307">
                  <c:v>14659</c:v>
                </c:pt>
                <c:pt idx="308">
                  <c:v>13752</c:v>
                </c:pt>
                <c:pt idx="309">
                  <c:v>13500</c:v>
                </c:pt>
                <c:pt idx="310">
                  <c:v>12777</c:v>
                </c:pt>
                <c:pt idx="311">
                  <c:v>12370</c:v>
                </c:pt>
                <c:pt idx="312">
                  <c:v>11914</c:v>
                </c:pt>
                <c:pt idx="313">
                  <c:v>11813</c:v>
                </c:pt>
                <c:pt idx="314">
                  <c:v>11528</c:v>
                </c:pt>
                <c:pt idx="315">
                  <c:v>11335</c:v>
                </c:pt>
                <c:pt idx="316">
                  <c:v>10363</c:v>
                </c:pt>
                <c:pt idx="317">
                  <c:v>9504</c:v>
                </c:pt>
                <c:pt idx="318">
                  <c:v>8583</c:v>
                </c:pt>
                <c:pt idx="319">
                  <c:v>7625</c:v>
                </c:pt>
                <c:pt idx="320">
                  <c:v>6439</c:v>
                </c:pt>
                <c:pt idx="321">
                  <c:v>6134</c:v>
                </c:pt>
                <c:pt idx="322">
                  <c:v>5604</c:v>
                </c:pt>
                <c:pt idx="323">
                  <c:v>5168</c:v>
                </c:pt>
                <c:pt idx="324">
                  <c:v>5178</c:v>
                </c:pt>
                <c:pt idx="325">
                  <c:v>5347</c:v>
                </c:pt>
                <c:pt idx="326">
                  <c:v>5151</c:v>
                </c:pt>
                <c:pt idx="327">
                  <c:v>5599</c:v>
                </c:pt>
                <c:pt idx="328">
                  <c:v>5279</c:v>
                </c:pt>
                <c:pt idx="329">
                  <c:v>5180</c:v>
                </c:pt>
                <c:pt idx="330">
                  <c:v>4795</c:v>
                </c:pt>
                <c:pt idx="331">
                  <c:v>4407</c:v>
                </c:pt>
                <c:pt idx="332">
                  <c:v>3980</c:v>
                </c:pt>
                <c:pt idx="333">
                  <c:v>3867</c:v>
                </c:pt>
                <c:pt idx="334">
                  <c:v>3889</c:v>
                </c:pt>
                <c:pt idx="335">
                  <c:v>3790</c:v>
                </c:pt>
                <c:pt idx="336">
                  <c:v>3529</c:v>
                </c:pt>
                <c:pt idx="337">
                  <c:v>3788</c:v>
                </c:pt>
                <c:pt idx="338">
                  <c:v>3733</c:v>
                </c:pt>
                <c:pt idx="339">
                  <c:v>3483</c:v>
                </c:pt>
                <c:pt idx="340">
                  <c:v>3591</c:v>
                </c:pt>
                <c:pt idx="341">
                  <c:v>3060</c:v>
                </c:pt>
                <c:pt idx="342">
                  <c:v>2879</c:v>
                </c:pt>
                <c:pt idx="343">
                  <c:v>2721</c:v>
                </c:pt>
                <c:pt idx="344">
                  <c:v>2603</c:v>
                </c:pt>
                <c:pt idx="345">
                  <c:v>2426</c:v>
                </c:pt>
                <c:pt idx="346">
                  <c:v>2359</c:v>
                </c:pt>
                <c:pt idx="347">
                  <c:v>2341</c:v>
                </c:pt>
                <c:pt idx="348">
                  <c:v>2180</c:v>
                </c:pt>
                <c:pt idx="349">
                  <c:v>2198</c:v>
                </c:pt>
                <c:pt idx="350">
                  <c:v>1948</c:v>
                </c:pt>
                <c:pt idx="351">
                  <c:v>1866</c:v>
                </c:pt>
                <c:pt idx="352">
                  <c:v>1865</c:v>
                </c:pt>
                <c:pt idx="353">
                  <c:v>1801</c:v>
                </c:pt>
                <c:pt idx="354">
                  <c:v>1553</c:v>
                </c:pt>
                <c:pt idx="355">
                  <c:v>1545</c:v>
                </c:pt>
                <c:pt idx="356">
                  <c:v>1509</c:v>
                </c:pt>
                <c:pt idx="357">
                  <c:v>1472</c:v>
                </c:pt>
                <c:pt idx="358">
                  <c:v>1549</c:v>
                </c:pt>
                <c:pt idx="359">
                  <c:v>1446</c:v>
                </c:pt>
                <c:pt idx="360">
                  <c:v>1385</c:v>
                </c:pt>
                <c:pt idx="361">
                  <c:v>1450</c:v>
                </c:pt>
                <c:pt idx="362">
                  <c:v>1267</c:v>
                </c:pt>
                <c:pt idx="363">
                  <c:v>1269</c:v>
                </c:pt>
                <c:pt idx="364">
                  <c:v>1206</c:v>
                </c:pt>
                <c:pt idx="365">
                  <c:v>1184</c:v>
                </c:pt>
                <c:pt idx="366">
                  <c:v>1227</c:v>
                </c:pt>
                <c:pt idx="367">
                  <c:v>1223</c:v>
                </c:pt>
                <c:pt idx="368">
                  <c:v>1161</c:v>
                </c:pt>
                <c:pt idx="369">
                  <c:v>1096</c:v>
                </c:pt>
                <c:pt idx="370">
                  <c:v>1128</c:v>
                </c:pt>
                <c:pt idx="371">
                  <c:v>986</c:v>
                </c:pt>
                <c:pt idx="372">
                  <c:v>1056</c:v>
                </c:pt>
                <c:pt idx="373">
                  <c:v>1084</c:v>
                </c:pt>
                <c:pt idx="374">
                  <c:v>1126</c:v>
                </c:pt>
                <c:pt idx="375">
                  <c:v>999</c:v>
                </c:pt>
                <c:pt idx="376">
                  <c:v>920</c:v>
                </c:pt>
                <c:pt idx="377">
                  <c:v>1016</c:v>
                </c:pt>
                <c:pt idx="378">
                  <c:v>1007</c:v>
                </c:pt>
                <c:pt idx="379">
                  <c:v>1023</c:v>
                </c:pt>
                <c:pt idx="380">
                  <c:v>974</c:v>
                </c:pt>
                <c:pt idx="381">
                  <c:v>1067</c:v>
                </c:pt>
                <c:pt idx="382">
                  <c:v>1030</c:v>
                </c:pt>
                <c:pt idx="383">
                  <c:v>1046</c:v>
                </c:pt>
                <c:pt idx="384">
                  <c:v>1010</c:v>
                </c:pt>
                <c:pt idx="385">
                  <c:v>973</c:v>
                </c:pt>
                <c:pt idx="386">
                  <c:v>963</c:v>
                </c:pt>
                <c:pt idx="387">
                  <c:v>946</c:v>
                </c:pt>
                <c:pt idx="388">
                  <c:v>1017</c:v>
                </c:pt>
                <c:pt idx="389">
                  <c:v>984</c:v>
                </c:pt>
                <c:pt idx="390">
                  <c:v>1035</c:v>
                </c:pt>
                <c:pt idx="391">
                  <c:v>964</c:v>
                </c:pt>
                <c:pt idx="392">
                  <c:v>1029</c:v>
                </c:pt>
                <c:pt idx="393">
                  <c:v>1002</c:v>
                </c:pt>
                <c:pt idx="394">
                  <c:v>969</c:v>
                </c:pt>
                <c:pt idx="395">
                  <c:v>996</c:v>
                </c:pt>
                <c:pt idx="396">
                  <c:v>1046</c:v>
                </c:pt>
                <c:pt idx="397">
                  <c:v>1008</c:v>
                </c:pt>
                <c:pt idx="398">
                  <c:v>1008</c:v>
                </c:pt>
                <c:pt idx="399">
                  <c:v>1112</c:v>
                </c:pt>
                <c:pt idx="400">
                  <c:v>1110</c:v>
                </c:pt>
                <c:pt idx="401">
                  <c:v>988</c:v>
                </c:pt>
                <c:pt idx="402">
                  <c:v>1043</c:v>
                </c:pt>
                <c:pt idx="403">
                  <c:v>1016</c:v>
                </c:pt>
                <c:pt idx="404">
                  <c:v>1014</c:v>
                </c:pt>
                <c:pt idx="405">
                  <c:v>1077</c:v>
                </c:pt>
                <c:pt idx="406">
                  <c:v>979</c:v>
                </c:pt>
                <c:pt idx="407">
                  <c:v>938</c:v>
                </c:pt>
                <c:pt idx="408">
                  <c:v>1071</c:v>
                </c:pt>
                <c:pt idx="409">
                  <c:v>1010</c:v>
                </c:pt>
                <c:pt idx="410">
                  <c:v>1052</c:v>
                </c:pt>
                <c:pt idx="411">
                  <c:v>1033</c:v>
                </c:pt>
                <c:pt idx="412">
                  <c:v>1008</c:v>
                </c:pt>
                <c:pt idx="413">
                  <c:v>1028</c:v>
                </c:pt>
                <c:pt idx="414">
                  <c:v>1066</c:v>
                </c:pt>
                <c:pt idx="415">
                  <c:v>997</c:v>
                </c:pt>
                <c:pt idx="416">
                  <c:v>1034</c:v>
                </c:pt>
                <c:pt idx="417">
                  <c:v>1082</c:v>
                </c:pt>
                <c:pt idx="418">
                  <c:v>1050</c:v>
                </c:pt>
                <c:pt idx="419">
                  <c:v>1066</c:v>
                </c:pt>
                <c:pt idx="420">
                  <c:v>1090</c:v>
                </c:pt>
                <c:pt idx="421">
                  <c:v>1091</c:v>
                </c:pt>
                <c:pt idx="422">
                  <c:v>1092</c:v>
                </c:pt>
                <c:pt idx="423">
                  <c:v>1110</c:v>
                </c:pt>
                <c:pt idx="424">
                  <c:v>1090</c:v>
                </c:pt>
                <c:pt idx="425">
                  <c:v>1092</c:v>
                </c:pt>
                <c:pt idx="426">
                  <c:v>1110</c:v>
                </c:pt>
                <c:pt idx="427">
                  <c:v>1060</c:v>
                </c:pt>
                <c:pt idx="428">
                  <c:v>1117</c:v>
                </c:pt>
                <c:pt idx="429">
                  <c:v>1112</c:v>
                </c:pt>
                <c:pt idx="430">
                  <c:v>1156</c:v>
                </c:pt>
                <c:pt idx="431">
                  <c:v>1177</c:v>
                </c:pt>
                <c:pt idx="432">
                  <c:v>1168</c:v>
                </c:pt>
                <c:pt idx="433">
                  <c:v>1132</c:v>
                </c:pt>
                <c:pt idx="434">
                  <c:v>1075</c:v>
                </c:pt>
                <c:pt idx="435">
                  <c:v>1077</c:v>
                </c:pt>
                <c:pt idx="436">
                  <c:v>1105</c:v>
                </c:pt>
                <c:pt idx="437">
                  <c:v>1074</c:v>
                </c:pt>
                <c:pt idx="438">
                  <c:v>1057</c:v>
                </c:pt>
                <c:pt idx="439">
                  <c:v>1074</c:v>
                </c:pt>
                <c:pt idx="440">
                  <c:v>1060</c:v>
                </c:pt>
                <c:pt idx="441">
                  <c:v>1037</c:v>
                </c:pt>
                <c:pt idx="442">
                  <c:v>1039</c:v>
                </c:pt>
                <c:pt idx="443">
                  <c:v>999</c:v>
                </c:pt>
                <c:pt idx="444">
                  <c:v>951</c:v>
                </c:pt>
                <c:pt idx="445">
                  <c:v>1029</c:v>
                </c:pt>
                <c:pt idx="446">
                  <c:v>1013</c:v>
                </c:pt>
                <c:pt idx="447">
                  <c:v>1046</c:v>
                </c:pt>
                <c:pt idx="448">
                  <c:v>1012</c:v>
                </c:pt>
                <c:pt idx="449">
                  <c:v>1008</c:v>
                </c:pt>
                <c:pt idx="450">
                  <c:v>985</c:v>
                </c:pt>
                <c:pt idx="451">
                  <c:v>920</c:v>
                </c:pt>
                <c:pt idx="452">
                  <c:v>941</c:v>
                </c:pt>
                <c:pt idx="453">
                  <c:v>907</c:v>
                </c:pt>
                <c:pt idx="454">
                  <c:v>910</c:v>
                </c:pt>
                <c:pt idx="455">
                  <c:v>916</c:v>
                </c:pt>
                <c:pt idx="456">
                  <c:v>945</c:v>
                </c:pt>
                <c:pt idx="457">
                  <c:v>907</c:v>
                </c:pt>
                <c:pt idx="458">
                  <c:v>907</c:v>
                </c:pt>
                <c:pt idx="459">
                  <c:v>910</c:v>
                </c:pt>
                <c:pt idx="460">
                  <c:v>851</c:v>
                </c:pt>
                <c:pt idx="461">
                  <c:v>827</c:v>
                </c:pt>
                <c:pt idx="462">
                  <c:v>813</c:v>
                </c:pt>
                <c:pt idx="463">
                  <c:v>770</c:v>
                </c:pt>
                <c:pt idx="464">
                  <c:v>750</c:v>
                </c:pt>
                <c:pt idx="465">
                  <c:v>737</c:v>
                </c:pt>
                <c:pt idx="466">
                  <c:v>725</c:v>
                </c:pt>
                <c:pt idx="467">
                  <c:v>696</c:v>
                </c:pt>
                <c:pt idx="468">
                  <c:v>664</c:v>
                </c:pt>
                <c:pt idx="469">
                  <c:v>572</c:v>
                </c:pt>
                <c:pt idx="470">
                  <c:v>597</c:v>
                </c:pt>
                <c:pt idx="471">
                  <c:v>569</c:v>
                </c:pt>
                <c:pt idx="472">
                  <c:v>578</c:v>
                </c:pt>
                <c:pt idx="473">
                  <c:v>591</c:v>
                </c:pt>
                <c:pt idx="474">
                  <c:v>517</c:v>
                </c:pt>
                <c:pt idx="475">
                  <c:v>504</c:v>
                </c:pt>
                <c:pt idx="476">
                  <c:v>496</c:v>
                </c:pt>
                <c:pt idx="477">
                  <c:v>526</c:v>
                </c:pt>
                <c:pt idx="478">
                  <c:v>482</c:v>
                </c:pt>
                <c:pt idx="479">
                  <c:v>464</c:v>
                </c:pt>
                <c:pt idx="480">
                  <c:v>473</c:v>
                </c:pt>
                <c:pt idx="481">
                  <c:v>450</c:v>
                </c:pt>
                <c:pt idx="482">
                  <c:v>474</c:v>
                </c:pt>
                <c:pt idx="483">
                  <c:v>408</c:v>
                </c:pt>
                <c:pt idx="484">
                  <c:v>418</c:v>
                </c:pt>
                <c:pt idx="485">
                  <c:v>398</c:v>
                </c:pt>
                <c:pt idx="486">
                  <c:v>405</c:v>
                </c:pt>
                <c:pt idx="487">
                  <c:v>384</c:v>
                </c:pt>
                <c:pt idx="488">
                  <c:v>390</c:v>
                </c:pt>
                <c:pt idx="489">
                  <c:v>393</c:v>
                </c:pt>
                <c:pt idx="490">
                  <c:v>372</c:v>
                </c:pt>
                <c:pt idx="491">
                  <c:v>346</c:v>
                </c:pt>
                <c:pt idx="492">
                  <c:v>329</c:v>
                </c:pt>
                <c:pt idx="493">
                  <c:v>319</c:v>
                </c:pt>
                <c:pt idx="494">
                  <c:v>319</c:v>
                </c:pt>
                <c:pt idx="495">
                  <c:v>297</c:v>
                </c:pt>
                <c:pt idx="496">
                  <c:v>285</c:v>
                </c:pt>
                <c:pt idx="497">
                  <c:v>289</c:v>
                </c:pt>
                <c:pt idx="498">
                  <c:v>259</c:v>
                </c:pt>
                <c:pt idx="499">
                  <c:v>280</c:v>
                </c:pt>
                <c:pt idx="500">
                  <c:v>0</c:v>
                </c:pt>
                <c:pt idx="501">
                  <c:v>0</c:v>
                </c:pt>
              </c:numCache>
            </c:numRef>
          </c:yVal>
          <c:smooth val="1"/>
          <c:extLst xmlns:c16r2="http://schemas.microsoft.com/office/drawing/2015/06/chart">
            <c:ext xmlns:c16="http://schemas.microsoft.com/office/drawing/2014/chart" uri="{C3380CC4-5D6E-409C-BE32-E72D297353CC}">
              <c16:uniqueId val="{00000003-D2EB-6045-A3D9-88655F2A39E3}"/>
            </c:ext>
          </c:extLst>
        </c:ser>
        <c:ser>
          <c:idx val="4"/>
          <c:order val="4"/>
          <c:tx>
            <c:strRef>
              <c:f>Sheet1!$F$1</c:f>
              <c:strCache>
                <c:ptCount val="1"/>
                <c:pt idx="0">
                  <c:v>H3 S102C AP</c:v>
                </c:pt>
              </c:strCache>
            </c:strRef>
          </c:tx>
          <c:spPr>
            <a:ln w="19050" cap="rnd">
              <a:solidFill>
                <a:schemeClr val="accent5"/>
              </a:solidFill>
              <a:round/>
            </a:ln>
            <a:effectLst/>
          </c:spPr>
          <c:marker>
            <c:symbol val="none"/>
          </c:marker>
          <c:xVal>
            <c:numRef>
              <c:f>Sheet1!$A$2:$A$504</c:f>
              <c:numCache>
                <c:formatCode>General</c:formatCode>
                <c:ptCount val="50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numCache>
            </c:numRef>
          </c:xVal>
          <c:yVal>
            <c:numRef>
              <c:f>Sheet1!$F$2:$F$504</c:f>
              <c:numCache>
                <c:formatCode>General</c:formatCode>
                <c:ptCount val="50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2</c:v>
                </c:pt>
                <c:pt idx="48">
                  <c:v>11</c:v>
                </c:pt>
                <c:pt idx="49">
                  <c:v>22</c:v>
                </c:pt>
                <c:pt idx="50">
                  <c:v>228</c:v>
                </c:pt>
                <c:pt idx="51">
                  <c:v>7621</c:v>
                </c:pt>
                <c:pt idx="52">
                  <c:v>8226</c:v>
                </c:pt>
                <c:pt idx="53">
                  <c:v>7778</c:v>
                </c:pt>
                <c:pt idx="54">
                  <c:v>7899</c:v>
                </c:pt>
                <c:pt idx="55">
                  <c:v>7163</c:v>
                </c:pt>
                <c:pt idx="56">
                  <c:v>6634</c:v>
                </c:pt>
                <c:pt idx="57">
                  <c:v>6240</c:v>
                </c:pt>
                <c:pt idx="58">
                  <c:v>6089</c:v>
                </c:pt>
                <c:pt idx="59">
                  <c:v>6094</c:v>
                </c:pt>
                <c:pt idx="60">
                  <c:v>6204</c:v>
                </c:pt>
                <c:pt idx="61">
                  <c:v>6472</c:v>
                </c:pt>
                <c:pt idx="62">
                  <c:v>6338</c:v>
                </c:pt>
                <c:pt idx="63">
                  <c:v>6208</c:v>
                </c:pt>
                <c:pt idx="64">
                  <c:v>6268</c:v>
                </c:pt>
                <c:pt idx="65">
                  <c:v>6144</c:v>
                </c:pt>
                <c:pt idx="66">
                  <c:v>6870</c:v>
                </c:pt>
                <c:pt idx="67">
                  <c:v>7198</c:v>
                </c:pt>
                <c:pt idx="68">
                  <c:v>7498</c:v>
                </c:pt>
                <c:pt idx="69">
                  <c:v>7580</c:v>
                </c:pt>
                <c:pt idx="70">
                  <c:v>8129</c:v>
                </c:pt>
                <c:pt idx="71">
                  <c:v>8539</c:v>
                </c:pt>
                <c:pt idx="72">
                  <c:v>9008</c:v>
                </c:pt>
                <c:pt idx="73">
                  <c:v>8631</c:v>
                </c:pt>
                <c:pt idx="74">
                  <c:v>8673</c:v>
                </c:pt>
                <c:pt idx="75">
                  <c:v>8448</c:v>
                </c:pt>
                <c:pt idx="76">
                  <c:v>8853</c:v>
                </c:pt>
                <c:pt idx="77">
                  <c:v>8488</c:v>
                </c:pt>
                <c:pt idx="78">
                  <c:v>8625</c:v>
                </c:pt>
                <c:pt idx="79">
                  <c:v>8574</c:v>
                </c:pt>
                <c:pt idx="80">
                  <c:v>8684</c:v>
                </c:pt>
                <c:pt idx="81">
                  <c:v>8850</c:v>
                </c:pt>
                <c:pt idx="82">
                  <c:v>9118</c:v>
                </c:pt>
                <c:pt idx="83">
                  <c:v>9252</c:v>
                </c:pt>
                <c:pt idx="84">
                  <c:v>9589</c:v>
                </c:pt>
                <c:pt idx="85">
                  <c:v>9924</c:v>
                </c:pt>
                <c:pt idx="86">
                  <c:v>10211</c:v>
                </c:pt>
                <c:pt idx="87">
                  <c:v>11330</c:v>
                </c:pt>
                <c:pt idx="88">
                  <c:v>12615</c:v>
                </c:pt>
                <c:pt idx="89">
                  <c:v>15178</c:v>
                </c:pt>
                <c:pt idx="90">
                  <c:v>19165</c:v>
                </c:pt>
                <c:pt idx="91">
                  <c:v>22689</c:v>
                </c:pt>
                <c:pt idx="92">
                  <c:v>25025</c:v>
                </c:pt>
                <c:pt idx="93">
                  <c:v>26956</c:v>
                </c:pt>
                <c:pt idx="94">
                  <c:v>26642</c:v>
                </c:pt>
                <c:pt idx="95">
                  <c:v>25855</c:v>
                </c:pt>
                <c:pt idx="96">
                  <c:v>24967</c:v>
                </c:pt>
                <c:pt idx="97">
                  <c:v>23649</c:v>
                </c:pt>
                <c:pt idx="98">
                  <c:v>22263</c:v>
                </c:pt>
                <c:pt idx="99">
                  <c:v>22194</c:v>
                </c:pt>
                <c:pt idx="100">
                  <c:v>21789</c:v>
                </c:pt>
                <c:pt idx="101">
                  <c:v>22440</c:v>
                </c:pt>
                <c:pt idx="102">
                  <c:v>24746</c:v>
                </c:pt>
                <c:pt idx="103">
                  <c:v>26616</c:v>
                </c:pt>
                <c:pt idx="104">
                  <c:v>30051</c:v>
                </c:pt>
                <c:pt idx="105">
                  <c:v>32961</c:v>
                </c:pt>
                <c:pt idx="106">
                  <c:v>36467</c:v>
                </c:pt>
                <c:pt idx="107">
                  <c:v>38975</c:v>
                </c:pt>
                <c:pt idx="108">
                  <c:v>41255</c:v>
                </c:pt>
                <c:pt idx="109">
                  <c:v>42321</c:v>
                </c:pt>
                <c:pt idx="110">
                  <c:v>41970</c:v>
                </c:pt>
                <c:pt idx="111">
                  <c:v>40785</c:v>
                </c:pt>
                <c:pt idx="112">
                  <c:v>38831</c:v>
                </c:pt>
                <c:pt idx="113">
                  <c:v>37815</c:v>
                </c:pt>
                <c:pt idx="114">
                  <c:v>37354</c:v>
                </c:pt>
                <c:pt idx="115">
                  <c:v>37012</c:v>
                </c:pt>
                <c:pt idx="116">
                  <c:v>35766</c:v>
                </c:pt>
                <c:pt idx="117">
                  <c:v>36042</c:v>
                </c:pt>
                <c:pt idx="118">
                  <c:v>35200</c:v>
                </c:pt>
                <c:pt idx="119">
                  <c:v>33538</c:v>
                </c:pt>
                <c:pt idx="120">
                  <c:v>33546</c:v>
                </c:pt>
                <c:pt idx="121">
                  <c:v>32603</c:v>
                </c:pt>
                <c:pt idx="122">
                  <c:v>32342</c:v>
                </c:pt>
                <c:pt idx="123">
                  <c:v>35634</c:v>
                </c:pt>
                <c:pt idx="124">
                  <c:v>40240</c:v>
                </c:pt>
                <c:pt idx="125">
                  <c:v>46255</c:v>
                </c:pt>
                <c:pt idx="126">
                  <c:v>52455</c:v>
                </c:pt>
                <c:pt idx="127">
                  <c:v>60706</c:v>
                </c:pt>
                <c:pt idx="128">
                  <c:v>68173</c:v>
                </c:pt>
                <c:pt idx="129">
                  <c:v>74185</c:v>
                </c:pt>
                <c:pt idx="130">
                  <c:v>76573</c:v>
                </c:pt>
                <c:pt idx="131">
                  <c:v>74591</c:v>
                </c:pt>
                <c:pt idx="132">
                  <c:v>71271</c:v>
                </c:pt>
                <c:pt idx="133">
                  <c:v>68443</c:v>
                </c:pt>
                <c:pt idx="134">
                  <c:v>65884</c:v>
                </c:pt>
                <c:pt idx="135">
                  <c:v>62971</c:v>
                </c:pt>
                <c:pt idx="136">
                  <c:v>60312</c:v>
                </c:pt>
                <c:pt idx="137">
                  <c:v>58781</c:v>
                </c:pt>
                <c:pt idx="138">
                  <c:v>58781</c:v>
                </c:pt>
                <c:pt idx="139">
                  <c:v>57951</c:v>
                </c:pt>
                <c:pt idx="140">
                  <c:v>57060</c:v>
                </c:pt>
                <c:pt idx="141">
                  <c:v>56595</c:v>
                </c:pt>
                <c:pt idx="142">
                  <c:v>55983</c:v>
                </c:pt>
                <c:pt idx="143">
                  <c:v>58854</c:v>
                </c:pt>
                <c:pt idx="144">
                  <c:v>70996</c:v>
                </c:pt>
                <c:pt idx="145">
                  <c:v>94060</c:v>
                </c:pt>
                <c:pt idx="146">
                  <c:v>132888</c:v>
                </c:pt>
                <c:pt idx="147">
                  <c:v>182355</c:v>
                </c:pt>
                <c:pt idx="148">
                  <c:v>229902</c:v>
                </c:pt>
                <c:pt idx="149">
                  <c:v>260034</c:v>
                </c:pt>
                <c:pt idx="150">
                  <c:v>275431</c:v>
                </c:pt>
                <c:pt idx="151">
                  <c:v>266343</c:v>
                </c:pt>
                <c:pt idx="152">
                  <c:v>243951</c:v>
                </c:pt>
                <c:pt idx="153">
                  <c:v>223850</c:v>
                </c:pt>
                <c:pt idx="154">
                  <c:v>198667</c:v>
                </c:pt>
                <c:pt idx="155">
                  <c:v>178210</c:v>
                </c:pt>
                <c:pt idx="156">
                  <c:v>161440</c:v>
                </c:pt>
                <c:pt idx="157">
                  <c:v>149483</c:v>
                </c:pt>
                <c:pt idx="158">
                  <c:v>137201</c:v>
                </c:pt>
                <c:pt idx="159">
                  <c:v>126597</c:v>
                </c:pt>
                <c:pt idx="160">
                  <c:v>116744</c:v>
                </c:pt>
                <c:pt idx="161">
                  <c:v>104656</c:v>
                </c:pt>
                <c:pt idx="162">
                  <c:v>93490</c:v>
                </c:pt>
                <c:pt idx="163">
                  <c:v>83058</c:v>
                </c:pt>
                <c:pt idx="164">
                  <c:v>72067</c:v>
                </c:pt>
                <c:pt idx="165">
                  <c:v>64603</c:v>
                </c:pt>
                <c:pt idx="166">
                  <c:v>57906</c:v>
                </c:pt>
                <c:pt idx="167">
                  <c:v>52474</c:v>
                </c:pt>
                <c:pt idx="168">
                  <c:v>50817</c:v>
                </c:pt>
                <c:pt idx="169">
                  <c:v>50066</c:v>
                </c:pt>
                <c:pt idx="170">
                  <c:v>45735</c:v>
                </c:pt>
                <c:pt idx="171">
                  <c:v>42508</c:v>
                </c:pt>
                <c:pt idx="172">
                  <c:v>37716</c:v>
                </c:pt>
                <c:pt idx="173">
                  <c:v>32764</c:v>
                </c:pt>
                <c:pt idx="174">
                  <c:v>28890</c:v>
                </c:pt>
                <c:pt idx="175">
                  <c:v>26453</c:v>
                </c:pt>
                <c:pt idx="176">
                  <c:v>23625</c:v>
                </c:pt>
                <c:pt idx="177">
                  <c:v>21923</c:v>
                </c:pt>
                <c:pt idx="178">
                  <c:v>21023</c:v>
                </c:pt>
                <c:pt idx="179">
                  <c:v>19689</c:v>
                </c:pt>
                <c:pt idx="180">
                  <c:v>18199</c:v>
                </c:pt>
                <c:pt idx="181">
                  <c:v>17767</c:v>
                </c:pt>
                <c:pt idx="182">
                  <c:v>16899</c:v>
                </c:pt>
                <c:pt idx="183">
                  <c:v>16430</c:v>
                </c:pt>
                <c:pt idx="184">
                  <c:v>15547</c:v>
                </c:pt>
                <c:pt idx="185">
                  <c:v>14688</c:v>
                </c:pt>
                <c:pt idx="186">
                  <c:v>14438</c:v>
                </c:pt>
                <c:pt idx="187">
                  <c:v>13439</c:v>
                </c:pt>
                <c:pt idx="188">
                  <c:v>12838</c:v>
                </c:pt>
                <c:pt idx="189">
                  <c:v>12558</c:v>
                </c:pt>
                <c:pt idx="190">
                  <c:v>12348</c:v>
                </c:pt>
                <c:pt idx="191">
                  <c:v>11688</c:v>
                </c:pt>
                <c:pt idx="192">
                  <c:v>11467</c:v>
                </c:pt>
                <c:pt idx="193">
                  <c:v>10936</c:v>
                </c:pt>
                <c:pt idx="194">
                  <c:v>9928</c:v>
                </c:pt>
                <c:pt idx="195">
                  <c:v>10181</c:v>
                </c:pt>
                <c:pt idx="196">
                  <c:v>9570</c:v>
                </c:pt>
                <c:pt idx="197">
                  <c:v>9448</c:v>
                </c:pt>
                <c:pt idx="198">
                  <c:v>9330</c:v>
                </c:pt>
                <c:pt idx="199">
                  <c:v>9012</c:v>
                </c:pt>
                <c:pt idx="200">
                  <c:v>8630</c:v>
                </c:pt>
                <c:pt idx="201">
                  <c:v>8728</c:v>
                </c:pt>
                <c:pt idx="202">
                  <c:v>8269</c:v>
                </c:pt>
                <c:pt idx="203">
                  <c:v>8248</c:v>
                </c:pt>
                <c:pt idx="204">
                  <c:v>8264</c:v>
                </c:pt>
                <c:pt idx="205">
                  <c:v>7951</c:v>
                </c:pt>
                <c:pt idx="206">
                  <c:v>7794</c:v>
                </c:pt>
                <c:pt idx="207">
                  <c:v>7832</c:v>
                </c:pt>
                <c:pt idx="208">
                  <c:v>7611</c:v>
                </c:pt>
                <c:pt idx="209">
                  <c:v>7526</c:v>
                </c:pt>
                <c:pt idx="210">
                  <c:v>7676</c:v>
                </c:pt>
                <c:pt idx="211">
                  <c:v>7252</c:v>
                </c:pt>
                <c:pt idx="212">
                  <c:v>6947</c:v>
                </c:pt>
                <c:pt idx="213">
                  <c:v>6826</c:v>
                </c:pt>
                <c:pt idx="214">
                  <c:v>6660</c:v>
                </c:pt>
                <c:pt idx="215">
                  <c:v>6488</c:v>
                </c:pt>
                <c:pt idx="216">
                  <c:v>6476</c:v>
                </c:pt>
                <c:pt idx="217">
                  <c:v>6243</c:v>
                </c:pt>
                <c:pt idx="218">
                  <c:v>6210</c:v>
                </c:pt>
                <c:pt idx="219">
                  <c:v>6254</c:v>
                </c:pt>
                <c:pt idx="220">
                  <c:v>5952</c:v>
                </c:pt>
                <c:pt idx="221">
                  <c:v>5997</c:v>
                </c:pt>
                <c:pt idx="222">
                  <c:v>5940</c:v>
                </c:pt>
                <c:pt idx="223">
                  <c:v>5768</c:v>
                </c:pt>
                <c:pt idx="224">
                  <c:v>5783</c:v>
                </c:pt>
                <c:pt idx="225">
                  <c:v>5789</c:v>
                </c:pt>
                <c:pt idx="226">
                  <c:v>5825</c:v>
                </c:pt>
                <c:pt idx="227">
                  <c:v>5753</c:v>
                </c:pt>
                <c:pt idx="228">
                  <c:v>5930</c:v>
                </c:pt>
                <c:pt idx="229">
                  <c:v>5901</c:v>
                </c:pt>
                <c:pt idx="230">
                  <c:v>5866</c:v>
                </c:pt>
                <c:pt idx="231">
                  <c:v>5849</c:v>
                </c:pt>
                <c:pt idx="232">
                  <c:v>5755</c:v>
                </c:pt>
                <c:pt idx="233">
                  <c:v>5684</c:v>
                </c:pt>
                <c:pt idx="234">
                  <c:v>5752</c:v>
                </c:pt>
                <c:pt idx="235">
                  <c:v>5807</c:v>
                </c:pt>
                <c:pt idx="236">
                  <c:v>6013</c:v>
                </c:pt>
                <c:pt idx="237">
                  <c:v>6016</c:v>
                </c:pt>
                <c:pt idx="238">
                  <c:v>6364</c:v>
                </c:pt>
                <c:pt idx="239">
                  <c:v>6334</c:v>
                </c:pt>
                <c:pt idx="240">
                  <c:v>6409</c:v>
                </c:pt>
                <c:pt idx="241">
                  <c:v>6640</c:v>
                </c:pt>
                <c:pt idx="242">
                  <c:v>6383</c:v>
                </c:pt>
                <c:pt idx="243">
                  <c:v>6298</c:v>
                </c:pt>
                <c:pt idx="244">
                  <c:v>6180</c:v>
                </c:pt>
                <c:pt idx="245">
                  <c:v>6174</c:v>
                </c:pt>
                <c:pt idx="246">
                  <c:v>6404</c:v>
                </c:pt>
                <c:pt idx="247">
                  <c:v>6430</c:v>
                </c:pt>
                <c:pt idx="248">
                  <c:v>6452</c:v>
                </c:pt>
                <c:pt idx="249">
                  <c:v>6686</c:v>
                </c:pt>
                <c:pt idx="250">
                  <c:v>6732</c:v>
                </c:pt>
                <c:pt idx="251">
                  <c:v>6697</c:v>
                </c:pt>
                <c:pt idx="252">
                  <c:v>6604</c:v>
                </c:pt>
                <c:pt idx="253">
                  <c:v>6593</c:v>
                </c:pt>
                <c:pt idx="254">
                  <c:v>6352</c:v>
                </c:pt>
                <c:pt idx="255">
                  <c:v>6351</c:v>
                </c:pt>
                <c:pt idx="256">
                  <c:v>6452</c:v>
                </c:pt>
                <c:pt idx="257">
                  <c:v>6639</c:v>
                </c:pt>
                <c:pt idx="258">
                  <c:v>6966</c:v>
                </c:pt>
                <c:pt idx="259">
                  <c:v>7133</c:v>
                </c:pt>
                <c:pt idx="260">
                  <c:v>7012</c:v>
                </c:pt>
                <c:pt idx="261">
                  <c:v>7003</c:v>
                </c:pt>
                <c:pt idx="262">
                  <c:v>6905</c:v>
                </c:pt>
                <c:pt idx="263">
                  <c:v>6729</c:v>
                </c:pt>
                <c:pt idx="264">
                  <c:v>6638</c:v>
                </c:pt>
                <c:pt idx="265">
                  <c:v>6616</c:v>
                </c:pt>
                <c:pt idx="266">
                  <c:v>6851</c:v>
                </c:pt>
                <c:pt idx="267">
                  <c:v>7181</c:v>
                </c:pt>
                <c:pt idx="268">
                  <c:v>7466</c:v>
                </c:pt>
                <c:pt idx="269">
                  <c:v>7679</c:v>
                </c:pt>
                <c:pt idx="270">
                  <c:v>7951</c:v>
                </c:pt>
                <c:pt idx="271">
                  <c:v>7862</c:v>
                </c:pt>
                <c:pt idx="272">
                  <c:v>7814</c:v>
                </c:pt>
                <c:pt idx="273">
                  <c:v>7967</c:v>
                </c:pt>
                <c:pt idx="274">
                  <c:v>8085</c:v>
                </c:pt>
                <c:pt idx="275">
                  <c:v>7828</c:v>
                </c:pt>
                <c:pt idx="276">
                  <c:v>8108</c:v>
                </c:pt>
                <c:pt idx="277">
                  <c:v>8537</c:v>
                </c:pt>
                <c:pt idx="278">
                  <c:v>8820</c:v>
                </c:pt>
                <c:pt idx="279">
                  <c:v>9358</c:v>
                </c:pt>
                <c:pt idx="280">
                  <c:v>9593</c:v>
                </c:pt>
                <c:pt idx="281">
                  <c:v>9456</c:v>
                </c:pt>
                <c:pt idx="282">
                  <c:v>9690</c:v>
                </c:pt>
                <c:pt idx="283">
                  <c:v>9371</c:v>
                </c:pt>
                <c:pt idx="284">
                  <c:v>9123</c:v>
                </c:pt>
                <c:pt idx="285">
                  <c:v>8910</c:v>
                </c:pt>
                <c:pt idx="286">
                  <c:v>8728</c:v>
                </c:pt>
                <c:pt idx="287">
                  <c:v>8696</c:v>
                </c:pt>
                <c:pt idx="288">
                  <c:v>8770</c:v>
                </c:pt>
                <c:pt idx="289">
                  <c:v>8919</c:v>
                </c:pt>
                <c:pt idx="290">
                  <c:v>9028</c:v>
                </c:pt>
                <c:pt idx="291">
                  <c:v>8945</c:v>
                </c:pt>
                <c:pt idx="292">
                  <c:v>9177</c:v>
                </c:pt>
                <c:pt idx="293">
                  <c:v>9001</c:v>
                </c:pt>
                <c:pt idx="294">
                  <c:v>8841</c:v>
                </c:pt>
                <c:pt idx="295">
                  <c:v>9064</c:v>
                </c:pt>
                <c:pt idx="296">
                  <c:v>9043</c:v>
                </c:pt>
                <c:pt idx="297">
                  <c:v>9223</c:v>
                </c:pt>
                <c:pt idx="298">
                  <c:v>9522</c:v>
                </c:pt>
                <c:pt idx="299">
                  <c:v>9349</c:v>
                </c:pt>
                <c:pt idx="300">
                  <c:v>9478</c:v>
                </c:pt>
                <c:pt idx="301">
                  <c:v>9518</c:v>
                </c:pt>
                <c:pt idx="302">
                  <c:v>9555</c:v>
                </c:pt>
                <c:pt idx="303">
                  <c:v>9460</c:v>
                </c:pt>
                <c:pt idx="304">
                  <c:v>9742</c:v>
                </c:pt>
                <c:pt idx="305">
                  <c:v>9190</c:v>
                </c:pt>
                <c:pt idx="306">
                  <c:v>9129</c:v>
                </c:pt>
                <c:pt idx="307">
                  <c:v>8942</c:v>
                </c:pt>
                <c:pt idx="308">
                  <c:v>8399</c:v>
                </c:pt>
                <c:pt idx="309">
                  <c:v>8099</c:v>
                </c:pt>
                <c:pt idx="310">
                  <c:v>7682</c:v>
                </c:pt>
                <c:pt idx="311">
                  <c:v>7302</c:v>
                </c:pt>
                <c:pt idx="312">
                  <c:v>7061</c:v>
                </c:pt>
                <c:pt idx="313">
                  <c:v>6736</c:v>
                </c:pt>
                <c:pt idx="314">
                  <c:v>6403</c:v>
                </c:pt>
                <c:pt idx="315">
                  <c:v>6479</c:v>
                </c:pt>
                <c:pt idx="316">
                  <c:v>6003</c:v>
                </c:pt>
                <c:pt idx="317">
                  <c:v>5401</c:v>
                </c:pt>
                <c:pt idx="318">
                  <c:v>5180</c:v>
                </c:pt>
                <c:pt idx="319">
                  <c:v>4697</c:v>
                </c:pt>
                <c:pt idx="320">
                  <c:v>4352</c:v>
                </c:pt>
                <c:pt idx="321">
                  <c:v>3920</c:v>
                </c:pt>
                <c:pt idx="322">
                  <c:v>3714</c:v>
                </c:pt>
                <c:pt idx="323">
                  <c:v>3544</c:v>
                </c:pt>
                <c:pt idx="324">
                  <c:v>3408</c:v>
                </c:pt>
                <c:pt idx="325">
                  <c:v>3514</c:v>
                </c:pt>
                <c:pt idx="326">
                  <c:v>3281</c:v>
                </c:pt>
                <c:pt idx="327">
                  <c:v>3554</c:v>
                </c:pt>
                <c:pt idx="328">
                  <c:v>3337</c:v>
                </c:pt>
                <c:pt idx="329">
                  <c:v>3317</c:v>
                </c:pt>
                <c:pt idx="330">
                  <c:v>3206</c:v>
                </c:pt>
                <c:pt idx="331">
                  <c:v>3050</c:v>
                </c:pt>
                <c:pt idx="332">
                  <c:v>2812</c:v>
                </c:pt>
                <c:pt idx="333">
                  <c:v>2620</c:v>
                </c:pt>
                <c:pt idx="334">
                  <c:v>2683</c:v>
                </c:pt>
                <c:pt idx="335">
                  <c:v>2497</c:v>
                </c:pt>
                <c:pt idx="336">
                  <c:v>2476</c:v>
                </c:pt>
                <c:pt idx="337">
                  <c:v>2486</c:v>
                </c:pt>
                <c:pt idx="338">
                  <c:v>2505</c:v>
                </c:pt>
                <c:pt idx="339">
                  <c:v>2446</c:v>
                </c:pt>
                <c:pt idx="340">
                  <c:v>2338</c:v>
                </c:pt>
                <c:pt idx="341">
                  <c:v>2232</c:v>
                </c:pt>
                <c:pt idx="342">
                  <c:v>2093</c:v>
                </c:pt>
                <c:pt idx="343">
                  <c:v>2000</c:v>
                </c:pt>
                <c:pt idx="344">
                  <c:v>1907</c:v>
                </c:pt>
                <c:pt idx="345">
                  <c:v>1773</c:v>
                </c:pt>
                <c:pt idx="346">
                  <c:v>1742</c:v>
                </c:pt>
                <c:pt idx="347">
                  <c:v>1664</c:v>
                </c:pt>
                <c:pt idx="348">
                  <c:v>1737</c:v>
                </c:pt>
                <c:pt idx="349">
                  <c:v>1640</c:v>
                </c:pt>
                <c:pt idx="350">
                  <c:v>1588</c:v>
                </c:pt>
                <c:pt idx="351">
                  <c:v>1563</c:v>
                </c:pt>
                <c:pt idx="352">
                  <c:v>1428</c:v>
                </c:pt>
                <c:pt idx="353">
                  <c:v>1383</c:v>
                </c:pt>
                <c:pt idx="354">
                  <c:v>1330</c:v>
                </c:pt>
                <c:pt idx="355">
                  <c:v>1273</c:v>
                </c:pt>
                <c:pt idx="356">
                  <c:v>1239</c:v>
                </c:pt>
                <c:pt idx="357">
                  <c:v>1269</c:v>
                </c:pt>
                <c:pt idx="358">
                  <c:v>1237</c:v>
                </c:pt>
                <c:pt idx="359">
                  <c:v>1183</c:v>
                </c:pt>
                <c:pt idx="360">
                  <c:v>1123</c:v>
                </c:pt>
                <c:pt idx="361">
                  <c:v>1158</c:v>
                </c:pt>
                <c:pt idx="362">
                  <c:v>1122</c:v>
                </c:pt>
                <c:pt idx="363">
                  <c:v>1102</c:v>
                </c:pt>
                <c:pt idx="364">
                  <c:v>1113</c:v>
                </c:pt>
                <c:pt idx="365">
                  <c:v>1050</c:v>
                </c:pt>
                <c:pt idx="366">
                  <c:v>1033</c:v>
                </c:pt>
                <c:pt idx="367">
                  <c:v>1035</c:v>
                </c:pt>
                <c:pt idx="368">
                  <c:v>959</c:v>
                </c:pt>
                <c:pt idx="369">
                  <c:v>1006</c:v>
                </c:pt>
                <c:pt idx="370">
                  <c:v>985</c:v>
                </c:pt>
                <c:pt idx="371">
                  <c:v>953</c:v>
                </c:pt>
                <c:pt idx="372">
                  <c:v>939</c:v>
                </c:pt>
                <c:pt idx="373">
                  <c:v>911</c:v>
                </c:pt>
                <c:pt idx="374">
                  <c:v>965</c:v>
                </c:pt>
                <c:pt idx="375">
                  <c:v>912</c:v>
                </c:pt>
                <c:pt idx="376">
                  <c:v>913</c:v>
                </c:pt>
                <c:pt idx="377">
                  <c:v>888</c:v>
                </c:pt>
                <c:pt idx="378">
                  <c:v>913</c:v>
                </c:pt>
                <c:pt idx="379">
                  <c:v>898</c:v>
                </c:pt>
                <c:pt idx="380">
                  <c:v>925</c:v>
                </c:pt>
                <c:pt idx="381">
                  <c:v>899</c:v>
                </c:pt>
                <c:pt idx="382">
                  <c:v>926</c:v>
                </c:pt>
                <c:pt idx="383">
                  <c:v>858</c:v>
                </c:pt>
                <c:pt idx="384">
                  <c:v>893</c:v>
                </c:pt>
                <c:pt idx="385">
                  <c:v>840</c:v>
                </c:pt>
                <c:pt idx="386">
                  <c:v>905</c:v>
                </c:pt>
                <c:pt idx="387">
                  <c:v>880</c:v>
                </c:pt>
                <c:pt idx="388">
                  <c:v>889</c:v>
                </c:pt>
                <c:pt idx="389">
                  <c:v>858</c:v>
                </c:pt>
                <c:pt idx="390">
                  <c:v>904</c:v>
                </c:pt>
                <c:pt idx="391">
                  <c:v>912</c:v>
                </c:pt>
                <c:pt idx="392">
                  <c:v>915</c:v>
                </c:pt>
                <c:pt idx="393">
                  <c:v>898</c:v>
                </c:pt>
                <c:pt idx="394">
                  <c:v>866</c:v>
                </c:pt>
                <c:pt idx="395">
                  <c:v>890</c:v>
                </c:pt>
                <c:pt idx="396">
                  <c:v>888</c:v>
                </c:pt>
                <c:pt idx="397">
                  <c:v>887</c:v>
                </c:pt>
                <c:pt idx="398">
                  <c:v>865</c:v>
                </c:pt>
                <c:pt idx="399">
                  <c:v>883</c:v>
                </c:pt>
                <c:pt idx="400">
                  <c:v>923</c:v>
                </c:pt>
                <c:pt idx="401">
                  <c:v>871</c:v>
                </c:pt>
                <c:pt idx="402">
                  <c:v>841</c:v>
                </c:pt>
                <c:pt idx="403">
                  <c:v>885</c:v>
                </c:pt>
                <c:pt idx="404">
                  <c:v>863</c:v>
                </c:pt>
                <c:pt idx="405">
                  <c:v>940</c:v>
                </c:pt>
                <c:pt idx="406">
                  <c:v>849</c:v>
                </c:pt>
                <c:pt idx="407">
                  <c:v>834</c:v>
                </c:pt>
                <c:pt idx="408">
                  <c:v>848</c:v>
                </c:pt>
                <c:pt idx="409">
                  <c:v>914</c:v>
                </c:pt>
                <c:pt idx="410">
                  <c:v>885</c:v>
                </c:pt>
                <c:pt idx="411">
                  <c:v>888</c:v>
                </c:pt>
                <c:pt idx="412">
                  <c:v>864</c:v>
                </c:pt>
                <c:pt idx="413">
                  <c:v>837</c:v>
                </c:pt>
                <c:pt idx="414">
                  <c:v>861</c:v>
                </c:pt>
                <c:pt idx="415">
                  <c:v>913</c:v>
                </c:pt>
                <c:pt idx="416">
                  <c:v>859</c:v>
                </c:pt>
                <c:pt idx="417">
                  <c:v>857</c:v>
                </c:pt>
                <c:pt idx="418">
                  <c:v>889</c:v>
                </c:pt>
                <c:pt idx="419">
                  <c:v>868</c:v>
                </c:pt>
                <c:pt idx="420">
                  <c:v>857</c:v>
                </c:pt>
                <c:pt idx="421">
                  <c:v>915</c:v>
                </c:pt>
                <c:pt idx="422">
                  <c:v>907</c:v>
                </c:pt>
                <c:pt idx="423">
                  <c:v>908</c:v>
                </c:pt>
                <c:pt idx="424">
                  <c:v>889</c:v>
                </c:pt>
                <c:pt idx="425">
                  <c:v>958</c:v>
                </c:pt>
                <c:pt idx="426">
                  <c:v>826</c:v>
                </c:pt>
                <c:pt idx="427">
                  <c:v>905</c:v>
                </c:pt>
                <c:pt idx="428">
                  <c:v>858</c:v>
                </c:pt>
                <c:pt idx="429">
                  <c:v>832</c:v>
                </c:pt>
                <c:pt idx="430">
                  <c:v>906</c:v>
                </c:pt>
                <c:pt idx="431">
                  <c:v>836</c:v>
                </c:pt>
                <c:pt idx="432">
                  <c:v>838</c:v>
                </c:pt>
                <c:pt idx="433">
                  <c:v>898</c:v>
                </c:pt>
                <c:pt idx="434">
                  <c:v>867</c:v>
                </c:pt>
                <c:pt idx="435">
                  <c:v>826</c:v>
                </c:pt>
                <c:pt idx="436">
                  <c:v>855</c:v>
                </c:pt>
                <c:pt idx="437">
                  <c:v>856</c:v>
                </c:pt>
                <c:pt idx="438">
                  <c:v>814</c:v>
                </c:pt>
                <c:pt idx="439">
                  <c:v>847</c:v>
                </c:pt>
                <c:pt idx="440">
                  <c:v>825</c:v>
                </c:pt>
                <c:pt idx="441">
                  <c:v>836</c:v>
                </c:pt>
                <c:pt idx="442">
                  <c:v>795</c:v>
                </c:pt>
                <c:pt idx="443">
                  <c:v>836</c:v>
                </c:pt>
                <c:pt idx="444">
                  <c:v>819</c:v>
                </c:pt>
                <c:pt idx="445">
                  <c:v>799</c:v>
                </c:pt>
                <c:pt idx="446">
                  <c:v>780</c:v>
                </c:pt>
                <c:pt idx="447">
                  <c:v>854</c:v>
                </c:pt>
                <c:pt idx="448">
                  <c:v>757</c:v>
                </c:pt>
                <c:pt idx="449">
                  <c:v>731</c:v>
                </c:pt>
                <c:pt idx="450">
                  <c:v>746</c:v>
                </c:pt>
                <c:pt idx="451">
                  <c:v>731</c:v>
                </c:pt>
                <c:pt idx="452">
                  <c:v>754</c:v>
                </c:pt>
                <c:pt idx="453">
                  <c:v>698</c:v>
                </c:pt>
                <c:pt idx="454">
                  <c:v>694</c:v>
                </c:pt>
                <c:pt idx="455">
                  <c:v>654</c:v>
                </c:pt>
                <c:pt idx="456">
                  <c:v>707</c:v>
                </c:pt>
                <c:pt idx="457">
                  <c:v>734</c:v>
                </c:pt>
                <c:pt idx="458">
                  <c:v>702</c:v>
                </c:pt>
                <c:pt idx="459">
                  <c:v>659</c:v>
                </c:pt>
                <c:pt idx="460">
                  <c:v>630</c:v>
                </c:pt>
                <c:pt idx="461">
                  <c:v>656</c:v>
                </c:pt>
                <c:pt idx="462">
                  <c:v>591</c:v>
                </c:pt>
                <c:pt idx="463">
                  <c:v>588</c:v>
                </c:pt>
                <c:pt idx="464">
                  <c:v>581</c:v>
                </c:pt>
                <c:pt idx="465">
                  <c:v>530</c:v>
                </c:pt>
                <c:pt idx="466">
                  <c:v>536</c:v>
                </c:pt>
                <c:pt idx="467">
                  <c:v>516</c:v>
                </c:pt>
                <c:pt idx="468">
                  <c:v>517</c:v>
                </c:pt>
                <c:pt idx="469">
                  <c:v>538</c:v>
                </c:pt>
                <c:pt idx="470">
                  <c:v>505</c:v>
                </c:pt>
                <c:pt idx="471">
                  <c:v>473</c:v>
                </c:pt>
                <c:pt idx="472">
                  <c:v>416</c:v>
                </c:pt>
                <c:pt idx="473">
                  <c:v>420</c:v>
                </c:pt>
                <c:pt idx="474">
                  <c:v>449</c:v>
                </c:pt>
                <c:pt idx="475">
                  <c:v>419</c:v>
                </c:pt>
                <c:pt idx="476">
                  <c:v>453</c:v>
                </c:pt>
                <c:pt idx="477">
                  <c:v>395</c:v>
                </c:pt>
                <c:pt idx="478">
                  <c:v>434</c:v>
                </c:pt>
                <c:pt idx="479">
                  <c:v>389</c:v>
                </c:pt>
                <c:pt idx="480">
                  <c:v>377</c:v>
                </c:pt>
                <c:pt idx="481">
                  <c:v>407</c:v>
                </c:pt>
                <c:pt idx="482">
                  <c:v>390</c:v>
                </c:pt>
                <c:pt idx="483">
                  <c:v>358</c:v>
                </c:pt>
                <c:pt idx="484">
                  <c:v>329</c:v>
                </c:pt>
                <c:pt idx="485">
                  <c:v>336</c:v>
                </c:pt>
                <c:pt idx="486">
                  <c:v>370</c:v>
                </c:pt>
                <c:pt idx="487">
                  <c:v>369</c:v>
                </c:pt>
                <c:pt idx="488">
                  <c:v>302</c:v>
                </c:pt>
                <c:pt idx="489">
                  <c:v>314</c:v>
                </c:pt>
                <c:pt idx="490">
                  <c:v>308</c:v>
                </c:pt>
                <c:pt idx="491">
                  <c:v>270</c:v>
                </c:pt>
                <c:pt idx="492">
                  <c:v>286</c:v>
                </c:pt>
                <c:pt idx="493">
                  <c:v>255</c:v>
                </c:pt>
                <c:pt idx="494">
                  <c:v>270</c:v>
                </c:pt>
                <c:pt idx="495">
                  <c:v>263</c:v>
                </c:pt>
                <c:pt idx="496">
                  <c:v>285</c:v>
                </c:pt>
                <c:pt idx="497">
                  <c:v>226</c:v>
                </c:pt>
                <c:pt idx="498">
                  <c:v>253</c:v>
                </c:pt>
                <c:pt idx="499">
                  <c:v>256</c:v>
                </c:pt>
                <c:pt idx="500">
                  <c:v>0</c:v>
                </c:pt>
                <c:pt idx="501">
                  <c:v>0</c:v>
                </c:pt>
              </c:numCache>
            </c:numRef>
          </c:yVal>
          <c:smooth val="1"/>
          <c:extLst xmlns:c16r2="http://schemas.microsoft.com/office/drawing/2015/06/chart">
            <c:ext xmlns:c16="http://schemas.microsoft.com/office/drawing/2014/chart" uri="{C3380CC4-5D6E-409C-BE32-E72D297353CC}">
              <c16:uniqueId val="{00000004-D2EB-6045-A3D9-88655F2A39E3}"/>
            </c:ext>
          </c:extLst>
        </c:ser>
        <c:ser>
          <c:idx val="5"/>
          <c:order val="5"/>
          <c:tx>
            <c:strRef>
              <c:f>Sheet1!$G$1</c:f>
              <c:strCache>
                <c:ptCount val="1"/>
                <c:pt idx="0">
                  <c:v>H3 A110C AP</c:v>
                </c:pt>
              </c:strCache>
            </c:strRef>
          </c:tx>
          <c:spPr>
            <a:ln w="19050" cap="rnd">
              <a:solidFill>
                <a:schemeClr val="accent6"/>
              </a:solidFill>
              <a:round/>
            </a:ln>
            <a:effectLst/>
          </c:spPr>
          <c:marker>
            <c:symbol val="none"/>
          </c:marker>
          <c:xVal>
            <c:numRef>
              <c:f>Sheet1!$A$2:$A$504</c:f>
              <c:numCache>
                <c:formatCode>General</c:formatCode>
                <c:ptCount val="50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numCache>
            </c:numRef>
          </c:xVal>
          <c:yVal>
            <c:numRef>
              <c:f>Sheet1!$G$2:$G$504</c:f>
              <c:numCache>
                <c:formatCode>General</c:formatCode>
                <c:ptCount val="50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2</c:v>
                </c:pt>
                <c:pt idx="48">
                  <c:v>3</c:v>
                </c:pt>
                <c:pt idx="49">
                  <c:v>18</c:v>
                </c:pt>
                <c:pt idx="50">
                  <c:v>129</c:v>
                </c:pt>
                <c:pt idx="51">
                  <c:v>3451</c:v>
                </c:pt>
                <c:pt idx="52">
                  <c:v>3962</c:v>
                </c:pt>
                <c:pt idx="53">
                  <c:v>3471</c:v>
                </c:pt>
                <c:pt idx="54">
                  <c:v>3598</c:v>
                </c:pt>
                <c:pt idx="55">
                  <c:v>3516</c:v>
                </c:pt>
                <c:pt idx="56">
                  <c:v>3186</c:v>
                </c:pt>
                <c:pt idx="57">
                  <c:v>3289</c:v>
                </c:pt>
                <c:pt idx="58">
                  <c:v>3278</c:v>
                </c:pt>
                <c:pt idx="59">
                  <c:v>3320</c:v>
                </c:pt>
                <c:pt idx="60">
                  <c:v>3751</c:v>
                </c:pt>
                <c:pt idx="61">
                  <c:v>3838</c:v>
                </c:pt>
                <c:pt idx="62">
                  <c:v>4026</c:v>
                </c:pt>
                <c:pt idx="63">
                  <c:v>3959</c:v>
                </c:pt>
                <c:pt idx="64">
                  <c:v>4332</c:v>
                </c:pt>
                <c:pt idx="65">
                  <c:v>4125</c:v>
                </c:pt>
                <c:pt idx="66">
                  <c:v>4837</c:v>
                </c:pt>
                <c:pt idx="67">
                  <c:v>5239</c:v>
                </c:pt>
                <c:pt idx="68">
                  <c:v>5491</c:v>
                </c:pt>
                <c:pt idx="69">
                  <c:v>5807</c:v>
                </c:pt>
                <c:pt idx="70">
                  <c:v>6094</c:v>
                </c:pt>
                <c:pt idx="71">
                  <c:v>6784</c:v>
                </c:pt>
                <c:pt idx="72">
                  <c:v>6806</c:v>
                </c:pt>
                <c:pt idx="73">
                  <c:v>7152</c:v>
                </c:pt>
                <c:pt idx="74">
                  <c:v>6883</c:v>
                </c:pt>
                <c:pt idx="75">
                  <c:v>6995</c:v>
                </c:pt>
                <c:pt idx="76">
                  <c:v>6935</c:v>
                </c:pt>
                <c:pt idx="77">
                  <c:v>6829</c:v>
                </c:pt>
                <c:pt idx="78">
                  <c:v>6608</c:v>
                </c:pt>
                <c:pt idx="79">
                  <c:v>6756</c:v>
                </c:pt>
                <c:pt idx="80">
                  <c:v>6675</c:v>
                </c:pt>
                <c:pt idx="81">
                  <c:v>6963</c:v>
                </c:pt>
                <c:pt idx="82">
                  <c:v>7027</c:v>
                </c:pt>
                <c:pt idx="83">
                  <c:v>7026</c:v>
                </c:pt>
                <c:pt idx="84">
                  <c:v>7441</c:v>
                </c:pt>
                <c:pt idx="85">
                  <c:v>7548</c:v>
                </c:pt>
                <c:pt idx="86">
                  <c:v>7525</c:v>
                </c:pt>
                <c:pt idx="87">
                  <c:v>8537</c:v>
                </c:pt>
                <c:pt idx="88">
                  <c:v>9234</c:v>
                </c:pt>
                <c:pt idx="89">
                  <c:v>10629</c:v>
                </c:pt>
                <c:pt idx="90">
                  <c:v>13053</c:v>
                </c:pt>
                <c:pt idx="91">
                  <c:v>15226</c:v>
                </c:pt>
                <c:pt idx="92">
                  <c:v>16622</c:v>
                </c:pt>
                <c:pt idx="93">
                  <c:v>17881</c:v>
                </c:pt>
                <c:pt idx="94">
                  <c:v>17754</c:v>
                </c:pt>
                <c:pt idx="95">
                  <c:v>16991</c:v>
                </c:pt>
                <c:pt idx="96">
                  <c:v>16561</c:v>
                </c:pt>
                <c:pt idx="97">
                  <c:v>15880</c:v>
                </c:pt>
                <c:pt idx="98">
                  <c:v>14921</c:v>
                </c:pt>
                <c:pt idx="99">
                  <c:v>14680</c:v>
                </c:pt>
                <c:pt idx="100">
                  <c:v>14284</c:v>
                </c:pt>
                <c:pt idx="101">
                  <c:v>14395</c:v>
                </c:pt>
                <c:pt idx="102">
                  <c:v>15816</c:v>
                </c:pt>
                <c:pt idx="103">
                  <c:v>16606</c:v>
                </c:pt>
                <c:pt idx="104">
                  <c:v>18320</c:v>
                </c:pt>
                <c:pt idx="105">
                  <c:v>19833</c:v>
                </c:pt>
                <c:pt idx="106">
                  <c:v>21683</c:v>
                </c:pt>
                <c:pt idx="107">
                  <c:v>23268</c:v>
                </c:pt>
                <c:pt idx="108">
                  <c:v>24670</c:v>
                </c:pt>
                <c:pt idx="109">
                  <c:v>25004</c:v>
                </c:pt>
                <c:pt idx="110">
                  <c:v>24625</c:v>
                </c:pt>
                <c:pt idx="111">
                  <c:v>23975</c:v>
                </c:pt>
                <c:pt idx="112">
                  <c:v>22961</c:v>
                </c:pt>
                <c:pt idx="113">
                  <c:v>22070</c:v>
                </c:pt>
                <c:pt idx="114">
                  <c:v>21830</c:v>
                </c:pt>
                <c:pt idx="115">
                  <c:v>21842</c:v>
                </c:pt>
                <c:pt idx="116">
                  <c:v>20899</c:v>
                </c:pt>
                <c:pt idx="117">
                  <c:v>20733</c:v>
                </c:pt>
                <c:pt idx="118">
                  <c:v>20314</c:v>
                </c:pt>
                <c:pt idx="119">
                  <c:v>19551</c:v>
                </c:pt>
                <c:pt idx="120">
                  <c:v>19220</c:v>
                </c:pt>
                <c:pt idx="121">
                  <c:v>18211</c:v>
                </c:pt>
                <c:pt idx="122">
                  <c:v>18025</c:v>
                </c:pt>
                <c:pt idx="123">
                  <c:v>19126</c:v>
                </c:pt>
                <c:pt idx="124">
                  <c:v>21538</c:v>
                </c:pt>
                <c:pt idx="125">
                  <c:v>24307</c:v>
                </c:pt>
                <c:pt idx="126">
                  <c:v>27368</c:v>
                </c:pt>
                <c:pt idx="127">
                  <c:v>30599</c:v>
                </c:pt>
                <c:pt idx="128">
                  <c:v>34560</c:v>
                </c:pt>
                <c:pt idx="129">
                  <c:v>37167</c:v>
                </c:pt>
                <c:pt idx="130">
                  <c:v>38487</c:v>
                </c:pt>
                <c:pt idx="131">
                  <c:v>37654</c:v>
                </c:pt>
                <c:pt idx="132">
                  <c:v>35462</c:v>
                </c:pt>
                <c:pt idx="133">
                  <c:v>34004</c:v>
                </c:pt>
                <c:pt idx="134">
                  <c:v>32840</c:v>
                </c:pt>
                <c:pt idx="135">
                  <c:v>30900</c:v>
                </c:pt>
                <c:pt idx="136">
                  <c:v>29284</c:v>
                </c:pt>
                <c:pt idx="137">
                  <c:v>29270</c:v>
                </c:pt>
                <c:pt idx="138">
                  <c:v>28738</c:v>
                </c:pt>
                <c:pt idx="139">
                  <c:v>28125</c:v>
                </c:pt>
                <c:pt idx="140">
                  <c:v>27457</c:v>
                </c:pt>
                <c:pt idx="141">
                  <c:v>27411</c:v>
                </c:pt>
                <c:pt idx="142">
                  <c:v>25985</c:v>
                </c:pt>
                <c:pt idx="143">
                  <c:v>27248</c:v>
                </c:pt>
                <c:pt idx="144">
                  <c:v>31099</c:v>
                </c:pt>
                <c:pt idx="145">
                  <c:v>40497</c:v>
                </c:pt>
                <c:pt idx="146">
                  <c:v>57190</c:v>
                </c:pt>
                <c:pt idx="147">
                  <c:v>78417</c:v>
                </c:pt>
                <c:pt idx="148">
                  <c:v>100111</c:v>
                </c:pt>
                <c:pt idx="149">
                  <c:v>116780</c:v>
                </c:pt>
                <c:pt idx="150">
                  <c:v>127508</c:v>
                </c:pt>
                <c:pt idx="151">
                  <c:v>124060</c:v>
                </c:pt>
                <c:pt idx="152">
                  <c:v>115283</c:v>
                </c:pt>
                <c:pt idx="153">
                  <c:v>107318</c:v>
                </c:pt>
                <c:pt idx="154">
                  <c:v>95165</c:v>
                </c:pt>
                <c:pt idx="155">
                  <c:v>86145</c:v>
                </c:pt>
                <c:pt idx="156">
                  <c:v>79848</c:v>
                </c:pt>
                <c:pt idx="157">
                  <c:v>74647</c:v>
                </c:pt>
                <c:pt idx="158">
                  <c:v>69098</c:v>
                </c:pt>
                <c:pt idx="159">
                  <c:v>64430</c:v>
                </c:pt>
                <c:pt idx="160">
                  <c:v>60177</c:v>
                </c:pt>
                <c:pt idx="161">
                  <c:v>53918</c:v>
                </c:pt>
                <c:pt idx="162">
                  <c:v>49057</c:v>
                </c:pt>
                <c:pt idx="163">
                  <c:v>43695</c:v>
                </c:pt>
                <c:pt idx="164">
                  <c:v>38267</c:v>
                </c:pt>
                <c:pt idx="165">
                  <c:v>35111</c:v>
                </c:pt>
                <c:pt idx="166">
                  <c:v>31631</c:v>
                </c:pt>
                <c:pt idx="167">
                  <c:v>28963</c:v>
                </c:pt>
                <c:pt idx="168">
                  <c:v>28374</c:v>
                </c:pt>
                <c:pt idx="169">
                  <c:v>28074</c:v>
                </c:pt>
                <c:pt idx="170">
                  <c:v>25363</c:v>
                </c:pt>
                <c:pt idx="171">
                  <c:v>23589</c:v>
                </c:pt>
                <c:pt idx="172">
                  <c:v>20832</c:v>
                </c:pt>
                <c:pt idx="173">
                  <c:v>18205</c:v>
                </c:pt>
                <c:pt idx="174">
                  <c:v>15602</c:v>
                </c:pt>
                <c:pt idx="175">
                  <c:v>14653</c:v>
                </c:pt>
                <c:pt idx="176">
                  <c:v>12767</c:v>
                </c:pt>
                <c:pt idx="177">
                  <c:v>12183</c:v>
                </c:pt>
                <c:pt idx="178">
                  <c:v>11906</c:v>
                </c:pt>
                <c:pt idx="179">
                  <c:v>11064</c:v>
                </c:pt>
                <c:pt idx="180">
                  <c:v>10370</c:v>
                </c:pt>
                <c:pt idx="181">
                  <c:v>9848</c:v>
                </c:pt>
                <c:pt idx="182">
                  <c:v>9452</c:v>
                </c:pt>
                <c:pt idx="183">
                  <c:v>9300</c:v>
                </c:pt>
                <c:pt idx="184">
                  <c:v>8764</c:v>
                </c:pt>
                <c:pt idx="185">
                  <c:v>8125</c:v>
                </c:pt>
                <c:pt idx="186">
                  <c:v>8087</c:v>
                </c:pt>
                <c:pt idx="187">
                  <c:v>7780</c:v>
                </c:pt>
                <c:pt idx="188">
                  <c:v>7183</c:v>
                </c:pt>
                <c:pt idx="189">
                  <c:v>7118</c:v>
                </c:pt>
                <c:pt idx="190">
                  <c:v>6922</c:v>
                </c:pt>
                <c:pt idx="191">
                  <c:v>6641</c:v>
                </c:pt>
                <c:pt idx="192">
                  <c:v>6458</c:v>
                </c:pt>
                <c:pt idx="193">
                  <c:v>6146</c:v>
                </c:pt>
                <c:pt idx="194">
                  <c:v>5837</c:v>
                </c:pt>
                <c:pt idx="195">
                  <c:v>5674</c:v>
                </c:pt>
                <c:pt idx="196">
                  <c:v>5566</c:v>
                </c:pt>
                <c:pt idx="197">
                  <c:v>5235</c:v>
                </c:pt>
                <c:pt idx="198">
                  <c:v>5257</c:v>
                </c:pt>
                <c:pt idx="199">
                  <c:v>5151</c:v>
                </c:pt>
                <c:pt idx="200">
                  <c:v>4873</c:v>
                </c:pt>
                <c:pt idx="201">
                  <c:v>4992</c:v>
                </c:pt>
                <c:pt idx="202">
                  <c:v>4572</c:v>
                </c:pt>
                <c:pt idx="203">
                  <c:v>4631</c:v>
                </c:pt>
                <c:pt idx="204">
                  <c:v>4561</c:v>
                </c:pt>
                <c:pt idx="205">
                  <c:v>4590</c:v>
                </c:pt>
                <c:pt idx="206">
                  <c:v>4328</c:v>
                </c:pt>
                <c:pt idx="207">
                  <c:v>4389</c:v>
                </c:pt>
                <c:pt idx="208">
                  <c:v>4254</c:v>
                </c:pt>
                <c:pt idx="209">
                  <c:v>4284</c:v>
                </c:pt>
                <c:pt idx="210">
                  <c:v>4142</c:v>
                </c:pt>
                <c:pt idx="211">
                  <c:v>4092</c:v>
                </c:pt>
                <c:pt idx="212">
                  <c:v>3940</c:v>
                </c:pt>
                <c:pt idx="213">
                  <c:v>3787</c:v>
                </c:pt>
                <c:pt idx="214">
                  <c:v>3629</c:v>
                </c:pt>
                <c:pt idx="215">
                  <c:v>3604</c:v>
                </c:pt>
                <c:pt idx="216">
                  <c:v>3662</c:v>
                </c:pt>
                <c:pt idx="217">
                  <c:v>3563</c:v>
                </c:pt>
                <c:pt idx="218">
                  <c:v>3548</c:v>
                </c:pt>
                <c:pt idx="219">
                  <c:v>3529</c:v>
                </c:pt>
                <c:pt idx="220">
                  <c:v>3359</c:v>
                </c:pt>
                <c:pt idx="221">
                  <c:v>3393</c:v>
                </c:pt>
                <c:pt idx="222">
                  <c:v>3299</c:v>
                </c:pt>
                <c:pt idx="223">
                  <c:v>3305</c:v>
                </c:pt>
                <c:pt idx="224">
                  <c:v>3187</c:v>
                </c:pt>
                <c:pt idx="225">
                  <c:v>3184</c:v>
                </c:pt>
                <c:pt idx="226">
                  <c:v>3297</c:v>
                </c:pt>
                <c:pt idx="227">
                  <c:v>3297</c:v>
                </c:pt>
                <c:pt idx="228">
                  <c:v>3316</c:v>
                </c:pt>
                <c:pt idx="229">
                  <c:v>3275</c:v>
                </c:pt>
                <c:pt idx="230">
                  <c:v>3188</c:v>
                </c:pt>
                <c:pt idx="231">
                  <c:v>3321</c:v>
                </c:pt>
                <c:pt idx="232">
                  <c:v>3227</c:v>
                </c:pt>
                <c:pt idx="233">
                  <c:v>3081</c:v>
                </c:pt>
                <c:pt idx="234">
                  <c:v>3137</c:v>
                </c:pt>
                <c:pt idx="235">
                  <c:v>3166</c:v>
                </c:pt>
                <c:pt idx="236">
                  <c:v>3253</c:v>
                </c:pt>
                <c:pt idx="237">
                  <c:v>3373</c:v>
                </c:pt>
                <c:pt idx="238">
                  <c:v>3417</c:v>
                </c:pt>
                <c:pt idx="239">
                  <c:v>3542</c:v>
                </c:pt>
                <c:pt idx="240">
                  <c:v>3447</c:v>
                </c:pt>
                <c:pt idx="241">
                  <c:v>3507</c:v>
                </c:pt>
                <c:pt idx="242">
                  <c:v>3423</c:v>
                </c:pt>
                <c:pt idx="243">
                  <c:v>3384</c:v>
                </c:pt>
                <c:pt idx="244">
                  <c:v>3440</c:v>
                </c:pt>
                <c:pt idx="245">
                  <c:v>3389</c:v>
                </c:pt>
                <c:pt idx="246">
                  <c:v>3427</c:v>
                </c:pt>
                <c:pt idx="247">
                  <c:v>3473</c:v>
                </c:pt>
                <c:pt idx="248">
                  <c:v>3442</c:v>
                </c:pt>
                <c:pt idx="249">
                  <c:v>3509</c:v>
                </c:pt>
                <c:pt idx="250">
                  <c:v>3574</c:v>
                </c:pt>
                <c:pt idx="251">
                  <c:v>3503</c:v>
                </c:pt>
                <c:pt idx="252">
                  <c:v>3664</c:v>
                </c:pt>
                <c:pt idx="253">
                  <c:v>3481</c:v>
                </c:pt>
                <c:pt idx="254">
                  <c:v>3393</c:v>
                </c:pt>
                <c:pt idx="255">
                  <c:v>3313</c:v>
                </c:pt>
                <c:pt idx="256">
                  <c:v>3327</c:v>
                </c:pt>
                <c:pt idx="257">
                  <c:v>3487</c:v>
                </c:pt>
                <c:pt idx="258">
                  <c:v>3603</c:v>
                </c:pt>
                <c:pt idx="259">
                  <c:v>3759</c:v>
                </c:pt>
                <c:pt idx="260">
                  <c:v>3715</c:v>
                </c:pt>
                <c:pt idx="261">
                  <c:v>3767</c:v>
                </c:pt>
                <c:pt idx="262">
                  <c:v>3628</c:v>
                </c:pt>
                <c:pt idx="263">
                  <c:v>3614</c:v>
                </c:pt>
                <c:pt idx="264">
                  <c:v>3333</c:v>
                </c:pt>
                <c:pt idx="265">
                  <c:v>3547</c:v>
                </c:pt>
                <c:pt idx="266">
                  <c:v>3566</c:v>
                </c:pt>
                <c:pt idx="267">
                  <c:v>3596</c:v>
                </c:pt>
                <c:pt idx="268">
                  <c:v>3820</c:v>
                </c:pt>
                <c:pt idx="269">
                  <c:v>3858</c:v>
                </c:pt>
                <c:pt idx="270">
                  <c:v>4080</c:v>
                </c:pt>
                <c:pt idx="271">
                  <c:v>3951</c:v>
                </c:pt>
                <c:pt idx="272">
                  <c:v>4078</c:v>
                </c:pt>
                <c:pt idx="273">
                  <c:v>4153</c:v>
                </c:pt>
                <c:pt idx="274">
                  <c:v>4106</c:v>
                </c:pt>
                <c:pt idx="275">
                  <c:v>3999</c:v>
                </c:pt>
                <c:pt idx="276">
                  <c:v>4243</c:v>
                </c:pt>
                <c:pt idx="277">
                  <c:v>4359</c:v>
                </c:pt>
                <c:pt idx="278">
                  <c:v>4384</c:v>
                </c:pt>
                <c:pt idx="279">
                  <c:v>4687</c:v>
                </c:pt>
                <c:pt idx="280">
                  <c:v>4743</c:v>
                </c:pt>
                <c:pt idx="281">
                  <c:v>4883</c:v>
                </c:pt>
                <c:pt idx="282">
                  <c:v>4907</c:v>
                </c:pt>
                <c:pt idx="283">
                  <c:v>4981</c:v>
                </c:pt>
                <c:pt idx="284">
                  <c:v>4670</c:v>
                </c:pt>
                <c:pt idx="285">
                  <c:v>4727</c:v>
                </c:pt>
                <c:pt idx="286">
                  <c:v>4499</c:v>
                </c:pt>
                <c:pt idx="287">
                  <c:v>4480</c:v>
                </c:pt>
                <c:pt idx="288">
                  <c:v>4592</c:v>
                </c:pt>
                <c:pt idx="289">
                  <c:v>4546</c:v>
                </c:pt>
                <c:pt idx="290">
                  <c:v>4642</c:v>
                </c:pt>
                <c:pt idx="291">
                  <c:v>4642</c:v>
                </c:pt>
                <c:pt idx="292">
                  <c:v>4825</c:v>
                </c:pt>
                <c:pt idx="293">
                  <c:v>4644</c:v>
                </c:pt>
                <c:pt idx="294">
                  <c:v>4539</c:v>
                </c:pt>
                <c:pt idx="295">
                  <c:v>4676</c:v>
                </c:pt>
                <c:pt idx="296">
                  <c:v>4819</c:v>
                </c:pt>
                <c:pt idx="297">
                  <c:v>4935</c:v>
                </c:pt>
                <c:pt idx="298">
                  <c:v>5001</c:v>
                </c:pt>
                <c:pt idx="299">
                  <c:v>4849</c:v>
                </c:pt>
                <c:pt idx="300">
                  <c:v>4771</c:v>
                </c:pt>
                <c:pt idx="301">
                  <c:v>5073</c:v>
                </c:pt>
                <c:pt idx="302">
                  <c:v>4967</c:v>
                </c:pt>
                <c:pt idx="303">
                  <c:v>5148</c:v>
                </c:pt>
                <c:pt idx="304">
                  <c:v>5115</c:v>
                </c:pt>
                <c:pt idx="305">
                  <c:v>4966</c:v>
                </c:pt>
                <c:pt idx="306">
                  <c:v>4954</c:v>
                </c:pt>
                <c:pt idx="307">
                  <c:v>4890</c:v>
                </c:pt>
                <c:pt idx="308">
                  <c:v>4618</c:v>
                </c:pt>
                <c:pt idx="309">
                  <c:v>4586</c:v>
                </c:pt>
                <c:pt idx="310">
                  <c:v>4459</c:v>
                </c:pt>
                <c:pt idx="311">
                  <c:v>4303</c:v>
                </c:pt>
                <c:pt idx="312">
                  <c:v>3968</c:v>
                </c:pt>
                <c:pt idx="313">
                  <c:v>3917</c:v>
                </c:pt>
                <c:pt idx="314">
                  <c:v>3732</c:v>
                </c:pt>
                <c:pt idx="315">
                  <c:v>3658</c:v>
                </c:pt>
                <c:pt idx="316">
                  <c:v>3486</c:v>
                </c:pt>
                <c:pt idx="317">
                  <c:v>3304</c:v>
                </c:pt>
                <c:pt idx="318">
                  <c:v>3116</c:v>
                </c:pt>
                <c:pt idx="319">
                  <c:v>2730</c:v>
                </c:pt>
                <c:pt idx="320">
                  <c:v>2523</c:v>
                </c:pt>
                <c:pt idx="321">
                  <c:v>2468</c:v>
                </c:pt>
                <c:pt idx="322">
                  <c:v>2244</c:v>
                </c:pt>
                <c:pt idx="323">
                  <c:v>2094</c:v>
                </c:pt>
                <c:pt idx="324">
                  <c:v>2152</c:v>
                </c:pt>
                <c:pt idx="325">
                  <c:v>2195</c:v>
                </c:pt>
                <c:pt idx="326">
                  <c:v>2049</c:v>
                </c:pt>
                <c:pt idx="327">
                  <c:v>2095</c:v>
                </c:pt>
                <c:pt idx="328">
                  <c:v>2147</c:v>
                </c:pt>
                <c:pt idx="329">
                  <c:v>2028</c:v>
                </c:pt>
                <c:pt idx="330">
                  <c:v>1901</c:v>
                </c:pt>
                <c:pt idx="331">
                  <c:v>1850</c:v>
                </c:pt>
                <c:pt idx="332">
                  <c:v>1756</c:v>
                </c:pt>
                <c:pt idx="333">
                  <c:v>1646</c:v>
                </c:pt>
                <c:pt idx="334">
                  <c:v>1682</c:v>
                </c:pt>
                <c:pt idx="335">
                  <c:v>1501</c:v>
                </c:pt>
                <c:pt idx="336">
                  <c:v>1551</c:v>
                </c:pt>
                <c:pt idx="337">
                  <c:v>1557</c:v>
                </c:pt>
                <c:pt idx="338">
                  <c:v>1589</c:v>
                </c:pt>
                <c:pt idx="339">
                  <c:v>1454</c:v>
                </c:pt>
                <c:pt idx="340">
                  <c:v>1388</c:v>
                </c:pt>
                <c:pt idx="341">
                  <c:v>1384</c:v>
                </c:pt>
                <c:pt idx="342">
                  <c:v>1325</c:v>
                </c:pt>
                <c:pt idx="343">
                  <c:v>1173</c:v>
                </c:pt>
                <c:pt idx="344">
                  <c:v>1233</c:v>
                </c:pt>
                <c:pt idx="345">
                  <c:v>1151</c:v>
                </c:pt>
                <c:pt idx="346">
                  <c:v>1123</c:v>
                </c:pt>
                <c:pt idx="347">
                  <c:v>1086</c:v>
                </c:pt>
                <c:pt idx="348">
                  <c:v>1084</c:v>
                </c:pt>
                <c:pt idx="349">
                  <c:v>1011</c:v>
                </c:pt>
                <c:pt idx="350">
                  <c:v>1028</c:v>
                </c:pt>
                <c:pt idx="351">
                  <c:v>999</c:v>
                </c:pt>
                <c:pt idx="352">
                  <c:v>956</c:v>
                </c:pt>
                <c:pt idx="353">
                  <c:v>882</c:v>
                </c:pt>
                <c:pt idx="354">
                  <c:v>892</c:v>
                </c:pt>
                <c:pt idx="355">
                  <c:v>806</c:v>
                </c:pt>
                <c:pt idx="356">
                  <c:v>855</c:v>
                </c:pt>
                <c:pt idx="357">
                  <c:v>793</c:v>
                </c:pt>
                <c:pt idx="358">
                  <c:v>773</c:v>
                </c:pt>
                <c:pt idx="359">
                  <c:v>777</c:v>
                </c:pt>
                <c:pt idx="360">
                  <c:v>773</c:v>
                </c:pt>
                <c:pt idx="361">
                  <c:v>746</c:v>
                </c:pt>
                <c:pt idx="362">
                  <c:v>690</c:v>
                </c:pt>
                <c:pt idx="363">
                  <c:v>734</c:v>
                </c:pt>
                <c:pt idx="364">
                  <c:v>748</c:v>
                </c:pt>
                <c:pt idx="365">
                  <c:v>679</c:v>
                </c:pt>
                <c:pt idx="366">
                  <c:v>684</c:v>
                </c:pt>
                <c:pt idx="367">
                  <c:v>680</c:v>
                </c:pt>
                <c:pt idx="368">
                  <c:v>594</c:v>
                </c:pt>
                <c:pt idx="369">
                  <c:v>642</c:v>
                </c:pt>
                <c:pt idx="370">
                  <c:v>637</c:v>
                </c:pt>
                <c:pt idx="371">
                  <c:v>563</c:v>
                </c:pt>
                <c:pt idx="372">
                  <c:v>668</c:v>
                </c:pt>
                <c:pt idx="373">
                  <c:v>563</c:v>
                </c:pt>
                <c:pt idx="374">
                  <c:v>607</c:v>
                </c:pt>
                <c:pt idx="375">
                  <c:v>611</c:v>
                </c:pt>
                <c:pt idx="376">
                  <c:v>571</c:v>
                </c:pt>
                <c:pt idx="377">
                  <c:v>580</c:v>
                </c:pt>
                <c:pt idx="378">
                  <c:v>580</c:v>
                </c:pt>
                <c:pt idx="379">
                  <c:v>559</c:v>
                </c:pt>
                <c:pt idx="380">
                  <c:v>558</c:v>
                </c:pt>
                <c:pt idx="381">
                  <c:v>619</c:v>
                </c:pt>
                <c:pt idx="382">
                  <c:v>505</c:v>
                </c:pt>
                <c:pt idx="383">
                  <c:v>564</c:v>
                </c:pt>
                <c:pt idx="384">
                  <c:v>554</c:v>
                </c:pt>
                <c:pt idx="385">
                  <c:v>548</c:v>
                </c:pt>
                <c:pt idx="386">
                  <c:v>537</c:v>
                </c:pt>
                <c:pt idx="387">
                  <c:v>528</c:v>
                </c:pt>
                <c:pt idx="388">
                  <c:v>550</c:v>
                </c:pt>
                <c:pt idx="389">
                  <c:v>554</c:v>
                </c:pt>
                <c:pt idx="390">
                  <c:v>532</c:v>
                </c:pt>
                <c:pt idx="391">
                  <c:v>571</c:v>
                </c:pt>
                <c:pt idx="392">
                  <c:v>561</c:v>
                </c:pt>
                <c:pt idx="393">
                  <c:v>561</c:v>
                </c:pt>
                <c:pt idx="394">
                  <c:v>535</c:v>
                </c:pt>
                <c:pt idx="395">
                  <c:v>552</c:v>
                </c:pt>
                <c:pt idx="396">
                  <c:v>543</c:v>
                </c:pt>
                <c:pt idx="397">
                  <c:v>554</c:v>
                </c:pt>
                <c:pt idx="398">
                  <c:v>548</c:v>
                </c:pt>
                <c:pt idx="399">
                  <c:v>573</c:v>
                </c:pt>
                <c:pt idx="400">
                  <c:v>556</c:v>
                </c:pt>
                <c:pt idx="401">
                  <c:v>561</c:v>
                </c:pt>
                <c:pt idx="402">
                  <c:v>548</c:v>
                </c:pt>
                <c:pt idx="403">
                  <c:v>570</c:v>
                </c:pt>
                <c:pt idx="404">
                  <c:v>545</c:v>
                </c:pt>
                <c:pt idx="405">
                  <c:v>569</c:v>
                </c:pt>
                <c:pt idx="406">
                  <c:v>514</c:v>
                </c:pt>
                <c:pt idx="407">
                  <c:v>501</c:v>
                </c:pt>
                <c:pt idx="408">
                  <c:v>558</c:v>
                </c:pt>
                <c:pt idx="409">
                  <c:v>567</c:v>
                </c:pt>
                <c:pt idx="410">
                  <c:v>501</c:v>
                </c:pt>
                <c:pt idx="411">
                  <c:v>533</c:v>
                </c:pt>
                <c:pt idx="412">
                  <c:v>554</c:v>
                </c:pt>
                <c:pt idx="413">
                  <c:v>544</c:v>
                </c:pt>
                <c:pt idx="414">
                  <c:v>503</c:v>
                </c:pt>
                <c:pt idx="415">
                  <c:v>536</c:v>
                </c:pt>
                <c:pt idx="416">
                  <c:v>576</c:v>
                </c:pt>
                <c:pt idx="417">
                  <c:v>497</c:v>
                </c:pt>
                <c:pt idx="418">
                  <c:v>525</c:v>
                </c:pt>
                <c:pt idx="419">
                  <c:v>496</c:v>
                </c:pt>
                <c:pt idx="420">
                  <c:v>488</c:v>
                </c:pt>
                <c:pt idx="421">
                  <c:v>536</c:v>
                </c:pt>
                <c:pt idx="422">
                  <c:v>507</c:v>
                </c:pt>
                <c:pt idx="423">
                  <c:v>550</c:v>
                </c:pt>
                <c:pt idx="424">
                  <c:v>529</c:v>
                </c:pt>
                <c:pt idx="425">
                  <c:v>515</c:v>
                </c:pt>
                <c:pt idx="426">
                  <c:v>548</c:v>
                </c:pt>
                <c:pt idx="427">
                  <c:v>502</c:v>
                </c:pt>
                <c:pt idx="428">
                  <c:v>511</c:v>
                </c:pt>
                <c:pt idx="429">
                  <c:v>573</c:v>
                </c:pt>
                <c:pt idx="430">
                  <c:v>493</c:v>
                </c:pt>
                <c:pt idx="431">
                  <c:v>475</c:v>
                </c:pt>
                <c:pt idx="432">
                  <c:v>583</c:v>
                </c:pt>
                <c:pt idx="433">
                  <c:v>549</c:v>
                </c:pt>
                <c:pt idx="434">
                  <c:v>556</c:v>
                </c:pt>
                <c:pt idx="435">
                  <c:v>539</c:v>
                </c:pt>
                <c:pt idx="436">
                  <c:v>519</c:v>
                </c:pt>
                <c:pt idx="437">
                  <c:v>497</c:v>
                </c:pt>
                <c:pt idx="438">
                  <c:v>499</c:v>
                </c:pt>
                <c:pt idx="439">
                  <c:v>542</c:v>
                </c:pt>
                <c:pt idx="440">
                  <c:v>499</c:v>
                </c:pt>
                <c:pt idx="441">
                  <c:v>476</c:v>
                </c:pt>
                <c:pt idx="442">
                  <c:v>473</c:v>
                </c:pt>
                <c:pt idx="443">
                  <c:v>474</c:v>
                </c:pt>
                <c:pt idx="444">
                  <c:v>473</c:v>
                </c:pt>
                <c:pt idx="445">
                  <c:v>421</c:v>
                </c:pt>
                <c:pt idx="446">
                  <c:v>516</c:v>
                </c:pt>
                <c:pt idx="447">
                  <c:v>530</c:v>
                </c:pt>
                <c:pt idx="448">
                  <c:v>471</c:v>
                </c:pt>
                <c:pt idx="449">
                  <c:v>465</c:v>
                </c:pt>
                <c:pt idx="450">
                  <c:v>469</c:v>
                </c:pt>
                <c:pt idx="451">
                  <c:v>482</c:v>
                </c:pt>
                <c:pt idx="452">
                  <c:v>471</c:v>
                </c:pt>
                <c:pt idx="453">
                  <c:v>473</c:v>
                </c:pt>
                <c:pt idx="454">
                  <c:v>451</c:v>
                </c:pt>
                <c:pt idx="455">
                  <c:v>428</c:v>
                </c:pt>
                <c:pt idx="456">
                  <c:v>451</c:v>
                </c:pt>
                <c:pt idx="457">
                  <c:v>430</c:v>
                </c:pt>
                <c:pt idx="458">
                  <c:v>440</c:v>
                </c:pt>
                <c:pt idx="459">
                  <c:v>428</c:v>
                </c:pt>
                <c:pt idx="460">
                  <c:v>382</c:v>
                </c:pt>
                <c:pt idx="461">
                  <c:v>410</c:v>
                </c:pt>
                <c:pt idx="462">
                  <c:v>411</c:v>
                </c:pt>
                <c:pt idx="463">
                  <c:v>400</c:v>
                </c:pt>
                <c:pt idx="464">
                  <c:v>401</c:v>
                </c:pt>
                <c:pt idx="465">
                  <c:v>370</c:v>
                </c:pt>
                <c:pt idx="466">
                  <c:v>355</c:v>
                </c:pt>
                <c:pt idx="467">
                  <c:v>354</c:v>
                </c:pt>
                <c:pt idx="468">
                  <c:v>313</c:v>
                </c:pt>
                <c:pt idx="469">
                  <c:v>331</c:v>
                </c:pt>
                <c:pt idx="470">
                  <c:v>288</c:v>
                </c:pt>
                <c:pt idx="471">
                  <c:v>306</c:v>
                </c:pt>
                <c:pt idx="472">
                  <c:v>278</c:v>
                </c:pt>
                <c:pt idx="473">
                  <c:v>291</c:v>
                </c:pt>
                <c:pt idx="474">
                  <c:v>296</c:v>
                </c:pt>
                <c:pt idx="475">
                  <c:v>256</c:v>
                </c:pt>
                <c:pt idx="476">
                  <c:v>247</c:v>
                </c:pt>
                <c:pt idx="477">
                  <c:v>266</c:v>
                </c:pt>
                <c:pt idx="478">
                  <c:v>238</c:v>
                </c:pt>
                <c:pt idx="479">
                  <c:v>262</c:v>
                </c:pt>
                <c:pt idx="480">
                  <c:v>252</c:v>
                </c:pt>
                <c:pt idx="481">
                  <c:v>291</c:v>
                </c:pt>
                <c:pt idx="482">
                  <c:v>242</c:v>
                </c:pt>
                <c:pt idx="483">
                  <c:v>242</c:v>
                </c:pt>
                <c:pt idx="484">
                  <c:v>238</c:v>
                </c:pt>
                <c:pt idx="485">
                  <c:v>203</c:v>
                </c:pt>
                <c:pt idx="486">
                  <c:v>198</c:v>
                </c:pt>
                <c:pt idx="487">
                  <c:v>216</c:v>
                </c:pt>
                <c:pt idx="488">
                  <c:v>229</c:v>
                </c:pt>
                <c:pt idx="489">
                  <c:v>200</c:v>
                </c:pt>
                <c:pt idx="490">
                  <c:v>199</c:v>
                </c:pt>
                <c:pt idx="491">
                  <c:v>182</c:v>
                </c:pt>
                <c:pt idx="492">
                  <c:v>186</c:v>
                </c:pt>
                <c:pt idx="493">
                  <c:v>176</c:v>
                </c:pt>
                <c:pt idx="494">
                  <c:v>194</c:v>
                </c:pt>
                <c:pt idx="495">
                  <c:v>152</c:v>
                </c:pt>
                <c:pt idx="496">
                  <c:v>185</c:v>
                </c:pt>
                <c:pt idx="497">
                  <c:v>144</c:v>
                </c:pt>
                <c:pt idx="498">
                  <c:v>162</c:v>
                </c:pt>
                <c:pt idx="499">
                  <c:v>190</c:v>
                </c:pt>
                <c:pt idx="500">
                  <c:v>0</c:v>
                </c:pt>
                <c:pt idx="501">
                  <c:v>0</c:v>
                </c:pt>
              </c:numCache>
            </c:numRef>
          </c:yVal>
          <c:smooth val="1"/>
          <c:extLst xmlns:c16r2="http://schemas.microsoft.com/office/drawing/2015/06/chart">
            <c:ext xmlns:c16="http://schemas.microsoft.com/office/drawing/2014/chart" uri="{C3380CC4-5D6E-409C-BE32-E72D297353CC}">
              <c16:uniqueId val="{00000005-D2EB-6045-A3D9-88655F2A39E3}"/>
            </c:ext>
          </c:extLst>
        </c:ser>
        <c:dLbls>
          <c:showLegendKey val="0"/>
          <c:showVal val="0"/>
          <c:showCatName val="0"/>
          <c:showSerName val="0"/>
          <c:showPercent val="0"/>
          <c:showBubbleSize val="0"/>
        </c:dLbls>
        <c:axId val="-220871040"/>
        <c:axId val="-220881920"/>
      </c:scatterChart>
      <c:valAx>
        <c:axId val="-220871040"/>
        <c:scaling>
          <c:orientation val="minMax"/>
          <c:max val="4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sz="1100"/>
                  <a:t>DNA</a:t>
                </a:r>
                <a:r>
                  <a:rPr lang="en-US" sz="1100" baseline="0"/>
                  <a:t> Fragment Length (bp)</a:t>
                </a:r>
                <a:endParaRPr lang="en-US" sz="1100"/>
              </a:p>
            </c:rich>
          </c:tx>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220881920"/>
        <c:crosses val="autoZero"/>
        <c:crossBetween val="midCat"/>
      </c:valAx>
      <c:valAx>
        <c:axId val="-220881920"/>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sz="1100"/>
                  <a:t>Count</a:t>
                </a:r>
              </a:p>
            </c:rich>
          </c:tx>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220871040"/>
        <c:crosses val="autoZero"/>
        <c:crossBetween val="midCat"/>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F8D406-0FAE-DC46-98F9-25A9CA8859CC}" type="datetimeFigureOut">
              <a:rPr lang="en-US" smtClean="0"/>
              <a:t>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421136-AD0E-6A40-B526-33B0D24F5363}" type="slidenum">
              <a:rPr lang="en-US" smtClean="0"/>
              <a:t>‹#›</a:t>
            </a:fld>
            <a:endParaRPr lang="en-US"/>
          </a:p>
        </p:txBody>
      </p:sp>
    </p:spTree>
    <p:extLst>
      <p:ext uri="{BB962C8B-B14F-4D97-AF65-F5344CB8AC3E}">
        <p14:creationId xmlns:p14="http://schemas.microsoft.com/office/powerpoint/2010/main" val="1392897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421136-AD0E-6A40-B526-33B0D24F5363}" type="slidenum">
              <a:rPr lang="en-US" smtClean="0"/>
              <a:t>3</a:t>
            </a:fld>
            <a:endParaRPr lang="en-US"/>
          </a:p>
        </p:txBody>
      </p:sp>
    </p:spTree>
    <p:extLst>
      <p:ext uri="{BB962C8B-B14F-4D97-AF65-F5344CB8AC3E}">
        <p14:creationId xmlns:p14="http://schemas.microsoft.com/office/powerpoint/2010/main" val="433963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421136-AD0E-6A40-B526-33B0D24F5363}" type="slidenum">
              <a:rPr lang="en-US" smtClean="0"/>
              <a:t>6</a:t>
            </a:fld>
            <a:endParaRPr lang="en-US"/>
          </a:p>
        </p:txBody>
      </p:sp>
    </p:spTree>
    <p:extLst>
      <p:ext uri="{BB962C8B-B14F-4D97-AF65-F5344CB8AC3E}">
        <p14:creationId xmlns:p14="http://schemas.microsoft.com/office/powerpoint/2010/main" val="2210010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Times New Roman" panose="02020603050405020304" pitchFamily="18" charset="0"/>
                <a:cs typeface="Times New Roman" panose="02020603050405020304" pitchFamily="18" charset="0"/>
              </a:rPr>
              <a:t>Supplemental Table 1:  Sequencing summary statistics for H2B S116C biotin-maleimide time course experiment.  </a:t>
            </a:r>
            <a:r>
              <a:rPr lang="en-US" sz="1200" b="0" dirty="0">
                <a:latin typeface="Times New Roman" panose="02020603050405020304" pitchFamily="18" charset="0"/>
                <a:cs typeface="Times New Roman" panose="02020603050405020304" pitchFamily="18" charset="0"/>
              </a:rPr>
              <a:t>The total number of aligned reads for all samples is on the same order of magnitude (10</a:t>
            </a:r>
            <a:r>
              <a:rPr lang="en-US" sz="1200" b="0" baseline="30000" dirty="0">
                <a:latin typeface="Times New Roman" panose="02020603050405020304" pitchFamily="18" charset="0"/>
                <a:cs typeface="Times New Roman" panose="02020603050405020304" pitchFamily="18" charset="0"/>
              </a:rPr>
              <a:t>6</a:t>
            </a:r>
            <a:r>
              <a:rPr lang="en-US" sz="1200" b="0" baseline="0" dirty="0">
                <a:latin typeface="Times New Roman" panose="02020603050405020304" pitchFamily="18" charset="0"/>
                <a:cs typeface="Times New Roman" panose="02020603050405020304" pitchFamily="18" charset="0"/>
              </a:rPr>
              <a:t>).  However, the vast majority of the aligned reads for wild-type AP samples are found to be from the mouse DNA spike in control.  Consequently, the ratio of aligned yeast reads to aligned mouse reads notably greater for the H2B S116C AP samples compared to the wild-type AP samples. </a:t>
            </a:r>
            <a:r>
              <a:rPr lang="en-US" sz="1200" b="0" dirty="0">
                <a:latin typeface="Times New Roman" panose="02020603050405020304" pitchFamily="18" charset="0"/>
                <a:cs typeface="Times New Roman" panose="02020603050405020304" pitchFamily="18" charset="0"/>
              </a:rPr>
              <a:t> </a:t>
            </a:r>
            <a:endParaRPr lang="en-US" dirty="0"/>
          </a:p>
          <a:p>
            <a:endParaRPr lang="en-US" dirty="0"/>
          </a:p>
        </p:txBody>
      </p:sp>
      <p:sp>
        <p:nvSpPr>
          <p:cNvPr id="4" name="Slide Number Placeholder 3"/>
          <p:cNvSpPr>
            <a:spLocks noGrp="1"/>
          </p:cNvSpPr>
          <p:nvPr>
            <p:ph type="sldNum" sz="quarter" idx="5"/>
          </p:nvPr>
        </p:nvSpPr>
        <p:spPr/>
        <p:txBody>
          <a:bodyPr/>
          <a:lstStyle/>
          <a:p>
            <a:fld id="{0B92FB26-2E94-E84A-8227-8637FF064B22}" type="slidenum">
              <a:rPr lang="en-US" smtClean="0"/>
              <a:t>8</a:t>
            </a:fld>
            <a:endParaRPr lang="en-US"/>
          </a:p>
        </p:txBody>
      </p:sp>
    </p:spTree>
    <p:extLst>
      <p:ext uri="{BB962C8B-B14F-4D97-AF65-F5344CB8AC3E}">
        <p14:creationId xmlns:p14="http://schemas.microsoft.com/office/powerpoint/2010/main" val="1930195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Times New Roman" panose="02020603050405020304" pitchFamily="18" charset="0"/>
                <a:cs typeface="Times New Roman" panose="02020603050405020304" pitchFamily="18" charset="0"/>
              </a:rPr>
              <a:t>Supplemental Table 2:  Fold enrichment and fraction of modified nucleosomes from WT and H2B S116C yeast nuclei.  </a:t>
            </a:r>
            <a:r>
              <a:rPr lang="en-US" sz="1200" dirty="0">
                <a:latin typeface="Times New Roman" panose="02020603050405020304" pitchFamily="18" charset="0"/>
                <a:cs typeface="Times New Roman" panose="02020603050405020304" pitchFamily="18" charset="0"/>
              </a:rPr>
              <a:t>Fold enrichment was calculated by dividing AP/input of the mutant by that of the wild-type.  The AP/input ratio is determined by calculating the ratio of </a:t>
            </a:r>
            <a:r>
              <a:rPr lang="en-US" sz="1200" dirty="0" err="1">
                <a:latin typeface="Times New Roman" panose="02020603050405020304" pitchFamily="18" charset="0"/>
                <a:cs typeface="Times New Roman" panose="02020603050405020304" pitchFamily="18" charset="0"/>
              </a:rPr>
              <a:t>yeast:mouse</a:t>
            </a:r>
            <a:r>
              <a:rPr lang="en-US" sz="1200" dirty="0">
                <a:latin typeface="Times New Roman" panose="02020603050405020304" pitchFamily="18" charset="0"/>
                <a:cs typeface="Times New Roman" panose="02020603050405020304" pitchFamily="18" charset="0"/>
              </a:rPr>
              <a:t> aligned reads for each sample.  The percentage of modified nucleosomes was determined by dividing the amount of AP DNA by the corrected input as determined in supplemental tables 1 and 2.  All time points reveal signal above background with 1 min and 10 min time points averaging a fold enrichment of 43. Percent of modified nucleosomes is corrected by subtracting the average apparent enrichment in the WT samples (0.08%).  Rep indicates replicate experiments. Bolded numbers are plotted in Fig. 1A. </a:t>
            </a:r>
            <a:endParaRPr lang="en-US" sz="1200" b="1"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B92FB26-2E94-E84A-8227-8637FF064B22}" type="slidenum">
              <a:rPr lang="en-US" smtClean="0"/>
              <a:t>9</a:t>
            </a:fld>
            <a:endParaRPr lang="en-US"/>
          </a:p>
        </p:txBody>
      </p:sp>
    </p:spTree>
    <p:extLst>
      <p:ext uri="{BB962C8B-B14F-4D97-AF65-F5344CB8AC3E}">
        <p14:creationId xmlns:p14="http://schemas.microsoft.com/office/powerpoint/2010/main" val="3840677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latin typeface="Times New Roman" panose="02020603050405020304" pitchFamily="18" charset="0"/>
                <a:cs typeface="Times New Roman" panose="02020603050405020304" pitchFamily="18" charset="0"/>
              </a:rPr>
              <a:t>Supplemental Table 3:  Sequencing summary statistics for H2B S116C biotin-maleimide time course replicate  experiments.  </a:t>
            </a:r>
            <a:r>
              <a:rPr lang="en-US" sz="1800" b="0" dirty="0">
                <a:latin typeface="Times New Roman" panose="02020603050405020304" pitchFamily="18" charset="0"/>
                <a:cs typeface="Times New Roman" panose="02020603050405020304" pitchFamily="18" charset="0"/>
              </a:rPr>
              <a:t>The total number of aligned reads for all samples is on the same order of magnitude (10</a:t>
            </a:r>
            <a:r>
              <a:rPr lang="en-US" sz="1800" b="0" baseline="30000" dirty="0">
                <a:latin typeface="Times New Roman" panose="02020603050405020304" pitchFamily="18" charset="0"/>
                <a:cs typeface="Times New Roman" panose="02020603050405020304" pitchFamily="18" charset="0"/>
              </a:rPr>
              <a:t>6</a:t>
            </a:r>
            <a:r>
              <a:rPr lang="en-US" sz="1800" b="0" baseline="0" dirty="0">
                <a:latin typeface="Times New Roman" panose="02020603050405020304" pitchFamily="18" charset="0"/>
                <a:cs typeface="Times New Roman" panose="02020603050405020304" pitchFamily="18" charset="0"/>
              </a:rPr>
              <a:t>).  However, the vast majority of the aligned reads for wild-type AP samples are found to be from the mouse DNA spike in control.  Consequently, the ratio of aligned yeast reads to aligned mouse reads notably greater for the H2B S116C AP samples compared to the wild-type AP samples. </a:t>
            </a:r>
            <a:r>
              <a:rPr lang="en-US" sz="1800" b="0" dirty="0">
                <a:latin typeface="Times New Roman" panose="02020603050405020304" pitchFamily="18" charset="0"/>
                <a:cs typeface="Times New Roman" panose="02020603050405020304" pitchFamily="18" charset="0"/>
              </a:rPr>
              <a:t> </a:t>
            </a:r>
            <a:endParaRPr lang="en-US" dirty="0"/>
          </a:p>
        </p:txBody>
      </p:sp>
      <p:sp>
        <p:nvSpPr>
          <p:cNvPr id="4" name="Slide Number Placeholder 3"/>
          <p:cNvSpPr>
            <a:spLocks noGrp="1"/>
          </p:cNvSpPr>
          <p:nvPr>
            <p:ph type="sldNum" sz="quarter" idx="5"/>
          </p:nvPr>
        </p:nvSpPr>
        <p:spPr/>
        <p:txBody>
          <a:bodyPr/>
          <a:lstStyle/>
          <a:p>
            <a:fld id="{0B92FB26-2E94-E84A-8227-8637FF064B22}" type="slidenum">
              <a:rPr lang="en-US" smtClean="0"/>
              <a:t>10</a:t>
            </a:fld>
            <a:endParaRPr lang="en-US"/>
          </a:p>
        </p:txBody>
      </p:sp>
    </p:spTree>
    <p:extLst>
      <p:ext uri="{BB962C8B-B14F-4D97-AF65-F5344CB8AC3E}">
        <p14:creationId xmlns:p14="http://schemas.microsoft.com/office/powerpoint/2010/main" val="4210179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Supplemental Table 4. </a:t>
            </a:r>
            <a:r>
              <a:rPr lang="en-US" sz="1200" b="1" dirty="0">
                <a:latin typeface="Arial" panose="020B0604020202020204" pitchFamily="34" charset="0"/>
                <a:cs typeface="Arial" panose="020B0604020202020204" pitchFamily="34" charset="0"/>
              </a:rPr>
              <a:t>Promoter-proximal nucleosomes exhibit greater differences in accessibility as compared to nucleosomes across genes.  </a:t>
            </a:r>
            <a:r>
              <a:rPr lang="en-US" sz="1200" dirty="0">
                <a:latin typeface="Arial" panose="020B0604020202020204" pitchFamily="34" charset="0"/>
                <a:cs typeface="Arial" panose="020B0604020202020204" pitchFamily="34" charset="0"/>
              </a:rPr>
              <a:t>AP/input accessibility scores were calculated for genes in two different windows, -500-+1500 (A) and TSS-+500 (B).  Accessibility scores are more dynamic for promoter-proximal nucleosomes as compared to the nucleosomes throughout the region -0.5 kb to +1.5 kb with respect to the TSS.</a:t>
            </a:r>
            <a:endParaRPr lang="en-US" dirty="0"/>
          </a:p>
        </p:txBody>
      </p:sp>
      <p:sp>
        <p:nvSpPr>
          <p:cNvPr id="4" name="Slide Number Placeholder 3"/>
          <p:cNvSpPr>
            <a:spLocks noGrp="1"/>
          </p:cNvSpPr>
          <p:nvPr>
            <p:ph type="sldNum" sz="quarter" idx="5"/>
          </p:nvPr>
        </p:nvSpPr>
        <p:spPr/>
        <p:txBody>
          <a:bodyPr/>
          <a:lstStyle/>
          <a:p>
            <a:fld id="{0B92FB26-2E94-E84A-8227-8637FF064B22}" type="slidenum">
              <a:rPr lang="en-US" smtClean="0"/>
              <a:t>11</a:t>
            </a:fld>
            <a:endParaRPr lang="en-US"/>
          </a:p>
        </p:txBody>
      </p:sp>
    </p:spTree>
    <p:extLst>
      <p:ext uri="{BB962C8B-B14F-4D97-AF65-F5344CB8AC3E}">
        <p14:creationId xmlns:p14="http://schemas.microsoft.com/office/powerpoint/2010/main" val="3053120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Supplemental Table 5.  Most and least accessible genes correlate more strongly with each other.  </a:t>
            </a:r>
            <a:r>
              <a:rPr lang="en-US" sz="1200" dirty="0">
                <a:latin typeface="Arial" panose="020B0604020202020204" pitchFamily="34" charset="0"/>
                <a:cs typeface="Arial" panose="020B0604020202020204" pitchFamily="34" charset="0"/>
              </a:rPr>
              <a:t>Genes were sorted into quintiles according to accessibility score over ‘promoter proximal’ region (TSS to 500 </a:t>
            </a:r>
            <a:r>
              <a:rPr lang="en-US" sz="1200" dirty="0" err="1">
                <a:latin typeface="Arial" panose="020B0604020202020204" pitchFamily="34" charset="0"/>
                <a:cs typeface="Arial" panose="020B0604020202020204" pitchFamily="34" charset="0"/>
              </a:rPr>
              <a:t>bp</a:t>
            </a:r>
            <a:r>
              <a:rPr lang="en-US" sz="1200" dirty="0">
                <a:latin typeface="Arial" panose="020B0604020202020204" pitchFamily="34" charset="0"/>
                <a:cs typeface="Arial" panose="020B0604020202020204" pitchFamily="34" charset="0"/>
              </a:rPr>
              <a:t>) and Pearson correlation coefficients were determined for All Genes, Quintiles 1 and 5  only, or Quintiles 2-4 only, as indicated.  </a:t>
            </a:r>
            <a:endParaRPr lang="en-US" dirty="0"/>
          </a:p>
        </p:txBody>
      </p:sp>
      <p:sp>
        <p:nvSpPr>
          <p:cNvPr id="4" name="Slide Number Placeholder 3"/>
          <p:cNvSpPr>
            <a:spLocks noGrp="1"/>
          </p:cNvSpPr>
          <p:nvPr>
            <p:ph type="sldNum" sz="quarter" idx="5"/>
          </p:nvPr>
        </p:nvSpPr>
        <p:spPr/>
        <p:txBody>
          <a:bodyPr/>
          <a:lstStyle/>
          <a:p>
            <a:fld id="{0B92FB26-2E94-E84A-8227-8637FF064B22}" type="slidenum">
              <a:rPr lang="en-US" smtClean="0"/>
              <a:t>12</a:t>
            </a:fld>
            <a:endParaRPr lang="en-US"/>
          </a:p>
        </p:txBody>
      </p:sp>
    </p:spTree>
    <p:extLst>
      <p:ext uri="{BB962C8B-B14F-4D97-AF65-F5344CB8AC3E}">
        <p14:creationId xmlns:p14="http://schemas.microsoft.com/office/powerpoint/2010/main" val="3695005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Supplementary Table 6: Nucleosome accessibility correlate with remodeler density.  </a:t>
            </a:r>
            <a:r>
              <a:rPr lang="en-US" sz="1200" dirty="0">
                <a:latin typeface="Arial" panose="020B0604020202020204" pitchFamily="34" charset="0"/>
                <a:cs typeface="Arial" panose="020B0604020202020204" pitchFamily="34" charset="0"/>
              </a:rPr>
              <a:t>Pearson correlations were determined for accessibility scores and remodeler density for all genes (A).  Additionally, genes were grouped into quintiles based on remodeler density.  Pearson correlations were then determined for accessibility and remodeler density scores for quintiles 1 and 5 (B) and quintiles 2-4 (C).  </a:t>
            </a:r>
            <a:endParaRPr lang="en-US" sz="1200" b="1"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0B92FB26-2E94-E84A-8227-8637FF064B22}" type="slidenum">
              <a:rPr lang="en-US" smtClean="0"/>
              <a:t>13</a:t>
            </a:fld>
            <a:endParaRPr lang="en-US"/>
          </a:p>
        </p:txBody>
      </p:sp>
    </p:spTree>
    <p:extLst>
      <p:ext uri="{BB962C8B-B14F-4D97-AF65-F5344CB8AC3E}">
        <p14:creationId xmlns:p14="http://schemas.microsoft.com/office/powerpoint/2010/main" val="238729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Supplemental Table 7:  Sequencing summary statistics for internal nucleosome surface mutant sites.  </a:t>
            </a:r>
            <a:r>
              <a:rPr lang="en-US" sz="1200" dirty="0">
                <a:latin typeface="Arial" panose="020B0604020202020204" pitchFamily="34" charset="0"/>
                <a:cs typeface="Arial" panose="020B0604020202020204" pitchFamily="34" charset="0"/>
              </a:rPr>
              <a:t>Yeast nuclei were modified and input and AP-selected  nucleosome libraries prepared and sequenced as described in the text. 1 ng of mouse DNA was added as a normalization control to all samples.  Note the yeast/mouse DNA ratio in wild-type samples exceeds that of mutants suggesting no enrichment above background. </a:t>
            </a:r>
            <a:endParaRPr lang="en-US" sz="1200" b="1"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0B92FB26-2E94-E84A-8227-8637FF064B22}" type="slidenum">
              <a:rPr lang="en-US" smtClean="0"/>
              <a:t>14</a:t>
            </a:fld>
            <a:endParaRPr lang="en-US"/>
          </a:p>
        </p:txBody>
      </p:sp>
    </p:spTree>
    <p:extLst>
      <p:ext uri="{BB962C8B-B14F-4D97-AF65-F5344CB8AC3E}">
        <p14:creationId xmlns:p14="http://schemas.microsoft.com/office/powerpoint/2010/main" val="3147323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A5C970-5C81-274C-A427-720B0170A9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E4796F2-5954-2841-AF2B-E88C849478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FA2752D2-3913-4C40-A926-0CEE1E0EA8CD}"/>
              </a:ext>
            </a:extLst>
          </p:cNvPr>
          <p:cNvSpPr>
            <a:spLocks noGrp="1"/>
          </p:cNvSpPr>
          <p:nvPr>
            <p:ph type="dt" sz="half" idx="10"/>
          </p:nvPr>
        </p:nvSpPr>
        <p:spPr/>
        <p:txBody>
          <a:bodyPr/>
          <a:lstStyle/>
          <a:p>
            <a:fld id="{54E106DF-949D-4746-A15C-124208BC89B7}" type="datetimeFigureOut">
              <a:rPr lang="en-US" smtClean="0"/>
              <a:t>1/7/2021</a:t>
            </a:fld>
            <a:endParaRPr lang="en-US"/>
          </a:p>
        </p:txBody>
      </p:sp>
      <p:sp>
        <p:nvSpPr>
          <p:cNvPr id="5" name="Footer Placeholder 4">
            <a:extLst>
              <a:ext uri="{FF2B5EF4-FFF2-40B4-BE49-F238E27FC236}">
                <a16:creationId xmlns:a16="http://schemas.microsoft.com/office/drawing/2014/main" xmlns="" id="{76CBB2D4-4C27-454E-92EB-400D0F484E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11B292B-C296-5A4B-B6E4-E200176C94C4}"/>
              </a:ext>
            </a:extLst>
          </p:cNvPr>
          <p:cNvSpPr>
            <a:spLocks noGrp="1"/>
          </p:cNvSpPr>
          <p:nvPr>
            <p:ph type="sldNum" sz="quarter" idx="12"/>
          </p:nvPr>
        </p:nvSpPr>
        <p:spPr/>
        <p:txBody>
          <a:bodyPr/>
          <a:lstStyle/>
          <a:p>
            <a:fld id="{539F2FA8-5B8F-2947-B932-067F8A611D68}" type="slidenum">
              <a:rPr lang="en-US" smtClean="0"/>
              <a:t>‹#›</a:t>
            </a:fld>
            <a:endParaRPr lang="en-US"/>
          </a:p>
        </p:txBody>
      </p:sp>
    </p:spTree>
    <p:extLst>
      <p:ext uri="{BB962C8B-B14F-4D97-AF65-F5344CB8AC3E}">
        <p14:creationId xmlns:p14="http://schemas.microsoft.com/office/powerpoint/2010/main" val="2469537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F6B878-3106-5C4D-BDE1-AC58B9A05B2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0CB72B4B-3D6D-9F43-B7B5-7BB6D419ADA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D928AFD-2BF3-9447-B702-977CE1356DEC}"/>
              </a:ext>
            </a:extLst>
          </p:cNvPr>
          <p:cNvSpPr>
            <a:spLocks noGrp="1"/>
          </p:cNvSpPr>
          <p:nvPr>
            <p:ph type="dt" sz="half" idx="10"/>
          </p:nvPr>
        </p:nvSpPr>
        <p:spPr/>
        <p:txBody>
          <a:bodyPr/>
          <a:lstStyle/>
          <a:p>
            <a:fld id="{54E106DF-949D-4746-A15C-124208BC89B7}" type="datetimeFigureOut">
              <a:rPr lang="en-US" smtClean="0"/>
              <a:t>1/7/2021</a:t>
            </a:fld>
            <a:endParaRPr lang="en-US"/>
          </a:p>
        </p:txBody>
      </p:sp>
      <p:sp>
        <p:nvSpPr>
          <p:cNvPr id="5" name="Footer Placeholder 4">
            <a:extLst>
              <a:ext uri="{FF2B5EF4-FFF2-40B4-BE49-F238E27FC236}">
                <a16:creationId xmlns:a16="http://schemas.microsoft.com/office/drawing/2014/main" xmlns="" id="{3375DC38-1DFF-A74B-BC6C-D49643E449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2D12B74-603E-B249-A966-05616A2887BD}"/>
              </a:ext>
            </a:extLst>
          </p:cNvPr>
          <p:cNvSpPr>
            <a:spLocks noGrp="1"/>
          </p:cNvSpPr>
          <p:nvPr>
            <p:ph type="sldNum" sz="quarter" idx="12"/>
          </p:nvPr>
        </p:nvSpPr>
        <p:spPr/>
        <p:txBody>
          <a:bodyPr/>
          <a:lstStyle/>
          <a:p>
            <a:fld id="{539F2FA8-5B8F-2947-B932-067F8A611D68}" type="slidenum">
              <a:rPr lang="en-US" smtClean="0"/>
              <a:t>‹#›</a:t>
            </a:fld>
            <a:endParaRPr lang="en-US"/>
          </a:p>
        </p:txBody>
      </p:sp>
    </p:spTree>
    <p:extLst>
      <p:ext uri="{BB962C8B-B14F-4D97-AF65-F5344CB8AC3E}">
        <p14:creationId xmlns:p14="http://schemas.microsoft.com/office/powerpoint/2010/main" val="3707227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AC4FBB6-EAD3-0148-8AAC-9932360D2E2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CFB876C7-2972-F042-9BBB-4EA6C37ADC2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55A855B-7032-124F-A2AF-AB1B4ADA18EB}"/>
              </a:ext>
            </a:extLst>
          </p:cNvPr>
          <p:cNvSpPr>
            <a:spLocks noGrp="1"/>
          </p:cNvSpPr>
          <p:nvPr>
            <p:ph type="dt" sz="half" idx="10"/>
          </p:nvPr>
        </p:nvSpPr>
        <p:spPr/>
        <p:txBody>
          <a:bodyPr/>
          <a:lstStyle/>
          <a:p>
            <a:fld id="{54E106DF-949D-4746-A15C-124208BC89B7}" type="datetimeFigureOut">
              <a:rPr lang="en-US" smtClean="0"/>
              <a:t>1/7/2021</a:t>
            </a:fld>
            <a:endParaRPr lang="en-US"/>
          </a:p>
        </p:txBody>
      </p:sp>
      <p:sp>
        <p:nvSpPr>
          <p:cNvPr id="5" name="Footer Placeholder 4">
            <a:extLst>
              <a:ext uri="{FF2B5EF4-FFF2-40B4-BE49-F238E27FC236}">
                <a16:creationId xmlns:a16="http://schemas.microsoft.com/office/drawing/2014/main" xmlns="" id="{3226DBAC-C5D8-C247-BC7B-E3E6B61C6E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2FAACDA-CC6E-7948-8B81-67FB8BD1DEE4}"/>
              </a:ext>
            </a:extLst>
          </p:cNvPr>
          <p:cNvSpPr>
            <a:spLocks noGrp="1"/>
          </p:cNvSpPr>
          <p:nvPr>
            <p:ph type="sldNum" sz="quarter" idx="12"/>
          </p:nvPr>
        </p:nvSpPr>
        <p:spPr/>
        <p:txBody>
          <a:bodyPr/>
          <a:lstStyle/>
          <a:p>
            <a:fld id="{539F2FA8-5B8F-2947-B932-067F8A611D68}" type="slidenum">
              <a:rPr lang="en-US" smtClean="0"/>
              <a:t>‹#›</a:t>
            </a:fld>
            <a:endParaRPr lang="en-US"/>
          </a:p>
        </p:txBody>
      </p:sp>
    </p:spTree>
    <p:extLst>
      <p:ext uri="{BB962C8B-B14F-4D97-AF65-F5344CB8AC3E}">
        <p14:creationId xmlns:p14="http://schemas.microsoft.com/office/powerpoint/2010/main" val="2252517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65E707-5710-3F45-90B2-1F901C53DA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517DF60-C5B7-E540-A099-DBD5120788B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A1822F8-A9E4-724B-8AE6-74603682B707}"/>
              </a:ext>
            </a:extLst>
          </p:cNvPr>
          <p:cNvSpPr>
            <a:spLocks noGrp="1"/>
          </p:cNvSpPr>
          <p:nvPr>
            <p:ph type="dt" sz="half" idx="10"/>
          </p:nvPr>
        </p:nvSpPr>
        <p:spPr/>
        <p:txBody>
          <a:bodyPr/>
          <a:lstStyle/>
          <a:p>
            <a:fld id="{54E106DF-949D-4746-A15C-124208BC89B7}" type="datetimeFigureOut">
              <a:rPr lang="en-US" smtClean="0"/>
              <a:t>1/7/2021</a:t>
            </a:fld>
            <a:endParaRPr lang="en-US"/>
          </a:p>
        </p:txBody>
      </p:sp>
      <p:sp>
        <p:nvSpPr>
          <p:cNvPr id="5" name="Footer Placeholder 4">
            <a:extLst>
              <a:ext uri="{FF2B5EF4-FFF2-40B4-BE49-F238E27FC236}">
                <a16:creationId xmlns:a16="http://schemas.microsoft.com/office/drawing/2014/main" xmlns="" id="{EAE1801F-4A57-4042-A540-34B3E95613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8A88C3F-B4E3-1844-8A08-44B6A1E5A25C}"/>
              </a:ext>
            </a:extLst>
          </p:cNvPr>
          <p:cNvSpPr>
            <a:spLocks noGrp="1"/>
          </p:cNvSpPr>
          <p:nvPr>
            <p:ph type="sldNum" sz="quarter" idx="12"/>
          </p:nvPr>
        </p:nvSpPr>
        <p:spPr/>
        <p:txBody>
          <a:bodyPr/>
          <a:lstStyle/>
          <a:p>
            <a:fld id="{539F2FA8-5B8F-2947-B932-067F8A611D68}" type="slidenum">
              <a:rPr lang="en-US" smtClean="0"/>
              <a:t>‹#›</a:t>
            </a:fld>
            <a:endParaRPr lang="en-US"/>
          </a:p>
        </p:txBody>
      </p:sp>
    </p:spTree>
    <p:extLst>
      <p:ext uri="{BB962C8B-B14F-4D97-AF65-F5344CB8AC3E}">
        <p14:creationId xmlns:p14="http://schemas.microsoft.com/office/powerpoint/2010/main" val="2268746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DEFBDA-2C10-9844-B7E7-8DB9B9D311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26A5BEE8-3154-4F4D-8CC5-A9E2D0E288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E44E1982-BB43-0248-9E96-284564609B81}"/>
              </a:ext>
            </a:extLst>
          </p:cNvPr>
          <p:cNvSpPr>
            <a:spLocks noGrp="1"/>
          </p:cNvSpPr>
          <p:nvPr>
            <p:ph type="dt" sz="half" idx="10"/>
          </p:nvPr>
        </p:nvSpPr>
        <p:spPr/>
        <p:txBody>
          <a:bodyPr/>
          <a:lstStyle/>
          <a:p>
            <a:fld id="{54E106DF-949D-4746-A15C-124208BC89B7}" type="datetimeFigureOut">
              <a:rPr lang="en-US" smtClean="0"/>
              <a:t>1/7/2021</a:t>
            </a:fld>
            <a:endParaRPr lang="en-US"/>
          </a:p>
        </p:txBody>
      </p:sp>
      <p:sp>
        <p:nvSpPr>
          <p:cNvPr id="5" name="Footer Placeholder 4">
            <a:extLst>
              <a:ext uri="{FF2B5EF4-FFF2-40B4-BE49-F238E27FC236}">
                <a16:creationId xmlns:a16="http://schemas.microsoft.com/office/drawing/2014/main" xmlns="" id="{61F26F4B-A8DC-9F42-952D-AF3180892C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76AEF4F-02A3-1C45-8394-B94643F4562F}"/>
              </a:ext>
            </a:extLst>
          </p:cNvPr>
          <p:cNvSpPr>
            <a:spLocks noGrp="1"/>
          </p:cNvSpPr>
          <p:nvPr>
            <p:ph type="sldNum" sz="quarter" idx="12"/>
          </p:nvPr>
        </p:nvSpPr>
        <p:spPr/>
        <p:txBody>
          <a:bodyPr/>
          <a:lstStyle/>
          <a:p>
            <a:fld id="{539F2FA8-5B8F-2947-B932-067F8A611D68}" type="slidenum">
              <a:rPr lang="en-US" smtClean="0"/>
              <a:t>‹#›</a:t>
            </a:fld>
            <a:endParaRPr lang="en-US"/>
          </a:p>
        </p:txBody>
      </p:sp>
    </p:spTree>
    <p:extLst>
      <p:ext uri="{BB962C8B-B14F-4D97-AF65-F5344CB8AC3E}">
        <p14:creationId xmlns:p14="http://schemas.microsoft.com/office/powerpoint/2010/main" val="3175113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055202-CA5E-2441-999A-A584039C67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A295996-A5BD-424E-B5DA-1C2836CC95C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0F84593-4E70-C447-91C8-E90A447207A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2FACDFA9-224E-E24E-B590-D31523D254CF}"/>
              </a:ext>
            </a:extLst>
          </p:cNvPr>
          <p:cNvSpPr>
            <a:spLocks noGrp="1"/>
          </p:cNvSpPr>
          <p:nvPr>
            <p:ph type="dt" sz="half" idx="10"/>
          </p:nvPr>
        </p:nvSpPr>
        <p:spPr/>
        <p:txBody>
          <a:bodyPr/>
          <a:lstStyle/>
          <a:p>
            <a:fld id="{54E106DF-949D-4746-A15C-124208BC89B7}" type="datetimeFigureOut">
              <a:rPr lang="en-US" smtClean="0"/>
              <a:t>1/7/2021</a:t>
            </a:fld>
            <a:endParaRPr lang="en-US"/>
          </a:p>
        </p:txBody>
      </p:sp>
      <p:sp>
        <p:nvSpPr>
          <p:cNvPr id="6" name="Footer Placeholder 5">
            <a:extLst>
              <a:ext uri="{FF2B5EF4-FFF2-40B4-BE49-F238E27FC236}">
                <a16:creationId xmlns:a16="http://schemas.microsoft.com/office/drawing/2014/main" xmlns="" id="{6D20FBEA-2D29-0A44-A3CE-9DA451937D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9B9251A-53E1-8044-814A-4FB36189373F}"/>
              </a:ext>
            </a:extLst>
          </p:cNvPr>
          <p:cNvSpPr>
            <a:spLocks noGrp="1"/>
          </p:cNvSpPr>
          <p:nvPr>
            <p:ph type="sldNum" sz="quarter" idx="12"/>
          </p:nvPr>
        </p:nvSpPr>
        <p:spPr/>
        <p:txBody>
          <a:bodyPr/>
          <a:lstStyle/>
          <a:p>
            <a:fld id="{539F2FA8-5B8F-2947-B932-067F8A611D68}" type="slidenum">
              <a:rPr lang="en-US" smtClean="0"/>
              <a:t>‹#›</a:t>
            </a:fld>
            <a:endParaRPr lang="en-US"/>
          </a:p>
        </p:txBody>
      </p:sp>
    </p:spTree>
    <p:extLst>
      <p:ext uri="{BB962C8B-B14F-4D97-AF65-F5344CB8AC3E}">
        <p14:creationId xmlns:p14="http://schemas.microsoft.com/office/powerpoint/2010/main" val="1262677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A82CA4-6B6F-E140-94BA-572A7CBE97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766BC581-161A-B64D-A3D9-5766166C30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229048DB-2D2E-A74D-A5C1-1CC3E2DFF9B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76B3A4BF-F252-5943-838E-A57473C742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17D04172-B859-7C4C-A5C4-FB6C1EE127A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AB34BD80-8309-664C-BF01-1E1B5C2228AA}"/>
              </a:ext>
            </a:extLst>
          </p:cNvPr>
          <p:cNvSpPr>
            <a:spLocks noGrp="1"/>
          </p:cNvSpPr>
          <p:nvPr>
            <p:ph type="dt" sz="half" idx="10"/>
          </p:nvPr>
        </p:nvSpPr>
        <p:spPr/>
        <p:txBody>
          <a:bodyPr/>
          <a:lstStyle/>
          <a:p>
            <a:fld id="{54E106DF-949D-4746-A15C-124208BC89B7}" type="datetimeFigureOut">
              <a:rPr lang="en-US" smtClean="0"/>
              <a:t>1/7/2021</a:t>
            </a:fld>
            <a:endParaRPr lang="en-US"/>
          </a:p>
        </p:txBody>
      </p:sp>
      <p:sp>
        <p:nvSpPr>
          <p:cNvPr id="8" name="Footer Placeholder 7">
            <a:extLst>
              <a:ext uri="{FF2B5EF4-FFF2-40B4-BE49-F238E27FC236}">
                <a16:creationId xmlns:a16="http://schemas.microsoft.com/office/drawing/2014/main" xmlns="" id="{82512F8C-233F-D54D-B584-8B1B64A07F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19C8D334-988C-B642-B18B-845D62AFC2E4}"/>
              </a:ext>
            </a:extLst>
          </p:cNvPr>
          <p:cNvSpPr>
            <a:spLocks noGrp="1"/>
          </p:cNvSpPr>
          <p:nvPr>
            <p:ph type="sldNum" sz="quarter" idx="12"/>
          </p:nvPr>
        </p:nvSpPr>
        <p:spPr/>
        <p:txBody>
          <a:bodyPr/>
          <a:lstStyle/>
          <a:p>
            <a:fld id="{539F2FA8-5B8F-2947-B932-067F8A611D68}" type="slidenum">
              <a:rPr lang="en-US" smtClean="0"/>
              <a:t>‹#›</a:t>
            </a:fld>
            <a:endParaRPr lang="en-US"/>
          </a:p>
        </p:txBody>
      </p:sp>
    </p:spTree>
    <p:extLst>
      <p:ext uri="{BB962C8B-B14F-4D97-AF65-F5344CB8AC3E}">
        <p14:creationId xmlns:p14="http://schemas.microsoft.com/office/powerpoint/2010/main" val="3460333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3BEFEC-F311-F046-BF67-C591089B90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84C8192D-3D04-E044-B930-BB2926904434}"/>
              </a:ext>
            </a:extLst>
          </p:cNvPr>
          <p:cNvSpPr>
            <a:spLocks noGrp="1"/>
          </p:cNvSpPr>
          <p:nvPr>
            <p:ph type="dt" sz="half" idx="10"/>
          </p:nvPr>
        </p:nvSpPr>
        <p:spPr/>
        <p:txBody>
          <a:bodyPr/>
          <a:lstStyle/>
          <a:p>
            <a:fld id="{54E106DF-949D-4746-A15C-124208BC89B7}" type="datetimeFigureOut">
              <a:rPr lang="en-US" smtClean="0"/>
              <a:t>1/7/2021</a:t>
            </a:fld>
            <a:endParaRPr lang="en-US"/>
          </a:p>
        </p:txBody>
      </p:sp>
      <p:sp>
        <p:nvSpPr>
          <p:cNvPr id="4" name="Footer Placeholder 3">
            <a:extLst>
              <a:ext uri="{FF2B5EF4-FFF2-40B4-BE49-F238E27FC236}">
                <a16:creationId xmlns:a16="http://schemas.microsoft.com/office/drawing/2014/main" xmlns="" id="{86C68074-DC09-564D-A27D-04C911B53D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1694AD63-D2AB-924C-8FCE-78625D8FAD96}"/>
              </a:ext>
            </a:extLst>
          </p:cNvPr>
          <p:cNvSpPr>
            <a:spLocks noGrp="1"/>
          </p:cNvSpPr>
          <p:nvPr>
            <p:ph type="sldNum" sz="quarter" idx="12"/>
          </p:nvPr>
        </p:nvSpPr>
        <p:spPr/>
        <p:txBody>
          <a:bodyPr/>
          <a:lstStyle/>
          <a:p>
            <a:fld id="{539F2FA8-5B8F-2947-B932-067F8A611D68}" type="slidenum">
              <a:rPr lang="en-US" smtClean="0"/>
              <a:t>‹#›</a:t>
            </a:fld>
            <a:endParaRPr lang="en-US"/>
          </a:p>
        </p:txBody>
      </p:sp>
    </p:spTree>
    <p:extLst>
      <p:ext uri="{BB962C8B-B14F-4D97-AF65-F5344CB8AC3E}">
        <p14:creationId xmlns:p14="http://schemas.microsoft.com/office/powerpoint/2010/main" val="3454968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B5F4368-B102-1B4E-B103-75B20887AF24}"/>
              </a:ext>
            </a:extLst>
          </p:cNvPr>
          <p:cNvSpPr>
            <a:spLocks noGrp="1"/>
          </p:cNvSpPr>
          <p:nvPr>
            <p:ph type="dt" sz="half" idx="10"/>
          </p:nvPr>
        </p:nvSpPr>
        <p:spPr/>
        <p:txBody>
          <a:bodyPr/>
          <a:lstStyle/>
          <a:p>
            <a:fld id="{54E106DF-949D-4746-A15C-124208BC89B7}" type="datetimeFigureOut">
              <a:rPr lang="en-US" smtClean="0"/>
              <a:t>1/7/2021</a:t>
            </a:fld>
            <a:endParaRPr lang="en-US"/>
          </a:p>
        </p:txBody>
      </p:sp>
      <p:sp>
        <p:nvSpPr>
          <p:cNvPr id="3" name="Footer Placeholder 2">
            <a:extLst>
              <a:ext uri="{FF2B5EF4-FFF2-40B4-BE49-F238E27FC236}">
                <a16:creationId xmlns:a16="http://schemas.microsoft.com/office/drawing/2014/main" xmlns="" id="{F095B5F9-69F5-8E4E-8290-FE9E139A44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F9B000E6-DC16-9E46-9FFE-3E9F2EC3989B}"/>
              </a:ext>
            </a:extLst>
          </p:cNvPr>
          <p:cNvSpPr>
            <a:spLocks noGrp="1"/>
          </p:cNvSpPr>
          <p:nvPr>
            <p:ph type="sldNum" sz="quarter" idx="12"/>
          </p:nvPr>
        </p:nvSpPr>
        <p:spPr/>
        <p:txBody>
          <a:bodyPr/>
          <a:lstStyle/>
          <a:p>
            <a:fld id="{539F2FA8-5B8F-2947-B932-067F8A611D68}" type="slidenum">
              <a:rPr lang="en-US" smtClean="0"/>
              <a:t>‹#›</a:t>
            </a:fld>
            <a:endParaRPr lang="en-US"/>
          </a:p>
        </p:txBody>
      </p:sp>
    </p:spTree>
    <p:extLst>
      <p:ext uri="{BB962C8B-B14F-4D97-AF65-F5344CB8AC3E}">
        <p14:creationId xmlns:p14="http://schemas.microsoft.com/office/powerpoint/2010/main" val="3052957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FA95B9-B000-824E-BA1F-3FAFA41620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13B85870-A01A-E040-A566-73115A678D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19853635-1954-3943-937D-9E13EAB93F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DC3A303B-4D20-F747-97DF-8BD1EA676853}"/>
              </a:ext>
            </a:extLst>
          </p:cNvPr>
          <p:cNvSpPr>
            <a:spLocks noGrp="1"/>
          </p:cNvSpPr>
          <p:nvPr>
            <p:ph type="dt" sz="half" idx="10"/>
          </p:nvPr>
        </p:nvSpPr>
        <p:spPr/>
        <p:txBody>
          <a:bodyPr/>
          <a:lstStyle/>
          <a:p>
            <a:fld id="{54E106DF-949D-4746-A15C-124208BC89B7}" type="datetimeFigureOut">
              <a:rPr lang="en-US" smtClean="0"/>
              <a:t>1/7/2021</a:t>
            </a:fld>
            <a:endParaRPr lang="en-US"/>
          </a:p>
        </p:txBody>
      </p:sp>
      <p:sp>
        <p:nvSpPr>
          <p:cNvPr id="6" name="Footer Placeholder 5">
            <a:extLst>
              <a:ext uri="{FF2B5EF4-FFF2-40B4-BE49-F238E27FC236}">
                <a16:creationId xmlns:a16="http://schemas.microsoft.com/office/drawing/2014/main" xmlns="" id="{2223437A-C9F4-4349-96BA-6793A3A6ED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903B7EA-9D28-EB48-B93E-98EA463FADC8}"/>
              </a:ext>
            </a:extLst>
          </p:cNvPr>
          <p:cNvSpPr>
            <a:spLocks noGrp="1"/>
          </p:cNvSpPr>
          <p:nvPr>
            <p:ph type="sldNum" sz="quarter" idx="12"/>
          </p:nvPr>
        </p:nvSpPr>
        <p:spPr/>
        <p:txBody>
          <a:bodyPr/>
          <a:lstStyle/>
          <a:p>
            <a:fld id="{539F2FA8-5B8F-2947-B932-067F8A611D68}" type="slidenum">
              <a:rPr lang="en-US" smtClean="0"/>
              <a:t>‹#›</a:t>
            </a:fld>
            <a:endParaRPr lang="en-US"/>
          </a:p>
        </p:txBody>
      </p:sp>
    </p:spTree>
    <p:extLst>
      <p:ext uri="{BB962C8B-B14F-4D97-AF65-F5344CB8AC3E}">
        <p14:creationId xmlns:p14="http://schemas.microsoft.com/office/powerpoint/2010/main" val="3461974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17157F-8A2B-CE4D-ACAA-E4410A1FB1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B1821426-82CB-0046-9132-938EADC0A0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C20BF65-65AA-B841-B82D-1A1D272C88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3FF50005-36D0-2B4E-8455-3F65C7FCF187}"/>
              </a:ext>
            </a:extLst>
          </p:cNvPr>
          <p:cNvSpPr>
            <a:spLocks noGrp="1"/>
          </p:cNvSpPr>
          <p:nvPr>
            <p:ph type="dt" sz="half" idx="10"/>
          </p:nvPr>
        </p:nvSpPr>
        <p:spPr/>
        <p:txBody>
          <a:bodyPr/>
          <a:lstStyle/>
          <a:p>
            <a:fld id="{54E106DF-949D-4746-A15C-124208BC89B7}" type="datetimeFigureOut">
              <a:rPr lang="en-US" smtClean="0"/>
              <a:t>1/7/2021</a:t>
            </a:fld>
            <a:endParaRPr lang="en-US"/>
          </a:p>
        </p:txBody>
      </p:sp>
      <p:sp>
        <p:nvSpPr>
          <p:cNvPr id="6" name="Footer Placeholder 5">
            <a:extLst>
              <a:ext uri="{FF2B5EF4-FFF2-40B4-BE49-F238E27FC236}">
                <a16:creationId xmlns:a16="http://schemas.microsoft.com/office/drawing/2014/main" xmlns="" id="{49A6646C-3BB7-3E4D-BAE7-5768921605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2A353BC-E3CE-9A47-862E-1270F9E4261D}"/>
              </a:ext>
            </a:extLst>
          </p:cNvPr>
          <p:cNvSpPr>
            <a:spLocks noGrp="1"/>
          </p:cNvSpPr>
          <p:nvPr>
            <p:ph type="sldNum" sz="quarter" idx="12"/>
          </p:nvPr>
        </p:nvSpPr>
        <p:spPr/>
        <p:txBody>
          <a:bodyPr/>
          <a:lstStyle/>
          <a:p>
            <a:fld id="{539F2FA8-5B8F-2947-B932-067F8A611D68}" type="slidenum">
              <a:rPr lang="en-US" smtClean="0"/>
              <a:t>‹#›</a:t>
            </a:fld>
            <a:endParaRPr lang="en-US"/>
          </a:p>
        </p:txBody>
      </p:sp>
    </p:spTree>
    <p:extLst>
      <p:ext uri="{BB962C8B-B14F-4D97-AF65-F5344CB8AC3E}">
        <p14:creationId xmlns:p14="http://schemas.microsoft.com/office/powerpoint/2010/main" val="3063972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14F13932-E46B-B043-80A1-2787486D22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3C69AF61-4FDC-F54F-9164-D5E7E746CB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96F64E8-C1B7-B547-A4A4-99CECFBF88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E106DF-949D-4746-A15C-124208BC89B7}" type="datetimeFigureOut">
              <a:rPr lang="en-US" smtClean="0"/>
              <a:t>1/7/2021</a:t>
            </a:fld>
            <a:endParaRPr lang="en-US"/>
          </a:p>
        </p:txBody>
      </p:sp>
      <p:sp>
        <p:nvSpPr>
          <p:cNvPr id="5" name="Footer Placeholder 4">
            <a:extLst>
              <a:ext uri="{FF2B5EF4-FFF2-40B4-BE49-F238E27FC236}">
                <a16:creationId xmlns:a16="http://schemas.microsoft.com/office/drawing/2014/main" xmlns="" id="{3B43EED6-1871-8343-B81A-D98591DCA0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98A5BBDA-9272-9645-AD14-1F882E321B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9F2FA8-5B8F-2947-B932-067F8A611D68}" type="slidenum">
              <a:rPr lang="en-US" smtClean="0"/>
              <a:t>‹#›</a:t>
            </a:fld>
            <a:endParaRPr lang="en-US"/>
          </a:p>
        </p:txBody>
      </p:sp>
    </p:spTree>
    <p:extLst>
      <p:ext uri="{BB962C8B-B14F-4D97-AF65-F5344CB8AC3E}">
        <p14:creationId xmlns:p14="http://schemas.microsoft.com/office/powerpoint/2010/main" val="2761981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7" Type="http://schemas.openxmlformats.org/officeDocument/2006/relationships/image" Target="../media/image6.tiff"/><Relationship Id="rId2" Type="http://schemas.openxmlformats.org/officeDocument/2006/relationships/image" Target="../media/image1.tiff"/><Relationship Id="rId1" Type="http://schemas.openxmlformats.org/officeDocument/2006/relationships/slideLayout" Target="../slideLayouts/slideLayout7.xml"/><Relationship Id="rId6" Type="http://schemas.openxmlformats.org/officeDocument/2006/relationships/image" Target="../media/image5.tiff"/><Relationship Id="rId5" Type="http://schemas.openxmlformats.org/officeDocument/2006/relationships/image" Target="../media/image4.tiff"/><Relationship Id="rId4" Type="http://schemas.openxmlformats.org/officeDocument/2006/relationships/image" Target="../media/image3.tiff"/></Relationships>
</file>

<file path=ppt/slides/_rels/slide3.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9.tiff"/><Relationship Id="rId4" Type="http://schemas.openxmlformats.org/officeDocument/2006/relationships/image" Target="../media/image8.tiff"/></Relationships>
</file>

<file path=ppt/slides/_rels/slide4.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8.tiff"/><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F7149D-F9DC-F341-93E7-2FC1AC2D3ED3}"/>
              </a:ext>
            </a:extLst>
          </p:cNvPr>
          <p:cNvSpPr>
            <a:spLocks noGrp="1"/>
          </p:cNvSpPr>
          <p:nvPr>
            <p:ph type="ctrTitle"/>
          </p:nvPr>
        </p:nvSpPr>
        <p:spPr/>
        <p:txBody>
          <a:bodyPr/>
          <a:lstStyle/>
          <a:p>
            <a:r>
              <a:rPr lang="en-US" dirty="0"/>
              <a:t>Additional File: </a:t>
            </a:r>
            <a:br>
              <a:rPr lang="en-US" dirty="0"/>
            </a:br>
            <a:r>
              <a:rPr lang="en-US" dirty="0"/>
              <a:t>Supplemental Figures</a:t>
            </a:r>
          </a:p>
        </p:txBody>
      </p:sp>
      <p:sp>
        <p:nvSpPr>
          <p:cNvPr id="3" name="Subtitle 2">
            <a:extLst>
              <a:ext uri="{FF2B5EF4-FFF2-40B4-BE49-F238E27FC236}">
                <a16:creationId xmlns:a16="http://schemas.microsoft.com/office/drawing/2014/main" xmlns="" id="{8B125DB4-D5E5-0D4D-A7F4-E0DF53A7BFE4}"/>
              </a:ext>
            </a:extLst>
          </p:cNvPr>
          <p:cNvSpPr>
            <a:spLocks noGrp="1"/>
          </p:cNvSpPr>
          <p:nvPr>
            <p:ph type="subTitle" idx="1"/>
          </p:nvPr>
        </p:nvSpPr>
        <p:spPr/>
        <p:txBody>
          <a:bodyPr>
            <a:normAutofit lnSpcReduction="10000"/>
          </a:bodyPr>
          <a:lstStyle/>
          <a:p>
            <a:r>
              <a:rPr lang="en-US" b="1" dirty="0"/>
              <a:t>Global histone protein surface accessibility in yeast indicates a uniformly loosely packed genome with canonical nucleosomes.</a:t>
            </a:r>
            <a:endParaRPr lang="en-US" dirty="0"/>
          </a:p>
          <a:p>
            <a:r>
              <a:rPr lang="en-US" b="1" dirty="0"/>
              <a:t> </a:t>
            </a:r>
            <a:endParaRPr lang="en-US" dirty="0"/>
          </a:p>
          <a:p>
            <a:r>
              <a:rPr lang="en-US" dirty="0"/>
              <a:t>Luke T. Marr, Josefina Ocampo, David J. Clark, and Jeffrey J. Hayes</a:t>
            </a:r>
          </a:p>
          <a:p>
            <a:endParaRPr lang="en-US" dirty="0"/>
          </a:p>
        </p:txBody>
      </p:sp>
    </p:spTree>
    <p:extLst>
      <p:ext uri="{BB962C8B-B14F-4D97-AF65-F5344CB8AC3E}">
        <p14:creationId xmlns:p14="http://schemas.microsoft.com/office/powerpoint/2010/main" val="652696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A6CCC5FA-9C90-DA4E-904F-13E4F470AD83}"/>
              </a:ext>
            </a:extLst>
          </p:cNvPr>
          <p:cNvGraphicFramePr>
            <a:graphicFrameLocks noGrp="1"/>
          </p:cNvGraphicFramePr>
          <p:nvPr>
            <p:extLst>
              <p:ext uri="{D42A27DB-BD31-4B8C-83A1-F6EECF244321}">
                <p14:modId xmlns:p14="http://schemas.microsoft.com/office/powerpoint/2010/main" val="4176757327"/>
              </p:ext>
            </p:extLst>
          </p:nvPr>
        </p:nvGraphicFramePr>
        <p:xfrm>
          <a:off x="604434" y="262847"/>
          <a:ext cx="11121936" cy="5207101"/>
        </p:xfrm>
        <a:graphic>
          <a:graphicData uri="http://schemas.openxmlformats.org/drawingml/2006/table">
            <a:tbl>
              <a:tblPr firstRow="1" bandRow="1">
                <a:tableStyleId>{F5AB1C69-6EDB-4FF4-983F-18BD219EF322}</a:tableStyleId>
              </a:tblPr>
              <a:tblGrid>
                <a:gridCol w="511444">
                  <a:extLst>
                    <a:ext uri="{9D8B030D-6E8A-4147-A177-3AD203B41FA5}">
                      <a16:colId xmlns:a16="http://schemas.microsoft.com/office/drawing/2014/main" xmlns="" val="2812697192"/>
                    </a:ext>
                  </a:extLst>
                </a:gridCol>
                <a:gridCol w="1342212">
                  <a:extLst>
                    <a:ext uri="{9D8B030D-6E8A-4147-A177-3AD203B41FA5}">
                      <a16:colId xmlns:a16="http://schemas.microsoft.com/office/drawing/2014/main" xmlns="" val="2721401407"/>
                    </a:ext>
                  </a:extLst>
                </a:gridCol>
                <a:gridCol w="926828">
                  <a:extLst>
                    <a:ext uri="{9D8B030D-6E8A-4147-A177-3AD203B41FA5}">
                      <a16:colId xmlns:a16="http://schemas.microsoft.com/office/drawing/2014/main" xmlns="" val="2124912445"/>
                    </a:ext>
                  </a:extLst>
                </a:gridCol>
                <a:gridCol w="926828">
                  <a:extLst>
                    <a:ext uri="{9D8B030D-6E8A-4147-A177-3AD203B41FA5}">
                      <a16:colId xmlns:a16="http://schemas.microsoft.com/office/drawing/2014/main" xmlns="" val="898430636"/>
                    </a:ext>
                  </a:extLst>
                </a:gridCol>
                <a:gridCol w="926828">
                  <a:extLst>
                    <a:ext uri="{9D8B030D-6E8A-4147-A177-3AD203B41FA5}">
                      <a16:colId xmlns:a16="http://schemas.microsoft.com/office/drawing/2014/main" xmlns="" val="956915373"/>
                    </a:ext>
                  </a:extLst>
                </a:gridCol>
                <a:gridCol w="926828">
                  <a:extLst>
                    <a:ext uri="{9D8B030D-6E8A-4147-A177-3AD203B41FA5}">
                      <a16:colId xmlns:a16="http://schemas.microsoft.com/office/drawing/2014/main" xmlns="" val="255416299"/>
                    </a:ext>
                  </a:extLst>
                </a:gridCol>
                <a:gridCol w="926828">
                  <a:extLst>
                    <a:ext uri="{9D8B030D-6E8A-4147-A177-3AD203B41FA5}">
                      <a16:colId xmlns:a16="http://schemas.microsoft.com/office/drawing/2014/main" xmlns="" val="1422041078"/>
                    </a:ext>
                  </a:extLst>
                </a:gridCol>
                <a:gridCol w="926828">
                  <a:extLst>
                    <a:ext uri="{9D8B030D-6E8A-4147-A177-3AD203B41FA5}">
                      <a16:colId xmlns:a16="http://schemas.microsoft.com/office/drawing/2014/main" xmlns="" val="2823267962"/>
                    </a:ext>
                  </a:extLst>
                </a:gridCol>
                <a:gridCol w="926828">
                  <a:extLst>
                    <a:ext uri="{9D8B030D-6E8A-4147-A177-3AD203B41FA5}">
                      <a16:colId xmlns:a16="http://schemas.microsoft.com/office/drawing/2014/main" xmlns="" val="3995210544"/>
                    </a:ext>
                  </a:extLst>
                </a:gridCol>
                <a:gridCol w="926828">
                  <a:extLst>
                    <a:ext uri="{9D8B030D-6E8A-4147-A177-3AD203B41FA5}">
                      <a16:colId xmlns:a16="http://schemas.microsoft.com/office/drawing/2014/main" xmlns="" val="3506539735"/>
                    </a:ext>
                  </a:extLst>
                </a:gridCol>
                <a:gridCol w="926828">
                  <a:extLst>
                    <a:ext uri="{9D8B030D-6E8A-4147-A177-3AD203B41FA5}">
                      <a16:colId xmlns:a16="http://schemas.microsoft.com/office/drawing/2014/main" xmlns="" val="4117064830"/>
                    </a:ext>
                  </a:extLst>
                </a:gridCol>
                <a:gridCol w="926828">
                  <a:extLst>
                    <a:ext uri="{9D8B030D-6E8A-4147-A177-3AD203B41FA5}">
                      <a16:colId xmlns:a16="http://schemas.microsoft.com/office/drawing/2014/main" xmlns="" val="1406550224"/>
                    </a:ext>
                  </a:extLst>
                </a:gridCol>
              </a:tblGrid>
              <a:tr h="577494">
                <a:tc>
                  <a:txBody>
                    <a:bodyPr/>
                    <a:lstStyle/>
                    <a:p>
                      <a:pPr algn="ctr"/>
                      <a:endParaRPr lang="en-US" sz="1400" dirty="0">
                        <a:solidFill>
                          <a:schemeClr val="tx1"/>
                        </a:solidFill>
                      </a:endParaRPr>
                    </a:p>
                  </a:txBody>
                  <a:tcPr anchor="ctr"/>
                </a:tc>
                <a:tc>
                  <a:txBody>
                    <a:bodyPr/>
                    <a:lstStyle/>
                    <a:p>
                      <a:pPr algn="ctr"/>
                      <a:r>
                        <a:rPr lang="en-US" sz="1400" dirty="0">
                          <a:solidFill>
                            <a:schemeClr val="tx1"/>
                          </a:solidFill>
                        </a:rPr>
                        <a:t>Sample</a:t>
                      </a:r>
                    </a:p>
                  </a:txBody>
                  <a:tcPr anchor="ctr"/>
                </a:tc>
                <a:tc>
                  <a:txBody>
                    <a:bodyPr/>
                    <a:lstStyle/>
                    <a:p>
                      <a:pPr algn="ctr"/>
                      <a:r>
                        <a:rPr lang="en-US" sz="1400" dirty="0">
                          <a:solidFill>
                            <a:schemeClr val="tx1"/>
                          </a:solidFill>
                        </a:rPr>
                        <a:t>Total Reads</a:t>
                      </a:r>
                    </a:p>
                  </a:txBody>
                  <a:tcPr anchor="ctr"/>
                </a:tc>
                <a:tc>
                  <a:txBody>
                    <a:bodyPr/>
                    <a:lstStyle/>
                    <a:p>
                      <a:pPr algn="ctr"/>
                      <a:r>
                        <a:rPr lang="en-US" sz="1400" dirty="0">
                          <a:solidFill>
                            <a:schemeClr val="tx1"/>
                          </a:solidFill>
                        </a:rPr>
                        <a:t>Yeast aligned 1x</a:t>
                      </a:r>
                    </a:p>
                  </a:txBody>
                  <a:tcPr anchor="ctr"/>
                </a:tc>
                <a:tc>
                  <a:txBody>
                    <a:bodyPr/>
                    <a:lstStyle/>
                    <a:p>
                      <a:pPr algn="ctr"/>
                      <a:r>
                        <a:rPr lang="en-US" sz="1400" dirty="0">
                          <a:solidFill>
                            <a:schemeClr val="tx1"/>
                          </a:solidFill>
                        </a:rPr>
                        <a:t>Yeast aligned &gt;1</a:t>
                      </a:r>
                    </a:p>
                  </a:txBody>
                  <a:tcPr anchor="ctr"/>
                </a:tc>
                <a:tc>
                  <a:txBody>
                    <a:bodyPr/>
                    <a:lstStyle/>
                    <a:p>
                      <a:pPr algn="ctr"/>
                      <a:r>
                        <a:rPr lang="en-US" sz="1400" dirty="0">
                          <a:solidFill>
                            <a:schemeClr val="tx1"/>
                          </a:solidFill>
                        </a:rPr>
                        <a:t>Total yeast aligned</a:t>
                      </a:r>
                    </a:p>
                  </a:txBody>
                  <a:tcPr anchor="ctr"/>
                </a:tc>
                <a:tc>
                  <a:txBody>
                    <a:bodyPr/>
                    <a:lstStyle/>
                    <a:p>
                      <a:pPr algn="ctr"/>
                      <a:r>
                        <a:rPr lang="en-US" sz="1400" dirty="0">
                          <a:solidFill>
                            <a:schemeClr val="tx1"/>
                          </a:solidFill>
                        </a:rPr>
                        <a:t>Mouse aligned 1x </a:t>
                      </a:r>
                    </a:p>
                  </a:txBody>
                  <a:tcPr anchor="ctr"/>
                </a:tc>
                <a:tc>
                  <a:txBody>
                    <a:bodyPr/>
                    <a:lstStyle/>
                    <a:p>
                      <a:pPr algn="ctr"/>
                      <a:r>
                        <a:rPr lang="en-US" sz="1400" dirty="0">
                          <a:solidFill>
                            <a:schemeClr val="tx1"/>
                          </a:solidFill>
                        </a:rPr>
                        <a:t>Mouse aligned &gt;1</a:t>
                      </a:r>
                    </a:p>
                  </a:txBody>
                  <a:tcPr anchor="ctr"/>
                </a:tc>
                <a:tc>
                  <a:txBody>
                    <a:bodyPr/>
                    <a:lstStyle/>
                    <a:p>
                      <a:pPr algn="ctr"/>
                      <a:r>
                        <a:rPr lang="en-US" sz="1400" dirty="0">
                          <a:solidFill>
                            <a:schemeClr val="tx1"/>
                          </a:solidFill>
                        </a:rPr>
                        <a:t>Total mouse aligned</a:t>
                      </a:r>
                    </a:p>
                  </a:txBody>
                  <a:tcPr anchor="ctr"/>
                </a:tc>
                <a:tc>
                  <a:txBody>
                    <a:bodyPr/>
                    <a:lstStyle/>
                    <a:p>
                      <a:pPr algn="ctr"/>
                      <a:r>
                        <a:rPr lang="en-US" sz="1400" dirty="0">
                          <a:solidFill>
                            <a:schemeClr val="tx1"/>
                          </a:solidFill>
                        </a:rPr>
                        <a:t>Total aligned</a:t>
                      </a:r>
                    </a:p>
                  </a:txBody>
                  <a:tcPr anchor="ctr"/>
                </a:tc>
                <a:tc>
                  <a:txBody>
                    <a:bodyPr/>
                    <a:lstStyle/>
                    <a:p>
                      <a:pPr algn="ctr"/>
                      <a:r>
                        <a:rPr lang="en-US" sz="1400" dirty="0">
                          <a:solidFill>
                            <a:schemeClr val="tx1"/>
                          </a:solidFill>
                        </a:rPr>
                        <a:t>% aligned</a:t>
                      </a:r>
                    </a:p>
                  </a:txBody>
                  <a:tcPr anchor="ctr"/>
                </a:tc>
                <a:tc>
                  <a:txBody>
                    <a:bodyPr/>
                    <a:lstStyle/>
                    <a:p>
                      <a:pPr algn="ctr"/>
                      <a:r>
                        <a:rPr lang="en-US" sz="1400" dirty="0">
                          <a:solidFill>
                            <a:schemeClr val="tx1"/>
                          </a:solidFill>
                        </a:rPr>
                        <a:t>Yeast/Mouse</a:t>
                      </a:r>
                    </a:p>
                  </a:txBody>
                  <a:tcPr anchor="ctr"/>
                </a:tc>
                <a:extLst>
                  <a:ext uri="{0D108BD9-81ED-4DB2-BD59-A6C34878D82A}">
                    <a16:rowId xmlns:a16="http://schemas.microsoft.com/office/drawing/2014/main" xmlns="" val="3189239931"/>
                  </a:ext>
                </a:extLst>
              </a:tr>
              <a:tr h="360934">
                <a:tc rowSpan="6">
                  <a:txBody>
                    <a:bodyPr/>
                    <a:lstStyle/>
                    <a:p>
                      <a:pPr algn="ctr"/>
                      <a:r>
                        <a:rPr lang="en-US" sz="1200" dirty="0">
                          <a:solidFill>
                            <a:schemeClr val="tx1"/>
                          </a:solidFill>
                        </a:rPr>
                        <a:t>WT H2B</a:t>
                      </a:r>
                    </a:p>
                  </a:txBody>
                  <a:tcPr vert="vert270" anchor="ctr"/>
                </a:tc>
                <a:tc>
                  <a:txBody>
                    <a:bodyPr/>
                    <a:lstStyle/>
                    <a:p>
                      <a:pPr algn="ctr"/>
                      <a:r>
                        <a:rPr lang="en-US" sz="1200" dirty="0">
                          <a:solidFill>
                            <a:schemeClr val="tx1"/>
                          </a:solidFill>
                        </a:rPr>
                        <a:t>10 s Input</a:t>
                      </a:r>
                    </a:p>
                  </a:txBody>
                  <a:tcPr anchor="ctr"/>
                </a:tc>
                <a:tc>
                  <a:txBody>
                    <a:bodyPr/>
                    <a:lstStyle/>
                    <a:p>
                      <a:pPr algn="ctr"/>
                      <a:r>
                        <a:rPr lang="en-US" sz="1200" dirty="0">
                          <a:solidFill>
                            <a:schemeClr val="tx1"/>
                          </a:solidFill>
                        </a:rPr>
                        <a:t>9716727</a:t>
                      </a:r>
                    </a:p>
                  </a:txBody>
                  <a:tcPr anchor="ctr"/>
                </a:tc>
                <a:tc>
                  <a:txBody>
                    <a:bodyPr/>
                    <a:lstStyle/>
                    <a:p>
                      <a:pPr algn="ctr"/>
                      <a:r>
                        <a:rPr lang="en-US" sz="1200" dirty="0">
                          <a:solidFill>
                            <a:schemeClr val="tx1"/>
                          </a:solidFill>
                        </a:rPr>
                        <a:t>5911983</a:t>
                      </a:r>
                    </a:p>
                  </a:txBody>
                  <a:tcPr anchor="ctr"/>
                </a:tc>
                <a:tc>
                  <a:txBody>
                    <a:bodyPr/>
                    <a:lstStyle/>
                    <a:p>
                      <a:pPr algn="ctr"/>
                      <a:r>
                        <a:rPr lang="en-US" sz="1200" dirty="0">
                          <a:solidFill>
                            <a:schemeClr val="tx1"/>
                          </a:solidFill>
                        </a:rPr>
                        <a:t>1125611</a:t>
                      </a:r>
                    </a:p>
                  </a:txBody>
                  <a:tcPr anchor="ctr"/>
                </a:tc>
                <a:tc>
                  <a:txBody>
                    <a:bodyPr/>
                    <a:lstStyle/>
                    <a:p>
                      <a:pPr algn="ctr"/>
                      <a:r>
                        <a:rPr lang="en-US" sz="1200" dirty="0">
                          <a:solidFill>
                            <a:schemeClr val="tx1"/>
                          </a:solidFill>
                        </a:rPr>
                        <a:t>7037594</a:t>
                      </a:r>
                    </a:p>
                  </a:txBody>
                  <a:tcPr anchor="ctr"/>
                </a:tc>
                <a:tc>
                  <a:txBody>
                    <a:bodyPr/>
                    <a:lstStyle/>
                    <a:p>
                      <a:pPr algn="ctr"/>
                      <a:r>
                        <a:rPr lang="en-US" sz="1200" dirty="0">
                          <a:solidFill>
                            <a:schemeClr val="tx1"/>
                          </a:solidFill>
                        </a:rPr>
                        <a:t>49605</a:t>
                      </a:r>
                    </a:p>
                  </a:txBody>
                  <a:tcPr anchor="ctr"/>
                </a:tc>
                <a:tc>
                  <a:txBody>
                    <a:bodyPr/>
                    <a:lstStyle/>
                    <a:p>
                      <a:pPr algn="ctr"/>
                      <a:r>
                        <a:rPr lang="en-US" sz="1200" dirty="0">
                          <a:solidFill>
                            <a:schemeClr val="tx1"/>
                          </a:solidFill>
                        </a:rPr>
                        <a:t>37216</a:t>
                      </a:r>
                    </a:p>
                  </a:txBody>
                  <a:tcPr anchor="ctr"/>
                </a:tc>
                <a:tc>
                  <a:txBody>
                    <a:bodyPr/>
                    <a:lstStyle/>
                    <a:p>
                      <a:pPr algn="ctr"/>
                      <a:r>
                        <a:rPr lang="en-US" sz="1200" dirty="0">
                          <a:solidFill>
                            <a:schemeClr val="tx1"/>
                          </a:solidFill>
                        </a:rPr>
                        <a:t>86821</a:t>
                      </a:r>
                    </a:p>
                  </a:txBody>
                  <a:tcPr anchor="ctr"/>
                </a:tc>
                <a:tc>
                  <a:txBody>
                    <a:bodyPr/>
                    <a:lstStyle/>
                    <a:p>
                      <a:pPr algn="ctr"/>
                      <a:r>
                        <a:rPr lang="en-US" sz="1200" dirty="0">
                          <a:solidFill>
                            <a:schemeClr val="tx1"/>
                          </a:solidFill>
                        </a:rPr>
                        <a:t>7124415</a:t>
                      </a:r>
                    </a:p>
                  </a:txBody>
                  <a:tcPr anchor="ctr"/>
                </a:tc>
                <a:tc>
                  <a:txBody>
                    <a:bodyPr/>
                    <a:lstStyle/>
                    <a:p>
                      <a:pPr algn="ctr" fontAlgn="b"/>
                      <a:r>
                        <a:rPr lang="en-US" sz="1200" b="0" i="0" u="none" strike="noStrike" dirty="0">
                          <a:solidFill>
                            <a:srgbClr val="000000"/>
                          </a:solidFill>
                          <a:effectLst/>
                          <a:latin typeface="Calibri" panose="020F0502020204030204" pitchFamily="34" charset="0"/>
                        </a:rPr>
                        <a:t>73.3</a:t>
                      </a:r>
                    </a:p>
                  </a:txBody>
                  <a:tcPr marL="9144" marR="9525" marT="9525" marB="0" anchor="ctr"/>
                </a:tc>
                <a:tc>
                  <a:txBody>
                    <a:bodyPr/>
                    <a:lstStyle/>
                    <a:p>
                      <a:pPr algn="ctr" fontAlgn="b"/>
                      <a:r>
                        <a:rPr lang="en-US" sz="1200" b="0" i="0" u="none" strike="noStrike" dirty="0">
                          <a:solidFill>
                            <a:srgbClr val="000000"/>
                          </a:solidFill>
                          <a:effectLst/>
                          <a:latin typeface="Calibri" panose="020F0502020204030204" pitchFamily="34" charset="0"/>
                        </a:rPr>
                        <a:t>81.1</a:t>
                      </a:r>
                    </a:p>
                  </a:txBody>
                  <a:tcPr marL="9144" marR="9525" marT="9525" marB="0" anchor="ctr"/>
                </a:tc>
                <a:extLst>
                  <a:ext uri="{0D108BD9-81ED-4DB2-BD59-A6C34878D82A}">
                    <a16:rowId xmlns:a16="http://schemas.microsoft.com/office/drawing/2014/main" xmlns="" val="4050028146"/>
                  </a:ext>
                </a:extLst>
              </a:tr>
              <a:tr h="360934">
                <a:tc vMerge="1">
                  <a:txBody>
                    <a:bodyPr/>
                    <a:lstStyle/>
                    <a:p>
                      <a:pPr algn="ctr"/>
                      <a:endParaRPr lang="en-US" sz="1200" dirty="0">
                        <a:solidFill>
                          <a:schemeClr val="tx1"/>
                        </a:solidFill>
                      </a:endParaRPr>
                    </a:p>
                  </a:txBody>
                  <a:tcPr/>
                </a:tc>
                <a:tc>
                  <a:txBody>
                    <a:bodyPr/>
                    <a:lstStyle/>
                    <a:p>
                      <a:pPr algn="ctr"/>
                      <a:r>
                        <a:rPr lang="en-US" sz="1200" dirty="0">
                          <a:solidFill>
                            <a:schemeClr val="tx1"/>
                          </a:solidFill>
                        </a:rPr>
                        <a:t>10 s  AP</a:t>
                      </a:r>
                    </a:p>
                  </a:txBody>
                  <a:tcPr anchor="ctr"/>
                </a:tc>
                <a:tc>
                  <a:txBody>
                    <a:bodyPr/>
                    <a:lstStyle/>
                    <a:p>
                      <a:pPr algn="ctr"/>
                      <a:r>
                        <a:rPr lang="en-US" sz="1200" dirty="0">
                          <a:solidFill>
                            <a:schemeClr val="tx1"/>
                          </a:solidFill>
                        </a:rPr>
                        <a:t>2544639</a:t>
                      </a:r>
                    </a:p>
                  </a:txBody>
                  <a:tcPr anchor="ctr"/>
                </a:tc>
                <a:tc>
                  <a:txBody>
                    <a:bodyPr/>
                    <a:lstStyle/>
                    <a:p>
                      <a:pPr algn="ctr"/>
                      <a:r>
                        <a:rPr lang="en-US" sz="1200" dirty="0">
                          <a:solidFill>
                            <a:schemeClr val="tx1"/>
                          </a:solidFill>
                        </a:rPr>
                        <a:t>1181049</a:t>
                      </a:r>
                    </a:p>
                  </a:txBody>
                  <a:tcPr anchor="ctr"/>
                </a:tc>
                <a:tc>
                  <a:txBody>
                    <a:bodyPr/>
                    <a:lstStyle/>
                    <a:p>
                      <a:pPr algn="ctr"/>
                      <a:r>
                        <a:rPr lang="en-US" sz="1200" dirty="0">
                          <a:solidFill>
                            <a:schemeClr val="tx1"/>
                          </a:solidFill>
                        </a:rPr>
                        <a:t>246573</a:t>
                      </a:r>
                    </a:p>
                  </a:txBody>
                  <a:tcPr anchor="ctr"/>
                </a:tc>
                <a:tc>
                  <a:txBody>
                    <a:bodyPr/>
                    <a:lstStyle/>
                    <a:p>
                      <a:pPr algn="ctr"/>
                      <a:r>
                        <a:rPr lang="en-US" sz="1200" dirty="0">
                          <a:solidFill>
                            <a:schemeClr val="tx1"/>
                          </a:solidFill>
                        </a:rPr>
                        <a:t>1427622</a:t>
                      </a:r>
                    </a:p>
                  </a:txBody>
                  <a:tcPr anchor="ctr"/>
                </a:tc>
                <a:tc>
                  <a:txBody>
                    <a:bodyPr/>
                    <a:lstStyle/>
                    <a:p>
                      <a:pPr algn="ctr"/>
                      <a:r>
                        <a:rPr lang="en-US" sz="1200" dirty="0">
                          <a:solidFill>
                            <a:schemeClr val="tx1"/>
                          </a:solidFill>
                        </a:rPr>
                        <a:t>710336</a:t>
                      </a:r>
                    </a:p>
                  </a:txBody>
                  <a:tcPr anchor="ctr"/>
                </a:tc>
                <a:tc>
                  <a:txBody>
                    <a:bodyPr/>
                    <a:lstStyle/>
                    <a:p>
                      <a:pPr algn="ctr"/>
                      <a:r>
                        <a:rPr lang="en-US" sz="1200" dirty="0">
                          <a:solidFill>
                            <a:schemeClr val="tx1"/>
                          </a:solidFill>
                        </a:rPr>
                        <a:t>268250</a:t>
                      </a:r>
                    </a:p>
                  </a:txBody>
                  <a:tcPr anchor="ctr"/>
                </a:tc>
                <a:tc>
                  <a:txBody>
                    <a:bodyPr/>
                    <a:lstStyle/>
                    <a:p>
                      <a:pPr algn="ctr"/>
                      <a:r>
                        <a:rPr lang="en-US" sz="1200" dirty="0">
                          <a:solidFill>
                            <a:schemeClr val="tx1"/>
                          </a:solidFill>
                        </a:rPr>
                        <a:t>978586</a:t>
                      </a:r>
                    </a:p>
                  </a:txBody>
                  <a:tcPr anchor="ctr"/>
                </a:tc>
                <a:tc>
                  <a:txBody>
                    <a:bodyPr/>
                    <a:lstStyle/>
                    <a:p>
                      <a:pPr algn="ctr"/>
                      <a:r>
                        <a:rPr lang="en-US" sz="1200" dirty="0">
                          <a:solidFill>
                            <a:schemeClr val="tx1"/>
                          </a:solidFill>
                        </a:rPr>
                        <a:t>2406208</a:t>
                      </a:r>
                    </a:p>
                  </a:txBody>
                  <a:tcPr anchor="ctr"/>
                </a:tc>
                <a:tc>
                  <a:txBody>
                    <a:bodyPr/>
                    <a:lstStyle/>
                    <a:p>
                      <a:pPr algn="ctr" fontAlgn="b"/>
                      <a:r>
                        <a:rPr lang="en-US" sz="1200" b="0" i="0" u="none" strike="noStrike" dirty="0">
                          <a:solidFill>
                            <a:srgbClr val="000000"/>
                          </a:solidFill>
                          <a:effectLst/>
                          <a:latin typeface="Calibri" panose="020F0502020204030204" pitchFamily="34" charset="0"/>
                        </a:rPr>
                        <a:t>94.6</a:t>
                      </a:r>
                    </a:p>
                  </a:txBody>
                  <a:tcPr marL="9144" marR="9525" marT="9525" marB="0" anchor="ctr"/>
                </a:tc>
                <a:tc>
                  <a:txBody>
                    <a:bodyPr/>
                    <a:lstStyle/>
                    <a:p>
                      <a:pPr algn="ctr" fontAlgn="b"/>
                      <a:r>
                        <a:rPr lang="en-US" sz="1200" b="0" i="0" u="none" strike="noStrike" dirty="0">
                          <a:solidFill>
                            <a:srgbClr val="000000"/>
                          </a:solidFill>
                          <a:effectLst/>
                          <a:latin typeface="Calibri" panose="020F0502020204030204" pitchFamily="34" charset="0"/>
                        </a:rPr>
                        <a:t>1.5</a:t>
                      </a:r>
                    </a:p>
                  </a:txBody>
                  <a:tcPr marL="9144" marR="9525" marT="9525" marB="0" anchor="ctr"/>
                </a:tc>
                <a:extLst>
                  <a:ext uri="{0D108BD9-81ED-4DB2-BD59-A6C34878D82A}">
                    <a16:rowId xmlns:a16="http://schemas.microsoft.com/office/drawing/2014/main" xmlns="" val="1835108039"/>
                  </a:ext>
                </a:extLst>
              </a:tr>
              <a:tr h="360934">
                <a:tc vMerge="1">
                  <a:txBody>
                    <a:bodyPr/>
                    <a:lstStyle/>
                    <a:p>
                      <a:pPr algn="ctr"/>
                      <a:endParaRPr lang="en-US" sz="1200" dirty="0">
                        <a:solidFill>
                          <a:schemeClr val="tx1"/>
                        </a:solidFill>
                      </a:endParaRPr>
                    </a:p>
                  </a:txBody>
                  <a:tcPr/>
                </a:tc>
                <a:tc>
                  <a:txBody>
                    <a:bodyPr/>
                    <a:lstStyle/>
                    <a:p>
                      <a:pPr algn="ctr"/>
                      <a:r>
                        <a:rPr lang="en-US" sz="1200" dirty="0">
                          <a:solidFill>
                            <a:schemeClr val="tx1"/>
                          </a:solidFill>
                        </a:rPr>
                        <a:t>1 min Input</a:t>
                      </a:r>
                    </a:p>
                  </a:txBody>
                  <a:tcPr anchor="ctr"/>
                </a:tc>
                <a:tc>
                  <a:txBody>
                    <a:bodyPr/>
                    <a:lstStyle/>
                    <a:p>
                      <a:pPr algn="ctr"/>
                      <a:r>
                        <a:rPr lang="en-US" sz="1200" dirty="0">
                          <a:solidFill>
                            <a:schemeClr val="tx1"/>
                          </a:solidFill>
                        </a:rPr>
                        <a:t>12561337</a:t>
                      </a:r>
                    </a:p>
                  </a:txBody>
                  <a:tcPr anchor="ctr"/>
                </a:tc>
                <a:tc>
                  <a:txBody>
                    <a:bodyPr/>
                    <a:lstStyle/>
                    <a:p>
                      <a:pPr algn="ctr"/>
                      <a:r>
                        <a:rPr lang="en-US" sz="1200" dirty="0">
                          <a:solidFill>
                            <a:schemeClr val="tx1"/>
                          </a:solidFill>
                        </a:rPr>
                        <a:t>7922017</a:t>
                      </a:r>
                    </a:p>
                  </a:txBody>
                  <a:tcPr anchor="ctr"/>
                </a:tc>
                <a:tc>
                  <a:txBody>
                    <a:bodyPr/>
                    <a:lstStyle/>
                    <a:p>
                      <a:pPr algn="ctr"/>
                      <a:r>
                        <a:rPr lang="en-US" sz="1200" dirty="0">
                          <a:solidFill>
                            <a:schemeClr val="tx1"/>
                          </a:solidFill>
                        </a:rPr>
                        <a:t>1522724</a:t>
                      </a:r>
                    </a:p>
                  </a:txBody>
                  <a:tcPr anchor="ctr"/>
                </a:tc>
                <a:tc>
                  <a:txBody>
                    <a:bodyPr/>
                    <a:lstStyle/>
                    <a:p>
                      <a:pPr algn="ctr"/>
                      <a:r>
                        <a:rPr lang="en-US" sz="1200" dirty="0">
                          <a:solidFill>
                            <a:schemeClr val="tx1"/>
                          </a:solidFill>
                        </a:rPr>
                        <a:t>9444741</a:t>
                      </a:r>
                    </a:p>
                  </a:txBody>
                  <a:tcPr anchor="ctr"/>
                </a:tc>
                <a:tc>
                  <a:txBody>
                    <a:bodyPr/>
                    <a:lstStyle/>
                    <a:p>
                      <a:pPr algn="ctr"/>
                      <a:r>
                        <a:rPr lang="en-US" sz="1200" dirty="0">
                          <a:solidFill>
                            <a:schemeClr val="tx1"/>
                          </a:solidFill>
                        </a:rPr>
                        <a:t>78174</a:t>
                      </a:r>
                    </a:p>
                  </a:txBody>
                  <a:tcPr anchor="ctr"/>
                </a:tc>
                <a:tc>
                  <a:txBody>
                    <a:bodyPr/>
                    <a:lstStyle/>
                    <a:p>
                      <a:pPr algn="ctr"/>
                      <a:r>
                        <a:rPr lang="en-US" sz="1200" dirty="0">
                          <a:solidFill>
                            <a:schemeClr val="tx1"/>
                          </a:solidFill>
                        </a:rPr>
                        <a:t>56165</a:t>
                      </a:r>
                    </a:p>
                  </a:txBody>
                  <a:tcPr anchor="ctr"/>
                </a:tc>
                <a:tc>
                  <a:txBody>
                    <a:bodyPr/>
                    <a:lstStyle/>
                    <a:p>
                      <a:pPr algn="ctr"/>
                      <a:r>
                        <a:rPr lang="en-US" sz="1200" dirty="0">
                          <a:solidFill>
                            <a:schemeClr val="tx1"/>
                          </a:solidFill>
                        </a:rPr>
                        <a:t>134339</a:t>
                      </a:r>
                    </a:p>
                  </a:txBody>
                  <a:tcPr anchor="ctr"/>
                </a:tc>
                <a:tc>
                  <a:txBody>
                    <a:bodyPr/>
                    <a:lstStyle/>
                    <a:p>
                      <a:pPr algn="ctr"/>
                      <a:r>
                        <a:rPr lang="en-US" sz="1200" dirty="0">
                          <a:solidFill>
                            <a:schemeClr val="tx1"/>
                          </a:solidFill>
                        </a:rPr>
                        <a:t>9579080</a:t>
                      </a:r>
                    </a:p>
                  </a:txBody>
                  <a:tcPr anchor="ctr"/>
                </a:tc>
                <a:tc>
                  <a:txBody>
                    <a:bodyPr/>
                    <a:lstStyle/>
                    <a:p>
                      <a:pPr algn="ctr" fontAlgn="b"/>
                      <a:r>
                        <a:rPr lang="en-US" sz="1200" b="0" i="0" u="none" strike="noStrike" dirty="0">
                          <a:solidFill>
                            <a:srgbClr val="000000"/>
                          </a:solidFill>
                          <a:effectLst/>
                          <a:latin typeface="Calibri" panose="020F0502020204030204" pitchFamily="34" charset="0"/>
                        </a:rPr>
                        <a:t>76.3</a:t>
                      </a:r>
                    </a:p>
                  </a:txBody>
                  <a:tcPr marL="9144" marR="9525" marT="9525" marB="0" anchor="ctr"/>
                </a:tc>
                <a:tc>
                  <a:txBody>
                    <a:bodyPr/>
                    <a:lstStyle/>
                    <a:p>
                      <a:pPr algn="ctr" fontAlgn="b"/>
                      <a:r>
                        <a:rPr lang="en-US" sz="1200" b="0" i="0" u="none" strike="noStrike" dirty="0">
                          <a:solidFill>
                            <a:srgbClr val="000000"/>
                          </a:solidFill>
                          <a:effectLst/>
                          <a:latin typeface="Calibri" panose="020F0502020204030204" pitchFamily="34" charset="0"/>
                        </a:rPr>
                        <a:t>70.3</a:t>
                      </a:r>
                    </a:p>
                  </a:txBody>
                  <a:tcPr marL="9144" marR="9525" marT="9525" marB="0" anchor="ctr"/>
                </a:tc>
                <a:extLst>
                  <a:ext uri="{0D108BD9-81ED-4DB2-BD59-A6C34878D82A}">
                    <a16:rowId xmlns:a16="http://schemas.microsoft.com/office/drawing/2014/main" xmlns="" val="2596748483"/>
                  </a:ext>
                </a:extLst>
              </a:tr>
              <a:tr h="360934">
                <a:tc vMerge="1">
                  <a:txBody>
                    <a:bodyPr/>
                    <a:lstStyle/>
                    <a:p>
                      <a:pPr algn="ctr"/>
                      <a:endParaRPr lang="en-US" sz="1200" dirty="0">
                        <a:solidFill>
                          <a:schemeClr val="tx1"/>
                        </a:solidFill>
                      </a:endParaRPr>
                    </a:p>
                  </a:txBody>
                  <a:tcPr/>
                </a:tc>
                <a:tc>
                  <a:txBody>
                    <a:bodyPr/>
                    <a:lstStyle/>
                    <a:p>
                      <a:pPr algn="ctr"/>
                      <a:r>
                        <a:rPr lang="en-US" sz="1200" dirty="0">
                          <a:solidFill>
                            <a:schemeClr val="tx1"/>
                          </a:solidFill>
                        </a:rPr>
                        <a:t>1 min AP</a:t>
                      </a:r>
                    </a:p>
                  </a:txBody>
                  <a:tcPr anchor="ctr"/>
                </a:tc>
                <a:tc>
                  <a:txBody>
                    <a:bodyPr/>
                    <a:lstStyle/>
                    <a:p>
                      <a:pPr algn="ctr"/>
                      <a:r>
                        <a:rPr lang="en-US" sz="1200" dirty="0">
                          <a:solidFill>
                            <a:schemeClr val="tx1"/>
                          </a:solidFill>
                        </a:rPr>
                        <a:t>1745745</a:t>
                      </a:r>
                    </a:p>
                  </a:txBody>
                  <a:tcPr anchor="ctr"/>
                </a:tc>
                <a:tc>
                  <a:txBody>
                    <a:bodyPr/>
                    <a:lstStyle/>
                    <a:p>
                      <a:pPr algn="ctr"/>
                      <a:r>
                        <a:rPr lang="en-US" sz="1200" dirty="0">
                          <a:solidFill>
                            <a:schemeClr val="tx1"/>
                          </a:solidFill>
                        </a:rPr>
                        <a:t>668957</a:t>
                      </a:r>
                    </a:p>
                  </a:txBody>
                  <a:tcPr anchor="ctr"/>
                </a:tc>
                <a:tc>
                  <a:txBody>
                    <a:bodyPr/>
                    <a:lstStyle/>
                    <a:p>
                      <a:pPr algn="ctr"/>
                      <a:r>
                        <a:rPr lang="en-US" sz="1200" dirty="0">
                          <a:solidFill>
                            <a:schemeClr val="tx1"/>
                          </a:solidFill>
                        </a:rPr>
                        <a:t>139131</a:t>
                      </a:r>
                    </a:p>
                  </a:txBody>
                  <a:tcPr anchor="ctr"/>
                </a:tc>
                <a:tc>
                  <a:txBody>
                    <a:bodyPr/>
                    <a:lstStyle/>
                    <a:p>
                      <a:pPr algn="ctr"/>
                      <a:r>
                        <a:rPr lang="en-US" sz="1200" dirty="0">
                          <a:solidFill>
                            <a:schemeClr val="tx1"/>
                          </a:solidFill>
                        </a:rPr>
                        <a:t>808088</a:t>
                      </a:r>
                    </a:p>
                  </a:txBody>
                  <a:tcPr anchor="ctr"/>
                </a:tc>
                <a:tc>
                  <a:txBody>
                    <a:bodyPr/>
                    <a:lstStyle/>
                    <a:p>
                      <a:pPr algn="ctr"/>
                      <a:r>
                        <a:rPr lang="en-US" sz="1200" dirty="0">
                          <a:solidFill>
                            <a:schemeClr val="tx1"/>
                          </a:solidFill>
                        </a:rPr>
                        <a:t>603974</a:t>
                      </a:r>
                    </a:p>
                  </a:txBody>
                  <a:tcPr anchor="ctr"/>
                </a:tc>
                <a:tc>
                  <a:txBody>
                    <a:bodyPr/>
                    <a:lstStyle/>
                    <a:p>
                      <a:pPr algn="ctr"/>
                      <a:r>
                        <a:rPr lang="en-US" sz="1200" dirty="0">
                          <a:solidFill>
                            <a:schemeClr val="tx1"/>
                          </a:solidFill>
                        </a:rPr>
                        <a:t>225801</a:t>
                      </a:r>
                    </a:p>
                  </a:txBody>
                  <a:tcPr anchor="ctr"/>
                </a:tc>
                <a:tc>
                  <a:txBody>
                    <a:bodyPr/>
                    <a:lstStyle/>
                    <a:p>
                      <a:pPr algn="ctr"/>
                      <a:r>
                        <a:rPr lang="en-US" sz="1200" dirty="0">
                          <a:solidFill>
                            <a:schemeClr val="tx1"/>
                          </a:solidFill>
                        </a:rPr>
                        <a:t>829775</a:t>
                      </a:r>
                    </a:p>
                  </a:txBody>
                  <a:tcPr anchor="ctr"/>
                </a:tc>
                <a:tc>
                  <a:txBody>
                    <a:bodyPr/>
                    <a:lstStyle/>
                    <a:p>
                      <a:pPr algn="ctr"/>
                      <a:r>
                        <a:rPr lang="en-US" sz="1200" dirty="0">
                          <a:solidFill>
                            <a:schemeClr val="tx1"/>
                          </a:solidFill>
                        </a:rPr>
                        <a:t>1637863</a:t>
                      </a:r>
                    </a:p>
                  </a:txBody>
                  <a:tcPr anchor="ctr"/>
                </a:tc>
                <a:tc>
                  <a:txBody>
                    <a:bodyPr/>
                    <a:lstStyle/>
                    <a:p>
                      <a:pPr algn="ctr" fontAlgn="b"/>
                      <a:r>
                        <a:rPr lang="en-US" sz="1200" b="0" i="0" u="none" strike="noStrike" dirty="0">
                          <a:solidFill>
                            <a:srgbClr val="000000"/>
                          </a:solidFill>
                          <a:effectLst/>
                          <a:latin typeface="Calibri" panose="020F0502020204030204" pitchFamily="34" charset="0"/>
                        </a:rPr>
                        <a:t>93.8</a:t>
                      </a:r>
                    </a:p>
                  </a:txBody>
                  <a:tcPr marL="9144" marR="9525" marT="9525" marB="0" anchor="ctr"/>
                </a:tc>
                <a:tc>
                  <a:txBody>
                    <a:bodyPr/>
                    <a:lstStyle/>
                    <a:p>
                      <a:pPr algn="ctr" fontAlgn="b"/>
                      <a:r>
                        <a:rPr lang="en-US" sz="1200" b="0" i="0" u="none" strike="noStrike" dirty="0">
                          <a:solidFill>
                            <a:srgbClr val="000000"/>
                          </a:solidFill>
                          <a:effectLst/>
                          <a:latin typeface="Calibri" panose="020F0502020204030204" pitchFamily="34" charset="0"/>
                        </a:rPr>
                        <a:t>1.0</a:t>
                      </a:r>
                    </a:p>
                  </a:txBody>
                  <a:tcPr marL="9144" marR="9525" marT="9525" marB="0" anchor="ctr"/>
                </a:tc>
                <a:extLst>
                  <a:ext uri="{0D108BD9-81ED-4DB2-BD59-A6C34878D82A}">
                    <a16:rowId xmlns:a16="http://schemas.microsoft.com/office/drawing/2014/main" xmlns="" val="772363107"/>
                  </a:ext>
                </a:extLst>
              </a:tr>
              <a:tr h="360934">
                <a:tc vMerge="1">
                  <a:txBody>
                    <a:bodyPr/>
                    <a:lstStyle/>
                    <a:p>
                      <a:pPr algn="ctr"/>
                      <a:endParaRPr lang="en-US" sz="1200" dirty="0">
                        <a:solidFill>
                          <a:schemeClr val="tx1"/>
                        </a:solidFill>
                      </a:endParaRPr>
                    </a:p>
                  </a:txBody>
                  <a:tcPr/>
                </a:tc>
                <a:tc>
                  <a:txBody>
                    <a:bodyPr/>
                    <a:lstStyle/>
                    <a:p>
                      <a:pPr algn="ctr"/>
                      <a:r>
                        <a:rPr lang="en-US" sz="1200" dirty="0">
                          <a:solidFill>
                            <a:schemeClr val="tx1"/>
                          </a:solidFill>
                        </a:rPr>
                        <a:t>10 min Input</a:t>
                      </a:r>
                    </a:p>
                  </a:txBody>
                  <a:tcPr anchor="ctr"/>
                </a:tc>
                <a:tc>
                  <a:txBody>
                    <a:bodyPr/>
                    <a:lstStyle/>
                    <a:p>
                      <a:pPr algn="ctr"/>
                      <a:r>
                        <a:rPr lang="en-US" sz="1200" dirty="0">
                          <a:solidFill>
                            <a:schemeClr val="tx1"/>
                          </a:solidFill>
                        </a:rPr>
                        <a:t>9069939</a:t>
                      </a:r>
                    </a:p>
                  </a:txBody>
                  <a:tcPr anchor="ctr"/>
                </a:tc>
                <a:tc>
                  <a:txBody>
                    <a:bodyPr/>
                    <a:lstStyle/>
                    <a:p>
                      <a:pPr algn="ctr"/>
                      <a:r>
                        <a:rPr lang="en-US" sz="1200" dirty="0">
                          <a:solidFill>
                            <a:schemeClr val="tx1"/>
                          </a:solidFill>
                        </a:rPr>
                        <a:t>5518414</a:t>
                      </a:r>
                    </a:p>
                  </a:txBody>
                  <a:tcPr anchor="ctr"/>
                </a:tc>
                <a:tc>
                  <a:txBody>
                    <a:bodyPr/>
                    <a:lstStyle/>
                    <a:p>
                      <a:pPr algn="ctr"/>
                      <a:r>
                        <a:rPr lang="en-US" sz="1200" dirty="0">
                          <a:solidFill>
                            <a:schemeClr val="tx1"/>
                          </a:solidFill>
                        </a:rPr>
                        <a:t>1073326</a:t>
                      </a:r>
                    </a:p>
                  </a:txBody>
                  <a:tcPr anchor="ctr"/>
                </a:tc>
                <a:tc>
                  <a:txBody>
                    <a:bodyPr/>
                    <a:lstStyle/>
                    <a:p>
                      <a:pPr algn="ctr"/>
                      <a:r>
                        <a:rPr lang="en-US" sz="1200" dirty="0">
                          <a:solidFill>
                            <a:schemeClr val="tx1"/>
                          </a:solidFill>
                        </a:rPr>
                        <a:t>6591740</a:t>
                      </a:r>
                    </a:p>
                  </a:txBody>
                  <a:tcPr anchor="ctr"/>
                </a:tc>
                <a:tc>
                  <a:txBody>
                    <a:bodyPr/>
                    <a:lstStyle/>
                    <a:p>
                      <a:pPr algn="ctr"/>
                      <a:r>
                        <a:rPr lang="en-US" sz="1200" dirty="0">
                          <a:solidFill>
                            <a:schemeClr val="tx1"/>
                          </a:solidFill>
                        </a:rPr>
                        <a:t>45656</a:t>
                      </a:r>
                    </a:p>
                  </a:txBody>
                  <a:tcPr anchor="ctr"/>
                </a:tc>
                <a:tc>
                  <a:txBody>
                    <a:bodyPr/>
                    <a:lstStyle/>
                    <a:p>
                      <a:pPr algn="ctr"/>
                      <a:r>
                        <a:rPr lang="en-US" sz="1200" dirty="0">
                          <a:solidFill>
                            <a:schemeClr val="tx1"/>
                          </a:solidFill>
                        </a:rPr>
                        <a:t>35208</a:t>
                      </a:r>
                    </a:p>
                  </a:txBody>
                  <a:tcPr anchor="ctr"/>
                </a:tc>
                <a:tc>
                  <a:txBody>
                    <a:bodyPr/>
                    <a:lstStyle/>
                    <a:p>
                      <a:pPr algn="ctr"/>
                      <a:r>
                        <a:rPr lang="en-US" sz="1200" dirty="0">
                          <a:solidFill>
                            <a:schemeClr val="tx1"/>
                          </a:solidFill>
                        </a:rPr>
                        <a:t>80864</a:t>
                      </a:r>
                    </a:p>
                  </a:txBody>
                  <a:tcPr anchor="ctr"/>
                </a:tc>
                <a:tc>
                  <a:txBody>
                    <a:bodyPr/>
                    <a:lstStyle/>
                    <a:p>
                      <a:pPr algn="ctr"/>
                      <a:r>
                        <a:rPr lang="en-US" sz="1200" dirty="0">
                          <a:solidFill>
                            <a:schemeClr val="tx1"/>
                          </a:solidFill>
                        </a:rPr>
                        <a:t>6672604</a:t>
                      </a:r>
                    </a:p>
                  </a:txBody>
                  <a:tcPr anchor="ctr"/>
                </a:tc>
                <a:tc>
                  <a:txBody>
                    <a:bodyPr/>
                    <a:lstStyle/>
                    <a:p>
                      <a:pPr algn="ctr" fontAlgn="b"/>
                      <a:r>
                        <a:rPr lang="en-US" sz="1200" b="0" i="0" u="none" strike="noStrike" dirty="0">
                          <a:solidFill>
                            <a:srgbClr val="000000"/>
                          </a:solidFill>
                          <a:effectLst/>
                          <a:latin typeface="Calibri" panose="020F0502020204030204" pitchFamily="34" charset="0"/>
                        </a:rPr>
                        <a:t>73.6</a:t>
                      </a:r>
                    </a:p>
                  </a:txBody>
                  <a:tcPr marL="9144" marR="9525" marT="9525" marB="0" anchor="ctr"/>
                </a:tc>
                <a:tc>
                  <a:txBody>
                    <a:bodyPr/>
                    <a:lstStyle/>
                    <a:p>
                      <a:pPr algn="ctr" fontAlgn="b"/>
                      <a:r>
                        <a:rPr lang="en-US" sz="1200" b="0" i="0" u="none" strike="noStrike" dirty="0">
                          <a:solidFill>
                            <a:srgbClr val="000000"/>
                          </a:solidFill>
                          <a:effectLst/>
                          <a:latin typeface="Calibri" panose="020F0502020204030204" pitchFamily="34" charset="0"/>
                        </a:rPr>
                        <a:t>81.5</a:t>
                      </a:r>
                    </a:p>
                  </a:txBody>
                  <a:tcPr marL="9144" marR="9525" marT="9525" marB="0" anchor="ctr"/>
                </a:tc>
                <a:extLst>
                  <a:ext uri="{0D108BD9-81ED-4DB2-BD59-A6C34878D82A}">
                    <a16:rowId xmlns:a16="http://schemas.microsoft.com/office/drawing/2014/main" xmlns="" val="1821085400"/>
                  </a:ext>
                </a:extLst>
              </a:tr>
              <a:tr h="360934">
                <a:tc vMerge="1">
                  <a:txBody>
                    <a:bodyPr/>
                    <a:lstStyle/>
                    <a:p>
                      <a:pPr algn="ctr"/>
                      <a:endParaRPr lang="en-US" sz="1200" dirty="0">
                        <a:solidFill>
                          <a:schemeClr val="tx1"/>
                        </a:solidFill>
                      </a:endParaRPr>
                    </a:p>
                  </a:txBody>
                  <a:tcPr/>
                </a:tc>
                <a:tc>
                  <a:txBody>
                    <a:bodyPr/>
                    <a:lstStyle/>
                    <a:p>
                      <a:pPr algn="ctr"/>
                      <a:r>
                        <a:rPr lang="en-US" sz="1200" dirty="0">
                          <a:solidFill>
                            <a:schemeClr val="tx1"/>
                          </a:solidFill>
                        </a:rPr>
                        <a:t>10 min AP</a:t>
                      </a:r>
                    </a:p>
                  </a:txBody>
                  <a:tcPr anchor="ctr"/>
                </a:tc>
                <a:tc>
                  <a:txBody>
                    <a:bodyPr/>
                    <a:lstStyle/>
                    <a:p>
                      <a:pPr algn="ctr"/>
                      <a:r>
                        <a:rPr lang="en-US" sz="1200" dirty="0">
                          <a:solidFill>
                            <a:schemeClr val="tx1"/>
                          </a:solidFill>
                        </a:rPr>
                        <a:t>2616778</a:t>
                      </a:r>
                    </a:p>
                  </a:txBody>
                  <a:tcPr anchor="ctr"/>
                </a:tc>
                <a:tc>
                  <a:txBody>
                    <a:bodyPr/>
                    <a:lstStyle/>
                    <a:p>
                      <a:pPr algn="ctr"/>
                      <a:r>
                        <a:rPr lang="en-US" sz="1200" dirty="0">
                          <a:solidFill>
                            <a:schemeClr val="tx1"/>
                          </a:solidFill>
                        </a:rPr>
                        <a:t>1184055</a:t>
                      </a:r>
                    </a:p>
                  </a:txBody>
                  <a:tcPr anchor="ctr"/>
                </a:tc>
                <a:tc>
                  <a:txBody>
                    <a:bodyPr/>
                    <a:lstStyle/>
                    <a:p>
                      <a:pPr algn="ctr"/>
                      <a:r>
                        <a:rPr lang="en-US" sz="1200" dirty="0">
                          <a:solidFill>
                            <a:schemeClr val="tx1"/>
                          </a:solidFill>
                        </a:rPr>
                        <a:t>246445</a:t>
                      </a:r>
                    </a:p>
                  </a:txBody>
                  <a:tcPr anchor="ctr"/>
                </a:tc>
                <a:tc>
                  <a:txBody>
                    <a:bodyPr/>
                    <a:lstStyle/>
                    <a:p>
                      <a:pPr algn="ctr"/>
                      <a:r>
                        <a:rPr lang="en-US" sz="1200" dirty="0">
                          <a:solidFill>
                            <a:schemeClr val="tx1"/>
                          </a:solidFill>
                        </a:rPr>
                        <a:t>1430500</a:t>
                      </a:r>
                    </a:p>
                  </a:txBody>
                  <a:tcPr anchor="ctr"/>
                </a:tc>
                <a:tc>
                  <a:txBody>
                    <a:bodyPr/>
                    <a:lstStyle/>
                    <a:p>
                      <a:pPr algn="ctr"/>
                      <a:r>
                        <a:rPr lang="en-US" sz="1200" dirty="0">
                          <a:solidFill>
                            <a:schemeClr val="tx1"/>
                          </a:solidFill>
                        </a:rPr>
                        <a:t>756163</a:t>
                      </a:r>
                    </a:p>
                  </a:txBody>
                  <a:tcPr anchor="ctr"/>
                </a:tc>
                <a:tc>
                  <a:txBody>
                    <a:bodyPr/>
                    <a:lstStyle/>
                    <a:p>
                      <a:pPr algn="ctr"/>
                      <a:r>
                        <a:rPr lang="en-US" sz="1200" dirty="0">
                          <a:solidFill>
                            <a:schemeClr val="tx1"/>
                          </a:solidFill>
                        </a:rPr>
                        <a:t>282172</a:t>
                      </a:r>
                    </a:p>
                  </a:txBody>
                  <a:tcPr anchor="ctr"/>
                </a:tc>
                <a:tc>
                  <a:txBody>
                    <a:bodyPr/>
                    <a:lstStyle/>
                    <a:p>
                      <a:pPr algn="ctr"/>
                      <a:r>
                        <a:rPr lang="en-US" sz="1200" dirty="0">
                          <a:solidFill>
                            <a:schemeClr val="tx1"/>
                          </a:solidFill>
                        </a:rPr>
                        <a:t>1038335</a:t>
                      </a:r>
                    </a:p>
                  </a:txBody>
                  <a:tcPr anchor="ctr"/>
                </a:tc>
                <a:tc>
                  <a:txBody>
                    <a:bodyPr/>
                    <a:lstStyle/>
                    <a:p>
                      <a:pPr algn="ctr"/>
                      <a:r>
                        <a:rPr lang="en-US" sz="1200" dirty="0">
                          <a:solidFill>
                            <a:schemeClr val="tx1"/>
                          </a:solidFill>
                        </a:rPr>
                        <a:t>2468835</a:t>
                      </a:r>
                    </a:p>
                  </a:txBody>
                  <a:tcPr anchor="ctr"/>
                </a:tc>
                <a:tc>
                  <a:txBody>
                    <a:bodyPr/>
                    <a:lstStyle/>
                    <a:p>
                      <a:pPr algn="ctr" fontAlgn="b"/>
                      <a:r>
                        <a:rPr lang="en-US" sz="1200" b="0" i="0" u="none" strike="noStrike" dirty="0">
                          <a:solidFill>
                            <a:srgbClr val="000000"/>
                          </a:solidFill>
                          <a:effectLst/>
                          <a:latin typeface="Calibri" panose="020F0502020204030204" pitchFamily="34" charset="0"/>
                        </a:rPr>
                        <a:t>94.3</a:t>
                      </a:r>
                    </a:p>
                  </a:txBody>
                  <a:tcPr marL="9144" marR="9525" marT="9525" marB="0" anchor="ctr"/>
                </a:tc>
                <a:tc>
                  <a:txBody>
                    <a:bodyPr/>
                    <a:lstStyle/>
                    <a:p>
                      <a:pPr algn="ctr" fontAlgn="b"/>
                      <a:r>
                        <a:rPr lang="en-US" sz="1200" b="0" i="0" u="none" strike="noStrike" dirty="0">
                          <a:solidFill>
                            <a:srgbClr val="000000"/>
                          </a:solidFill>
                          <a:effectLst/>
                          <a:latin typeface="Calibri" panose="020F0502020204030204" pitchFamily="34" charset="0"/>
                        </a:rPr>
                        <a:t>1.4</a:t>
                      </a:r>
                    </a:p>
                  </a:txBody>
                  <a:tcPr marL="9144" marR="9525" marT="9525" marB="0" anchor="ctr"/>
                </a:tc>
                <a:extLst>
                  <a:ext uri="{0D108BD9-81ED-4DB2-BD59-A6C34878D82A}">
                    <a16:rowId xmlns:a16="http://schemas.microsoft.com/office/drawing/2014/main" xmlns="" val="17357524"/>
                  </a:ext>
                </a:extLst>
              </a:tr>
              <a:tr h="360934">
                <a:tc rowSpan="6">
                  <a:txBody>
                    <a:bodyPr/>
                    <a:lstStyle/>
                    <a:p>
                      <a:pPr algn="ctr"/>
                      <a:r>
                        <a:rPr lang="en-US" sz="1200" dirty="0">
                          <a:solidFill>
                            <a:schemeClr val="tx1"/>
                          </a:solidFill>
                        </a:rPr>
                        <a:t>H2B S116C</a:t>
                      </a:r>
                    </a:p>
                  </a:txBody>
                  <a:tcPr vert="vert270" anchor="ctr"/>
                </a:tc>
                <a:tc>
                  <a:txBody>
                    <a:bodyPr/>
                    <a:lstStyle/>
                    <a:p>
                      <a:pPr algn="ctr"/>
                      <a:r>
                        <a:rPr lang="en-US" sz="1200" dirty="0">
                          <a:solidFill>
                            <a:schemeClr val="tx1"/>
                          </a:solidFill>
                        </a:rPr>
                        <a:t>10 s Input</a:t>
                      </a:r>
                    </a:p>
                  </a:txBody>
                  <a:tcPr anchor="ctr"/>
                </a:tc>
                <a:tc>
                  <a:txBody>
                    <a:bodyPr/>
                    <a:lstStyle/>
                    <a:p>
                      <a:pPr algn="ctr"/>
                      <a:r>
                        <a:rPr lang="en-US" sz="1200" dirty="0">
                          <a:solidFill>
                            <a:schemeClr val="tx1"/>
                          </a:solidFill>
                        </a:rPr>
                        <a:t>12874458</a:t>
                      </a:r>
                    </a:p>
                  </a:txBody>
                  <a:tcPr anchor="ctr"/>
                </a:tc>
                <a:tc>
                  <a:txBody>
                    <a:bodyPr/>
                    <a:lstStyle/>
                    <a:p>
                      <a:pPr algn="ctr"/>
                      <a:r>
                        <a:rPr lang="en-US" sz="1200" dirty="0">
                          <a:solidFill>
                            <a:schemeClr val="tx1"/>
                          </a:solidFill>
                        </a:rPr>
                        <a:t>8291878</a:t>
                      </a:r>
                    </a:p>
                  </a:txBody>
                  <a:tcPr anchor="ctr"/>
                </a:tc>
                <a:tc>
                  <a:txBody>
                    <a:bodyPr/>
                    <a:lstStyle/>
                    <a:p>
                      <a:pPr algn="ctr"/>
                      <a:r>
                        <a:rPr lang="en-US" sz="1200" dirty="0">
                          <a:solidFill>
                            <a:schemeClr val="tx1"/>
                          </a:solidFill>
                        </a:rPr>
                        <a:t>1458404</a:t>
                      </a:r>
                    </a:p>
                  </a:txBody>
                  <a:tcPr anchor="ctr"/>
                </a:tc>
                <a:tc>
                  <a:txBody>
                    <a:bodyPr/>
                    <a:lstStyle/>
                    <a:p>
                      <a:pPr algn="ctr"/>
                      <a:r>
                        <a:rPr lang="en-US" sz="1200" dirty="0">
                          <a:solidFill>
                            <a:schemeClr val="tx1"/>
                          </a:solidFill>
                        </a:rPr>
                        <a:t>9750282</a:t>
                      </a:r>
                    </a:p>
                  </a:txBody>
                  <a:tcPr anchor="ctr"/>
                </a:tc>
                <a:tc>
                  <a:txBody>
                    <a:bodyPr/>
                    <a:lstStyle/>
                    <a:p>
                      <a:pPr algn="ctr"/>
                      <a:r>
                        <a:rPr lang="en-US" sz="1200" dirty="0">
                          <a:solidFill>
                            <a:schemeClr val="tx1"/>
                          </a:solidFill>
                        </a:rPr>
                        <a:t>56778</a:t>
                      </a:r>
                    </a:p>
                  </a:txBody>
                  <a:tcPr anchor="ctr"/>
                </a:tc>
                <a:tc>
                  <a:txBody>
                    <a:bodyPr/>
                    <a:lstStyle/>
                    <a:p>
                      <a:pPr algn="ctr"/>
                      <a:r>
                        <a:rPr lang="en-US" sz="1200" dirty="0">
                          <a:solidFill>
                            <a:schemeClr val="tx1"/>
                          </a:solidFill>
                        </a:rPr>
                        <a:t>39264</a:t>
                      </a:r>
                    </a:p>
                  </a:txBody>
                  <a:tcPr anchor="ctr"/>
                </a:tc>
                <a:tc>
                  <a:txBody>
                    <a:bodyPr/>
                    <a:lstStyle/>
                    <a:p>
                      <a:pPr algn="ctr"/>
                      <a:r>
                        <a:rPr lang="en-US" sz="1200" dirty="0">
                          <a:solidFill>
                            <a:schemeClr val="tx1"/>
                          </a:solidFill>
                        </a:rPr>
                        <a:t>96042</a:t>
                      </a:r>
                    </a:p>
                  </a:txBody>
                  <a:tcPr anchor="ctr"/>
                </a:tc>
                <a:tc>
                  <a:txBody>
                    <a:bodyPr/>
                    <a:lstStyle/>
                    <a:p>
                      <a:pPr algn="ctr"/>
                      <a:r>
                        <a:rPr lang="en-US" sz="1200" dirty="0">
                          <a:solidFill>
                            <a:schemeClr val="tx1"/>
                          </a:solidFill>
                        </a:rPr>
                        <a:t>9846324</a:t>
                      </a:r>
                    </a:p>
                  </a:txBody>
                  <a:tcPr anchor="ctr"/>
                </a:tc>
                <a:tc>
                  <a:txBody>
                    <a:bodyPr/>
                    <a:lstStyle/>
                    <a:p>
                      <a:pPr algn="ctr" fontAlgn="b"/>
                      <a:r>
                        <a:rPr lang="en-US" sz="1200" b="0" i="0" u="none" strike="noStrike" dirty="0">
                          <a:solidFill>
                            <a:srgbClr val="000000"/>
                          </a:solidFill>
                          <a:effectLst/>
                          <a:latin typeface="Calibri" panose="020F0502020204030204" pitchFamily="34" charset="0"/>
                        </a:rPr>
                        <a:t>76.5</a:t>
                      </a:r>
                    </a:p>
                  </a:txBody>
                  <a:tcPr marL="9144" marR="9525" marT="9525" marB="0" anchor="ctr"/>
                </a:tc>
                <a:tc>
                  <a:txBody>
                    <a:bodyPr/>
                    <a:lstStyle/>
                    <a:p>
                      <a:pPr algn="ctr" fontAlgn="b"/>
                      <a:r>
                        <a:rPr lang="en-US" sz="1200" b="0" i="0" u="none" strike="noStrike" dirty="0">
                          <a:solidFill>
                            <a:srgbClr val="000000"/>
                          </a:solidFill>
                          <a:effectLst/>
                          <a:latin typeface="Calibri" panose="020F0502020204030204" pitchFamily="34" charset="0"/>
                        </a:rPr>
                        <a:t>101.5</a:t>
                      </a:r>
                    </a:p>
                  </a:txBody>
                  <a:tcPr marL="9144" marR="9525" marT="9525" marB="0" anchor="ctr"/>
                </a:tc>
                <a:extLst>
                  <a:ext uri="{0D108BD9-81ED-4DB2-BD59-A6C34878D82A}">
                    <a16:rowId xmlns:a16="http://schemas.microsoft.com/office/drawing/2014/main" xmlns="" val="1377178015"/>
                  </a:ext>
                </a:extLst>
              </a:tr>
              <a:tr h="360934">
                <a:tc vMerge="1">
                  <a:txBody>
                    <a:bodyPr/>
                    <a:lstStyle/>
                    <a:p>
                      <a:pPr algn="ctr"/>
                      <a:endParaRPr lang="en-US" sz="1200" dirty="0">
                        <a:solidFill>
                          <a:schemeClr val="tx1"/>
                        </a:solidFill>
                      </a:endParaRPr>
                    </a:p>
                  </a:txBody>
                  <a:tcPr/>
                </a:tc>
                <a:tc>
                  <a:txBody>
                    <a:bodyPr/>
                    <a:lstStyle/>
                    <a:p>
                      <a:pPr algn="ctr"/>
                      <a:r>
                        <a:rPr lang="en-US" sz="1200" dirty="0">
                          <a:solidFill>
                            <a:schemeClr val="tx1"/>
                          </a:solidFill>
                        </a:rPr>
                        <a:t>10 s AP</a:t>
                      </a:r>
                    </a:p>
                  </a:txBody>
                  <a:tcPr anchor="ctr"/>
                </a:tc>
                <a:tc>
                  <a:txBody>
                    <a:bodyPr/>
                    <a:lstStyle/>
                    <a:p>
                      <a:pPr algn="ctr"/>
                      <a:r>
                        <a:rPr lang="en-US" sz="1200" dirty="0">
                          <a:solidFill>
                            <a:schemeClr val="tx1"/>
                          </a:solidFill>
                        </a:rPr>
                        <a:t>7259893</a:t>
                      </a:r>
                    </a:p>
                  </a:txBody>
                  <a:tcPr anchor="ctr"/>
                </a:tc>
                <a:tc>
                  <a:txBody>
                    <a:bodyPr/>
                    <a:lstStyle/>
                    <a:p>
                      <a:pPr algn="ctr"/>
                      <a:r>
                        <a:rPr lang="en-US" sz="1200" dirty="0">
                          <a:solidFill>
                            <a:schemeClr val="tx1"/>
                          </a:solidFill>
                        </a:rPr>
                        <a:t>5236473</a:t>
                      </a:r>
                    </a:p>
                  </a:txBody>
                  <a:tcPr anchor="ctr"/>
                </a:tc>
                <a:tc>
                  <a:txBody>
                    <a:bodyPr/>
                    <a:lstStyle/>
                    <a:p>
                      <a:pPr algn="ctr"/>
                      <a:r>
                        <a:rPr lang="en-US" sz="1200" dirty="0">
                          <a:solidFill>
                            <a:schemeClr val="tx1"/>
                          </a:solidFill>
                        </a:rPr>
                        <a:t>902134</a:t>
                      </a:r>
                    </a:p>
                  </a:txBody>
                  <a:tcPr anchor="ctr"/>
                </a:tc>
                <a:tc>
                  <a:txBody>
                    <a:bodyPr/>
                    <a:lstStyle/>
                    <a:p>
                      <a:pPr algn="ctr"/>
                      <a:r>
                        <a:rPr lang="en-US" sz="1200" dirty="0">
                          <a:solidFill>
                            <a:schemeClr val="tx1"/>
                          </a:solidFill>
                        </a:rPr>
                        <a:t>6138607</a:t>
                      </a:r>
                    </a:p>
                  </a:txBody>
                  <a:tcPr anchor="ctr"/>
                </a:tc>
                <a:tc>
                  <a:txBody>
                    <a:bodyPr/>
                    <a:lstStyle/>
                    <a:p>
                      <a:pPr algn="ctr"/>
                      <a:r>
                        <a:rPr lang="en-US" sz="1200" dirty="0">
                          <a:solidFill>
                            <a:schemeClr val="tx1"/>
                          </a:solidFill>
                        </a:rPr>
                        <a:t>490236</a:t>
                      </a:r>
                    </a:p>
                  </a:txBody>
                  <a:tcPr anchor="ctr"/>
                </a:tc>
                <a:tc>
                  <a:txBody>
                    <a:bodyPr/>
                    <a:lstStyle/>
                    <a:p>
                      <a:pPr algn="ctr"/>
                      <a:r>
                        <a:rPr lang="en-US" sz="1200" dirty="0">
                          <a:solidFill>
                            <a:schemeClr val="tx1"/>
                          </a:solidFill>
                        </a:rPr>
                        <a:t>190760</a:t>
                      </a:r>
                    </a:p>
                  </a:txBody>
                  <a:tcPr anchor="ctr"/>
                </a:tc>
                <a:tc>
                  <a:txBody>
                    <a:bodyPr/>
                    <a:lstStyle/>
                    <a:p>
                      <a:pPr algn="ctr"/>
                      <a:r>
                        <a:rPr lang="en-US" sz="1200" dirty="0">
                          <a:solidFill>
                            <a:schemeClr val="tx1"/>
                          </a:solidFill>
                        </a:rPr>
                        <a:t>680996</a:t>
                      </a:r>
                    </a:p>
                  </a:txBody>
                  <a:tcPr anchor="ctr"/>
                </a:tc>
                <a:tc>
                  <a:txBody>
                    <a:bodyPr/>
                    <a:lstStyle/>
                    <a:p>
                      <a:pPr algn="ctr"/>
                      <a:r>
                        <a:rPr lang="en-US" sz="1200" dirty="0">
                          <a:solidFill>
                            <a:schemeClr val="tx1"/>
                          </a:solidFill>
                        </a:rPr>
                        <a:t>6819603</a:t>
                      </a:r>
                    </a:p>
                  </a:txBody>
                  <a:tcPr anchor="ctr"/>
                </a:tc>
                <a:tc>
                  <a:txBody>
                    <a:bodyPr/>
                    <a:lstStyle/>
                    <a:p>
                      <a:pPr algn="ctr" fontAlgn="b"/>
                      <a:r>
                        <a:rPr lang="en-US" sz="1200" b="0" i="0" u="none" strike="noStrike" dirty="0">
                          <a:solidFill>
                            <a:srgbClr val="000000"/>
                          </a:solidFill>
                          <a:effectLst/>
                          <a:latin typeface="Calibri" panose="020F0502020204030204" pitchFamily="34" charset="0"/>
                        </a:rPr>
                        <a:t>93.9</a:t>
                      </a:r>
                    </a:p>
                  </a:txBody>
                  <a:tcPr marL="9144" marR="9525" marT="9525" marB="0" anchor="ctr"/>
                </a:tc>
                <a:tc>
                  <a:txBody>
                    <a:bodyPr/>
                    <a:lstStyle/>
                    <a:p>
                      <a:pPr algn="ctr" fontAlgn="b"/>
                      <a:r>
                        <a:rPr lang="en-US" sz="1200" b="0" i="0" u="none" strike="noStrike" dirty="0">
                          <a:solidFill>
                            <a:srgbClr val="000000"/>
                          </a:solidFill>
                          <a:effectLst/>
                          <a:latin typeface="Calibri" panose="020F0502020204030204" pitchFamily="34" charset="0"/>
                        </a:rPr>
                        <a:t>9.0</a:t>
                      </a:r>
                    </a:p>
                  </a:txBody>
                  <a:tcPr marL="9144" marR="9525" marT="9525" marB="0" anchor="ctr"/>
                </a:tc>
                <a:extLst>
                  <a:ext uri="{0D108BD9-81ED-4DB2-BD59-A6C34878D82A}">
                    <a16:rowId xmlns:a16="http://schemas.microsoft.com/office/drawing/2014/main" xmlns="" val="3843725284"/>
                  </a:ext>
                </a:extLst>
              </a:tr>
              <a:tr h="360934">
                <a:tc vMerge="1">
                  <a:txBody>
                    <a:bodyPr/>
                    <a:lstStyle/>
                    <a:p>
                      <a:pPr algn="ctr"/>
                      <a:endParaRPr lang="en-US" sz="1200" dirty="0">
                        <a:solidFill>
                          <a:schemeClr val="tx1"/>
                        </a:solidFill>
                      </a:endParaRPr>
                    </a:p>
                  </a:txBody>
                  <a:tcPr/>
                </a:tc>
                <a:tc>
                  <a:txBody>
                    <a:bodyPr/>
                    <a:lstStyle/>
                    <a:p>
                      <a:pPr algn="ctr"/>
                      <a:r>
                        <a:rPr lang="en-US" sz="1200" dirty="0">
                          <a:solidFill>
                            <a:schemeClr val="tx1"/>
                          </a:solidFill>
                        </a:rPr>
                        <a:t>1 min Input</a:t>
                      </a:r>
                    </a:p>
                  </a:txBody>
                  <a:tcPr anchor="ctr"/>
                </a:tc>
                <a:tc>
                  <a:txBody>
                    <a:bodyPr/>
                    <a:lstStyle/>
                    <a:p>
                      <a:pPr algn="ctr"/>
                      <a:r>
                        <a:rPr lang="en-US" sz="1200" dirty="0">
                          <a:solidFill>
                            <a:schemeClr val="tx1"/>
                          </a:solidFill>
                        </a:rPr>
                        <a:t>3808486</a:t>
                      </a:r>
                    </a:p>
                  </a:txBody>
                  <a:tcPr anchor="ctr"/>
                </a:tc>
                <a:tc>
                  <a:txBody>
                    <a:bodyPr/>
                    <a:lstStyle/>
                    <a:p>
                      <a:pPr algn="ctr"/>
                      <a:r>
                        <a:rPr lang="en-US" sz="1200" dirty="0">
                          <a:solidFill>
                            <a:schemeClr val="tx1"/>
                          </a:solidFill>
                        </a:rPr>
                        <a:t>2701881</a:t>
                      </a:r>
                    </a:p>
                  </a:txBody>
                  <a:tcPr anchor="ctr"/>
                </a:tc>
                <a:tc>
                  <a:txBody>
                    <a:bodyPr/>
                    <a:lstStyle/>
                    <a:p>
                      <a:pPr algn="ctr"/>
                      <a:r>
                        <a:rPr lang="en-US" sz="1200" dirty="0">
                          <a:solidFill>
                            <a:schemeClr val="tx1"/>
                          </a:solidFill>
                        </a:rPr>
                        <a:t>426043</a:t>
                      </a:r>
                    </a:p>
                  </a:txBody>
                  <a:tcPr anchor="ctr"/>
                </a:tc>
                <a:tc>
                  <a:txBody>
                    <a:bodyPr/>
                    <a:lstStyle/>
                    <a:p>
                      <a:pPr algn="ctr"/>
                      <a:r>
                        <a:rPr lang="en-US" sz="1200" dirty="0">
                          <a:solidFill>
                            <a:schemeClr val="tx1"/>
                          </a:solidFill>
                        </a:rPr>
                        <a:t>3127924</a:t>
                      </a:r>
                    </a:p>
                  </a:txBody>
                  <a:tcPr anchor="ctr"/>
                </a:tc>
                <a:tc>
                  <a:txBody>
                    <a:bodyPr/>
                    <a:lstStyle/>
                    <a:p>
                      <a:pPr algn="ctr"/>
                      <a:r>
                        <a:rPr lang="en-US" sz="1200" dirty="0">
                          <a:solidFill>
                            <a:schemeClr val="tx1"/>
                          </a:solidFill>
                        </a:rPr>
                        <a:t>156676</a:t>
                      </a:r>
                    </a:p>
                  </a:txBody>
                  <a:tcPr anchor="ctr"/>
                </a:tc>
                <a:tc>
                  <a:txBody>
                    <a:bodyPr/>
                    <a:lstStyle/>
                    <a:p>
                      <a:pPr algn="ctr"/>
                      <a:r>
                        <a:rPr lang="en-US" sz="1200" dirty="0">
                          <a:solidFill>
                            <a:schemeClr val="tx1"/>
                          </a:solidFill>
                        </a:rPr>
                        <a:t>63160</a:t>
                      </a:r>
                    </a:p>
                  </a:txBody>
                  <a:tcPr anchor="ctr"/>
                </a:tc>
                <a:tc>
                  <a:txBody>
                    <a:bodyPr/>
                    <a:lstStyle/>
                    <a:p>
                      <a:pPr algn="ctr"/>
                      <a:r>
                        <a:rPr lang="en-US" sz="1200" dirty="0">
                          <a:solidFill>
                            <a:schemeClr val="tx1"/>
                          </a:solidFill>
                        </a:rPr>
                        <a:t>219836</a:t>
                      </a:r>
                    </a:p>
                  </a:txBody>
                  <a:tcPr anchor="ctr"/>
                </a:tc>
                <a:tc>
                  <a:txBody>
                    <a:bodyPr/>
                    <a:lstStyle/>
                    <a:p>
                      <a:pPr algn="ctr"/>
                      <a:r>
                        <a:rPr lang="en-US" sz="1200" dirty="0">
                          <a:solidFill>
                            <a:schemeClr val="tx1"/>
                          </a:solidFill>
                        </a:rPr>
                        <a:t>3347760</a:t>
                      </a:r>
                    </a:p>
                  </a:txBody>
                  <a:tcPr anchor="ctr"/>
                </a:tc>
                <a:tc>
                  <a:txBody>
                    <a:bodyPr/>
                    <a:lstStyle/>
                    <a:p>
                      <a:pPr algn="ctr" fontAlgn="b"/>
                      <a:r>
                        <a:rPr lang="en-US" sz="1200" b="0" i="0" u="none" strike="noStrike" dirty="0">
                          <a:solidFill>
                            <a:srgbClr val="000000"/>
                          </a:solidFill>
                          <a:effectLst/>
                          <a:latin typeface="Calibri" panose="020F0502020204030204" pitchFamily="34" charset="0"/>
                        </a:rPr>
                        <a:t>87.9</a:t>
                      </a:r>
                    </a:p>
                  </a:txBody>
                  <a:tcPr marL="9144" marR="9525" marT="9525" marB="0" anchor="ctr"/>
                </a:tc>
                <a:tc>
                  <a:txBody>
                    <a:bodyPr/>
                    <a:lstStyle/>
                    <a:p>
                      <a:pPr algn="ctr" fontAlgn="b"/>
                      <a:r>
                        <a:rPr lang="en-US" sz="1200" b="0" i="0" u="none" strike="noStrike" dirty="0">
                          <a:solidFill>
                            <a:srgbClr val="000000"/>
                          </a:solidFill>
                          <a:effectLst/>
                          <a:latin typeface="Calibri" panose="020F0502020204030204" pitchFamily="34" charset="0"/>
                        </a:rPr>
                        <a:t>14.2</a:t>
                      </a:r>
                    </a:p>
                  </a:txBody>
                  <a:tcPr marL="9144" marR="9525" marT="9525" marB="0" anchor="ctr"/>
                </a:tc>
                <a:extLst>
                  <a:ext uri="{0D108BD9-81ED-4DB2-BD59-A6C34878D82A}">
                    <a16:rowId xmlns:a16="http://schemas.microsoft.com/office/drawing/2014/main" xmlns="" val="4174464656"/>
                  </a:ext>
                </a:extLst>
              </a:tr>
              <a:tr h="360934">
                <a:tc vMerge="1">
                  <a:txBody>
                    <a:bodyPr/>
                    <a:lstStyle/>
                    <a:p>
                      <a:pPr algn="ctr"/>
                      <a:endParaRPr lang="en-US" sz="1200" dirty="0">
                        <a:solidFill>
                          <a:schemeClr val="tx1"/>
                        </a:solidFill>
                      </a:endParaRPr>
                    </a:p>
                  </a:txBody>
                  <a:tcPr/>
                </a:tc>
                <a:tc>
                  <a:txBody>
                    <a:bodyPr/>
                    <a:lstStyle/>
                    <a:p>
                      <a:pPr algn="ctr"/>
                      <a:r>
                        <a:rPr lang="en-US" sz="1200" dirty="0">
                          <a:solidFill>
                            <a:schemeClr val="tx1"/>
                          </a:solidFill>
                        </a:rPr>
                        <a:t>1 min AP</a:t>
                      </a:r>
                    </a:p>
                  </a:txBody>
                  <a:tcPr anchor="ctr"/>
                </a:tc>
                <a:tc>
                  <a:txBody>
                    <a:bodyPr/>
                    <a:lstStyle/>
                    <a:p>
                      <a:pPr algn="ctr"/>
                      <a:r>
                        <a:rPr lang="en-US" sz="1200" dirty="0">
                          <a:solidFill>
                            <a:schemeClr val="tx1"/>
                          </a:solidFill>
                        </a:rPr>
                        <a:t>8779690</a:t>
                      </a:r>
                    </a:p>
                  </a:txBody>
                  <a:tcPr anchor="ctr"/>
                </a:tc>
                <a:tc>
                  <a:txBody>
                    <a:bodyPr/>
                    <a:lstStyle/>
                    <a:p>
                      <a:pPr algn="ctr"/>
                      <a:r>
                        <a:rPr lang="en-US" sz="1200" dirty="0">
                          <a:solidFill>
                            <a:schemeClr val="tx1"/>
                          </a:solidFill>
                        </a:rPr>
                        <a:t>6563994</a:t>
                      </a:r>
                    </a:p>
                  </a:txBody>
                  <a:tcPr anchor="ctr"/>
                </a:tc>
                <a:tc>
                  <a:txBody>
                    <a:bodyPr/>
                    <a:lstStyle/>
                    <a:p>
                      <a:pPr algn="ctr"/>
                      <a:r>
                        <a:rPr lang="en-US" sz="1200" dirty="0">
                          <a:solidFill>
                            <a:schemeClr val="tx1"/>
                          </a:solidFill>
                        </a:rPr>
                        <a:t>1120235</a:t>
                      </a:r>
                    </a:p>
                  </a:txBody>
                  <a:tcPr anchor="ctr"/>
                </a:tc>
                <a:tc>
                  <a:txBody>
                    <a:bodyPr/>
                    <a:lstStyle/>
                    <a:p>
                      <a:pPr algn="ctr"/>
                      <a:r>
                        <a:rPr lang="en-US" sz="1200" dirty="0">
                          <a:solidFill>
                            <a:schemeClr val="tx1"/>
                          </a:solidFill>
                        </a:rPr>
                        <a:t>7684229</a:t>
                      </a:r>
                    </a:p>
                  </a:txBody>
                  <a:tcPr anchor="ctr"/>
                </a:tc>
                <a:tc>
                  <a:txBody>
                    <a:bodyPr/>
                    <a:lstStyle/>
                    <a:p>
                      <a:pPr algn="ctr"/>
                      <a:r>
                        <a:rPr lang="en-US" sz="1200" dirty="0">
                          <a:solidFill>
                            <a:schemeClr val="tx1"/>
                          </a:solidFill>
                        </a:rPr>
                        <a:t>391495</a:t>
                      </a:r>
                    </a:p>
                  </a:txBody>
                  <a:tcPr anchor="ctr"/>
                </a:tc>
                <a:tc>
                  <a:txBody>
                    <a:bodyPr/>
                    <a:lstStyle/>
                    <a:p>
                      <a:pPr algn="ctr"/>
                      <a:r>
                        <a:rPr lang="en-US" sz="1200" dirty="0">
                          <a:solidFill>
                            <a:schemeClr val="tx1"/>
                          </a:solidFill>
                        </a:rPr>
                        <a:t>157332</a:t>
                      </a:r>
                    </a:p>
                  </a:txBody>
                  <a:tcPr anchor="ctr"/>
                </a:tc>
                <a:tc>
                  <a:txBody>
                    <a:bodyPr/>
                    <a:lstStyle/>
                    <a:p>
                      <a:pPr algn="ctr"/>
                      <a:r>
                        <a:rPr lang="en-US" sz="1200" dirty="0">
                          <a:solidFill>
                            <a:schemeClr val="tx1"/>
                          </a:solidFill>
                        </a:rPr>
                        <a:t>548827</a:t>
                      </a:r>
                    </a:p>
                  </a:txBody>
                  <a:tcPr anchor="ctr"/>
                </a:tc>
                <a:tc>
                  <a:txBody>
                    <a:bodyPr/>
                    <a:lstStyle/>
                    <a:p>
                      <a:pPr algn="ctr"/>
                      <a:r>
                        <a:rPr lang="en-US" sz="1200" dirty="0">
                          <a:solidFill>
                            <a:schemeClr val="tx1"/>
                          </a:solidFill>
                        </a:rPr>
                        <a:t>8233056</a:t>
                      </a:r>
                    </a:p>
                  </a:txBody>
                  <a:tcPr anchor="ctr"/>
                </a:tc>
                <a:tc>
                  <a:txBody>
                    <a:bodyPr/>
                    <a:lstStyle/>
                    <a:p>
                      <a:pPr algn="ctr" fontAlgn="b"/>
                      <a:r>
                        <a:rPr lang="en-US" sz="1200" b="0" i="0" u="none" strike="noStrike" dirty="0">
                          <a:solidFill>
                            <a:srgbClr val="000000"/>
                          </a:solidFill>
                          <a:effectLst/>
                          <a:latin typeface="Calibri" panose="020F0502020204030204" pitchFamily="34" charset="0"/>
                        </a:rPr>
                        <a:t>93.8</a:t>
                      </a:r>
                    </a:p>
                  </a:txBody>
                  <a:tcPr marL="9144" marR="9525" marT="9525" marB="0" anchor="ctr"/>
                </a:tc>
                <a:tc>
                  <a:txBody>
                    <a:bodyPr/>
                    <a:lstStyle/>
                    <a:p>
                      <a:pPr algn="ctr" fontAlgn="b"/>
                      <a:r>
                        <a:rPr lang="en-US" sz="1200" b="0" i="0" u="none" strike="noStrike" dirty="0">
                          <a:solidFill>
                            <a:srgbClr val="000000"/>
                          </a:solidFill>
                          <a:effectLst/>
                          <a:latin typeface="Calibri" panose="020F0502020204030204" pitchFamily="34" charset="0"/>
                        </a:rPr>
                        <a:t>14.0</a:t>
                      </a:r>
                    </a:p>
                  </a:txBody>
                  <a:tcPr marL="9144" marR="9525" marT="9525" marB="0" anchor="ctr"/>
                </a:tc>
                <a:extLst>
                  <a:ext uri="{0D108BD9-81ED-4DB2-BD59-A6C34878D82A}">
                    <a16:rowId xmlns:a16="http://schemas.microsoft.com/office/drawing/2014/main" xmlns="" val="1962672483"/>
                  </a:ext>
                </a:extLst>
              </a:tr>
              <a:tr h="505307">
                <a:tc vMerge="1">
                  <a:txBody>
                    <a:bodyPr/>
                    <a:lstStyle/>
                    <a:p>
                      <a:pPr algn="ctr"/>
                      <a:endParaRPr lang="en-US" sz="1200" dirty="0">
                        <a:solidFill>
                          <a:schemeClr val="tx1"/>
                        </a:solidFill>
                      </a:endParaRPr>
                    </a:p>
                  </a:txBody>
                  <a:tcPr/>
                </a:tc>
                <a:tc>
                  <a:txBody>
                    <a:bodyPr/>
                    <a:lstStyle/>
                    <a:p>
                      <a:pPr algn="ctr"/>
                      <a:r>
                        <a:rPr lang="en-US" sz="1200" dirty="0">
                          <a:solidFill>
                            <a:schemeClr val="tx1"/>
                          </a:solidFill>
                        </a:rPr>
                        <a:t>10 min Input</a:t>
                      </a:r>
                    </a:p>
                  </a:txBody>
                  <a:tcPr anchor="ctr"/>
                </a:tc>
                <a:tc>
                  <a:txBody>
                    <a:bodyPr/>
                    <a:lstStyle/>
                    <a:p>
                      <a:pPr algn="ctr"/>
                      <a:r>
                        <a:rPr lang="en-US" sz="1200" dirty="0">
                          <a:solidFill>
                            <a:schemeClr val="tx1"/>
                          </a:solidFill>
                        </a:rPr>
                        <a:t>3133418</a:t>
                      </a:r>
                    </a:p>
                  </a:txBody>
                  <a:tcPr anchor="ctr"/>
                </a:tc>
                <a:tc>
                  <a:txBody>
                    <a:bodyPr/>
                    <a:lstStyle/>
                    <a:p>
                      <a:pPr algn="ctr"/>
                      <a:r>
                        <a:rPr lang="en-US" sz="1200" dirty="0">
                          <a:solidFill>
                            <a:schemeClr val="tx1"/>
                          </a:solidFill>
                        </a:rPr>
                        <a:t>2248366</a:t>
                      </a:r>
                    </a:p>
                  </a:txBody>
                  <a:tcPr anchor="ctr"/>
                </a:tc>
                <a:tc>
                  <a:txBody>
                    <a:bodyPr/>
                    <a:lstStyle/>
                    <a:p>
                      <a:pPr algn="ctr"/>
                      <a:r>
                        <a:rPr lang="en-US" sz="1200" dirty="0">
                          <a:solidFill>
                            <a:schemeClr val="tx1"/>
                          </a:solidFill>
                        </a:rPr>
                        <a:t>354557</a:t>
                      </a:r>
                    </a:p>
                  </a:txBody>
                  <a:tcPr anchor="ctr"/>
                </a:tc>
                <a:tc>
                  <a:txBody>
                    <a:bodyPr/>
                    <a:lstStyle/>
                    <a:p>
                      <a:pPr algn="ctr"/>
                      <a:r>
                        <a:rPr lang="en-US" sz="1200" dirty="0">
                          <a:solidFill>
                            <a:schemeClr val="tx1"/>
                          </a:solidFill>
                        </a:rPr>
                        <a:t>2602923</a:t>
                      </a:r>
                    </a:p>
                  </a:txBody>
                  <a:tcPr anchor="ctr"/>
                </a:tc>
                <a:tc>
                  <a:txBody>
                    <a:bodyPr/>
                    <a:lstStyle/>
                    <a:p>
                      <a:pPr algn="ctr"/>
                      <a:r>
                        <a:rPr lang="en-US" sz="1200" dirty="0">
                          <a:solidFill>
                            <a:schemeClr val="tx1"/>
                          </a:solidFill>
                        </a:rPr>
                        <a:t>129928</a:t>
                      </a:r>
                    </a:p>
                  </a:txBody>
                  <a:tcPr anchor="ctr"/>
                </a:tc>
                <a:tc>
                  <a:txBody>
                    <a:bodyPr/>
                    <a:lstStyle/>
                    <a:p>
                      <a:pPr algn="ctr"/>
                      <a:r>
                        <a:rPr lang="en-US" sz="1200" dirty="0">
                          <a:solidFill>
                            <a:schemeClr val="tx1"/>
                          </a:solidFill>
                        </a:rPr>
                        <a:t>52945</a:t>
                      </a:r>
                    </a:p>
                  </a:txBody>
                  <a:tcPr anchor="ctr"/>
                </a:tc>
                <a:tc>
                  <a:txBody>
                    <a:bodyPr/>
                    <a:lstStyle/>
                    <a:p>
                      <a:pPr algn="ctr"/>
                      <a:r>
                        <a:rPr lang="en-US" sz="1200" dirty="0">
                          <a:solidFill>
                            <a:schemeClr val="tx1"/>
                          </a:solidFill>
                        </a:rPr>
                        <a:t>182873</a:t>
                      </a:r>
                    </a:p>
                  </a:txBody>
                  <a:tcPr anchor="ctr"/>
                </a:tc>
                <a:tc>
                  <a:txBody>
                    <a:bodyPr/>
                    <a:lstStyle/>
                    <a:p>
                      <a:pPr algn="ctr"/>
                      <a:r>
                        <a:rPr lang="en-US" sz="1200" dirty="0">
                          <a:solidFill>
                            <a:schemeClr val="tx1"/>
                          </a:solidFill>
                        </a:rPr>
                        <a:t>2785796</a:t>
                      </a:r>
                    </a:p>
                  </a:txBody>
                  <a:tcPr anchor="ctr"/>
                </a:tc>
                <a:tc>
                  <a:txBody>
                    <a:bodyPr/>
                    <a:lstStyle/>
                    <a:p>
                      <a:pPr algn="ctr" fontAlgn="b"/>
                      <a:r>
                        <a:rPr lang="en-US" sz="1200" b="0" i="0" u="none" strike="noStrike" dirty="0">
                          <a:solidFill>
                            <a:srgbClr val="000000"/>
                          </a:solidFill>
                          <a:effectLst/>
                          <a:latin typeface="Calibri" panose="020F0502020204030204" pitchFamily="34" charset="0"/>
                        </a:rPr>
                        <a:t>88.9</a:t>
                      </a:r>
                    </a:p>
                  </a:txBody>
                  <a:tcPr marL="9144" marR="9525" marT="9525" marB="0" anchor="ctr"/>
                </a:tc>
                <a:tc>
                  <a:txBody>
                    <a:bodyPr/>
                    <a:lstStyle/>
                    <a:p>
                      <a:pPr algn="ctr" fontAlgn="b"/>
                      <a:r>
                        <a:rPr lang="en-US" sz="1200" b="0" i="0" u="none" strike="noStrike" dirty="0">
                          <a:solidFill>
                            <a:srgbClr val="000000"/>
                          </a:solidFill>
                          <a:effectLst/>
                          <a:latin typeface="Calibri" panose="020F0502020204030204" pitchFamily="34" charset="0"/>
                        </a:rPr>
                        <a:t>14.2</a:t>
                      </a:r>
                    </a:p>
                  </a:txBody>
                  <a:tcPr marL="9144" marR="9525" marT="9525" marB="0" anchor="ctr"/>
                </a:tc>
                <a:extLst>
                  <a:ext uri="{0D108BD9-81ED-4DB2-BD59-A6C34878D82A}">
                    <a16:rowId xmlns:a16="http://schemas.microsoft.com/office/drawing/2014/main" xmlns="" val="2688199429"/>
                  </a:ext>
                </a:extLst>
              </a:tr>
              <a:tr h="360934">
                <a:tc vMerge="1">
                  <a:txBody>
                    <a:bodyPr/>
                    <a:lstStyle/>
                    <a:p>
                      <a:pPr algn="ctr"/>
                      <a:endParaRPr lang="en-US" sz="1200" dirty="0">
                        <a:solidFill>
                          <a:schemeClr val="tx1"/>
                        </a:solidFill>
                      </a:endParaRPr>
                    </a:p>
                  </a:txBody>
                  <a:tcPr/>
                </a:tc>
                <a:tc>
                  <a:txBody>
                    <a:bodyPr/>
                    <a:lstStyle/>
                    <a:p>
                      <a:pPr algn="ctr"/>
                      <a:r>
                        <a:rPr lang="en-US" sz="1200" dirty="0">
                          <a:solidFill>
                            <a:schemeClr val="tx1"/>
                          </a:solidFill>
                        </a:rPr>
                        <a:t>10 min AP</a:t>
                      </a:r>
                    </a:p>
                  </a:txBody>
                  <a:tcPr anchor="ctr"/>
                </a:tc>
                <a:tc>
                  <a:txBody>
                    <a:bodyPr/>
                    <a:lstStyle/>
                    <a:p>
                      <a:pPr algn="ctr"/>
                      <a:r>
                        <a:rPr lang="en-US" sz="1200" dirty="0">
                          <a:solidFill>
                            <a:schemeClr val="tx1"/>
                          </a:solidFill>
                        </a:rPr>
                        <a:t>7954641</a:t>
                      </a:r>
                    </a:p>
                  </a:txBody>
                  <a:tcPr anchor="ctr"/>
                </a:tc>
                <a:tc>
                  <a:txBody>
                    <a:bodyPr/>
                    <a:lstStyle/>
                    <a:p>
                      <a:pPr algn="ctr"/>
                      <a:r>
                        <a:rPr lang="en-US" sz="1200" dirty="0">
                          <a:solidFill>
                            <a:schemeClr val="tx1"/>
                          </a:solidFill>
                        </a:rPr>
                        <a:t>5852562</a:t>
                      </a:r>
                    </a:p>
                  </a:txBody>
                  <a:tcPr anchor="ctr"/>
                </a:tc>
                <a:tc>
                  <a:txBody>
                    <a:bodyPr/>
                    <a:lstStyle/>
                    <a:p>
                      <a:pPr algn="ctr"/>
                      <a:r>
                        <a:rPr lang="en-US" sz="1200" dirty="0">
                          <a:solidFill>
                            <a:schemeClr val="tx1"/>
                          </a:solidFill>
                        </a:rPr>
                        <a:t>1005730</a:t>
                      </a:r>
                    </a:p>
                  </a:txBody>
                  <a:tcPr anchor="ctr"/>
                </a:tc>
                <a:tc>
                  <a:txBody>
                    <a:bodyPr/>
                    <a:lstStyle/>
                    <a:p>
                      <a:pPr algn="ctr"/>
                      <a:r>
                        <a:rPr lang="en-US" sz="1200" dirty="0">
                          <a:solidFill>
                            <a:schemeClr val="tx1"/>
                          </a:solidFill>
                        </a:rPr>
                        <a:t>6858292</a:t>
                      </a:r>
                    </a:p>
                  </a:txBody>
                  <a:tcPr anchor="ctr"/>
                </a:tc>
                <a:tc>
                  <a:txBody>
                    <a:bodyPr/>
                    <a:lstStyle/>
                    <a:p>
                      <a:pPr algn="ctr"/>
                      <a:r>
                        <a:rPr lang="en-US" sz="1200" dirty="0">
                          <a:solidFill>
                            <a:schemeClr val="tx1"/>
                          </a:solidFill>
                        </a:rPr>
                        <a:t>461347</a:t>
                      </a:r>
                    </a:p>
                  </a:txBody>
                  <a:tcPr anchor="ctr"/>
                </a:tc>
                <a:tc>
                  <a:txBody>
                    <a:bodyPr/>
                    <a:lstStyle/>
                    <a:p>
                      <a:pPr algn="ctr"/>
                      <a:r>
                        <a:rPr lang="en-US" sz="1200" dirty="0">
                          <a:solidFill>
                            <a:schemeClr val="tx1"/>
                          </a:solidFill>
                        </a:rPr>
                        <a:t>182933</a:t>
                      </a:r>
                    </a:p>
                  </a:txBody>
                  <a:tcPr anchor="ctr"/>
                </a:tc>
                <a:tc>
                  <a:txBody>
                    <a:bodyPr/>
                    <a:lstStyle/>
                    <a:p>
                      <a:pPr algn="ctr"/>
                      <a:r>
                        <a:rPr lang="en-US" sz="1200" dirty="0">
                          <a:solidFill>
                            <a:schemeClr val="tx1"/>
                          </a:solidFill>
                        </a:rPr>
                        <a:t>644280</a:t>
                      </a:r>
                    </a:p>
                  </a:txBody>
                  <a:tcPr anchor="ctr"/>
                </a:tc>
                <a:tc>
                  <a:txBody>
                    <a:bodyPr/>
                    <a:lstStyle/>
                    <a:p>
                      <a:pPr algn="ctr"/>
                      <a:r>
                        <a:rPr lang="en-US" sz="1200" dirty="0">
                          <a:solidFill>
                            <a:schemeClr val="tx1"/>
                          </a:solidFill>
                        </a:rPr>
                        <a:t>7502572</a:t>
                      </a:r>
                    </a:p>
                  </a:txBody>
                  <a:tcPr anchor="ctr"/>
                </a:tc>
                <a:tc>
                  <a:txBody>
                    <a:bodyPr/>
                    <a:lstStyle/>
                    <a:p>
                      <a:pPr algn="ctr" fontAlgn="b"/>
                      <a:r>
                        <a:rPr lang="en-US" sz="1200" b="0" i="0" u="none" strike="noStrike" dirty="0">
                          <a:solidFill>
                            <a:srgbClr val="000000"/>
                          </a:solidFill>
                          <a:effectLst/>
                          <a:latin typeface="Calibri" panose="020F0502020204030204" pitchFamily="34" charset="0"/>
                        </a:rPr>
                        <a:t>94.3</a:t>
                      </a:r>
                    </a:p>
                  </a:txBody>
                  <a:tcPr marL="9144" marR="9525" marT="9525" marB="0" anchor="ctr"/>
                </a:tc>
                <a:tc>
                  <a:txBody>
                    <a:bodyPr/>
                    <a:lstStyle/>
                    <a:p>
                      <a:pPr algn="ctr" fontAlgn="b"/>
                      <a:r>
                        <a:rPr lang="en-US" sz="1200" b="0" i="0" u="none" strike="noStrike" dirty="0">
                          <a:solidFill>
                            <a:srgbClr val="000000"/>
                          </a:solidFill>
                          <a:effectLst/>
                          <a:latin typeface="Calibri" panose="020F0502020204030204" pitchFamily="34" charset="0"/>
                        </a:rPr>
                        <a:t>10.6</a:t>
                      </a:r>
                    </a:p>
                  </a:txBody>
                  <a:tcPr marL="9144" marR="9525" marT="9525" marB="0" anchor="ctr"/>
                </a:tc>
                <a:extLst>
                  <a:ext uri="{0D108BD9-81ED-4DB2-BD59-A6C34878D82A}">
                    <a16:rowId xmlns:a16="http://schemas.microsoft.com/office/drawing/2014/main" xmlns="" val="3233599520"/>
                  </a:ext>
                </a:extLst>
              </a:tr>
            </a:tbl>
          </a:graphicData>
        </a:graphic>
      </p:graphicFrame>
      <p:sp>
        <p:nvSpPr>
          <p:cNvPr id="3" name="TextBox 2">
            <a:extLst>
              <a:ext uri="{FF2B5EF4-FFF2-40B4-BE49-F238E27FC236}">
                <a16:creationId xmlns:a16="http://schemas.microsoft.com/office/drawing/2014/main" xmlns="" id="{046B5663-3BDE-FF44-AA2E-EB856002E8F5}"/>
              </a:ext>
            </a:extLst>
          </p:cNvPr>
          <p:cNvSpPr txBox="1"/>
          <p:nvPr/>
        </p:nvSpPr>
        <p:spPr>
          <a:xfrm>
            <a:off x="604434" y="5579389"/>
            <a:ext cx="11245923" cy="1169551"/>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Table S3. Sequencing summary statistics for H2B S116C biotin-maleimide time course replicate experiments. </a:t>
            </a:r>
            <a:r>
              <a:rPr lang="en-US" sz="1400" dirty="0">
                <a:latin typeface="Arial" panose="020B0604020202020204" pitchFamily="34" charset="0"/>
                <a:cs typeface="Arial" panose="020B0604020202020204" pitchFamily="34" charset="0"/>
              </a:rPr>
              <a:t>The total number of aligned reads for all samples is on the same order of magnitude [106]. However, the vast majority of the aligned reads for wild-type AP samples are found to be from the mouse DNA spike in control. Consequently, the ratio of aligned yeast reads to aligned mouse reads notably greater for the H2B S116C AP samples compared to the wild-type AP samples.  </a:t>
            </a:r>
          </a:p>
          <a:p>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6984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xmlns="" id="{31856A60-DEF0-7A4A-B785-89A33CEC5B7A}"/>
              </a:ext>
            </a:extLst>
          </p:cNvPr>
          <p:cNvGraphicFramePr>
            <a:graphicFrameLocks noGrp="1"/>
          </p:cNvGraphicFramePr>
          <p:nvPr>
            <p:extLst/>
          </p:nvPr>
        </p:nvGraphicFramePr>
        <p:xfrm>
          <a:off x="2886426" y="3517945"/>
          <a:ext cx="6959600" cy="1625600"/>
        </p:xfrm>
        <a:graphic>
          <a:graphicData uri="http://schemas.openxmlformats.org/drawingml/2006/table">
            <a:tbl>
              <a:tblPr>
                <a:tableStyleId>{5C22544A-7EE6-4342-B048-85BDC9FD1C3A}</a:tableStyleId>
              </a:tblPr>
              <a:tblGrid>
                <a:gridCol w="987447">
                  <a:extLst>
                    <a:ext uri="{9D8B030D-6E8A-4147-A177-3AD203B41FA5}">
                      <a16:colId xmlns:a16="http://schemas.microsoft.com/office/drawing/2014/main" xmlns="" val="2529646009"/>
                    </a:ext>
                  </a:extLst>
                </a:gridCol>
                <a:gridCol w="826037">
                  <a:extLst>
                    <a:ext uri="{9D8B030D-6E8A-4147-A177-3AD203B41FA5}">
                      <a16:colId xmlns:a16="http://schemas.microsoft.com/office/drawing/2014/main" xmlns="" val="1130479621"/>
                    </a:ext>
                  </a:extLst>
                </a:gridCol>
                <a:gridCol w="826037">
                  <a:extLst>
                    <a:ext uri="{9D8B030D-6E8A-4147-A177-3AD203B41FA5}">
                      <a16:colId xmlns:a16="http://schemas.microsoft.com/office/drawing/2014/main" xmlns="" val="1271198186"/>
                    </a:ext>
                  </a:extLst>
                </a:gridCol>
                <a:gridCol w="939973">
                  <a:extLst>
                    <a:ext uri="{9D8B030D-6E8A-4147-A177-3AD203B41FA5}">
                      <a16:colId xmlns:a16="http://schemas.microsoft.com/office/drawing/2014/main" xmlns="" val="22305216"/>
                    </a:ext>
                  </a:extLst>
                </a:gridCol>
                <a:gridCol w="826037">
                  <a:extLst>
                    <a:ext uri="{9D8B030D-6E8A-4147-A177-3AD203B41FA5}">
                      <a16:colId xmlns:a16="http://schemas.microsoft.com/office/drawing/2014/main" xmlns="" val="59804576"/>
                    </a:ext>
                  </a:extLst>
                </a:gridCol>
                <a:gridCol w="826037">
                  <a:extLst>
                    <a:ext uri="{9D8B030D-6E8A-4147-A177-3AD203B41FA5}">
                      <a16:colId xmlns:a16="http://schemas.microsoft.com/office/drawing/2014/main" xmlns="" val="1194668256"/>
                    </a:ext>
                  </a:extLst>
                </a:gridCol>
                <a:gridCol w="901995">
                  <a:extLst>
                    <a:ext uri="{9D8B030D-6E8A-4147-A177-3AD203B41FA5}">
                      <a16:colId xmlns:a16="http://schemas.microsoft.com/office/drawing/2014/main" xmlns="" val="2360327681"/>
                    </a:ext>
                  </a:extLst>
                </a:gridCol>
                <a:gridCol w="826037">
                  <a:extLst>
                    <a:ext uri="{9D8B030D-6E8A-4147-A177-3AD203B41FA5}">
                      <a16:colId xmlns:a16="http://schemas.microsoft.com/office/drawing/2014/main" xmlns="" val="3705321262"/>
                    </a:ext>
                  </a:extLst>
                </a:gridCol>
              </a:tblGrid>
              <a:tr h="203200">
                <a:tc>
                  <a:txBody>
                    <a:bodyPr/>
                    <a:lstStyle/>
                    <a:p>
                      <a:pPr algn="ctr" fontAlgn="b"/>
                      <a:r>
                        <a:rPr lang="en-US" sz="1200" b="1" u="none" strike="noStrike" dirty="0">
                          <a:effectLst/>
                        </a:rPr>
                        <a:t>Parameters</a:t>
                      </a:r>
                      <a:endParaRPr lang="en-US" sz="12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n-US" sz="1200" b="1" u="none" strike="noStrike" dirty="0">
                          <a:effectLst/>
                        </a:rPr>
                        <a:t>10 s R1</a:t>
                      </a:r>
                      <a:endParaRPr lang="en-US" sz="12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n-US" sz="1200" b="1" u="none" strike="noStrike" dirty="0">
                          <a:effectLst/>
                        </a:rPr>
                        <a:t>1 min R1</a:t>
                      </a:r>
                      <a:endParaRPr lang="en-US" sz="12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n-US" sz="1200" b="1" u="none" strike="noStrike" dirty="0">
                          <a:effectLst/>
                        </a:rPr>
                        <a:t>10 min R1 </a:t>
                      </a:r>
                      <a:endParaRPr lang="en-US" sz="12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n-US" sz="1200" b="1" u="none" strike="noStrike" dirty="0">
                          <a:effectLst/>
                        </a:rPr>
                        <a:t>10 s R2</a:t>
                      </a:r>
                      <a:endParaRPr lang="en-US" sz="12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n-US" sz="1200" b="1" u="none" strike="noStrike" dirty="0">
                          <a:effectLst/>
                        </a:rPr>
                        <a:t>1 min R2</a:t>
                      </a:r>
                      <a:endParaRPr lang="en-US" sz="12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n-US" sz="1200" b="1" u="none" strike="noStrike" dirty="0">
                          <a:effectLst/>
                        </a:rPr>
                        <a:t>10 min R2</a:t>
                      </a:r>
                      <a:endParaRPr lang="en-US" sz="12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n-US" sz="1200" b="1" u="none" strike="noStrike" dirty="0">
                          <a:effectLst/>
                        </a:rPr>
                        <a:t>Average</a:t>
                      </a:r>
                      <a:endParaRPr lang="en-US" sz="1200" b="1" i="0" u="none" strike="noStrike" dirty="0">
                        <a:solidFill>
                          <a:srgbClr val="FFFFFF"/>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1216582633"/>
                  </a:ext>
                </a:extLst>
              </a:tr>
              <a:tr h="203200">
                <a:tc>
                  <a:txBody>
                    <a:bodyPr/>
                    <a:lstStyle/>
                    <a:p>
                      <a:pPr algn="ctr" fontAlgn="b"/>
                      <a:r>
                        <a:rPr lang="en-US" sz="1200" b="1" u="none" strike="noStrike" dirty="0">
                          <a:effectLst/>
                        </a:rPr>
                        <a:t>Min</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0.56</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0.69</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0.59</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0.62</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0.63</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0.64</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0.62</a:t>
                      </a:r>
                    </a:p>
                  </a:txBody>
                  <a:tcPr marL="9525" marR="9525" marT="9525" marB="0" anchor="b"/>
                </a:tc>
                <a:extLst>
                  <a:ext uri="{0D108BD9-81ED-4DB2-BD59-A6C34878D82A}">
                    <a16:rowId xmlns:a16="http://schemas.microsoft.com/office/drawing/2014/main" xmlns="" val="933167410"/>
                  </a:ext>
                </a:extLst>
              </a:tr>
              <a:tr h="203200">
                <a:tc>
                  <a:txBody>
                    <a:bodyPr/>
                    <a:lstStyle/>
                    <a:p>
                      <a:pPr algn="ctr" fontAlgn="b"/>
                      <a:r>
                        <a:rPr lang="en-US" sz="1200" b="1" u="none" strike="noStrike" dirty="0">
                          <a:effectLst/>
                        </a:rPr>
                        <a:t>Q1</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0.98</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1.03</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1.01</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0.99</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0.97</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0.99</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0.99</a:t>
                      </a:r>
                    </a:p>
                  </a:txBody>
                  <a:tcPr marL="9525" marR="9525" marT="9525" marB="0" anchor="b"/>
                </a:tc>
                <a:extLst>
                  <a:ext uri="{0D108BD9-81ED-4DB2-BD59-A6C34878D82A}">
                    <a16:rowId xmlns:a16="http://schemas.microsoft.com/office/drawing/2014/main" xmlns="" val="2523075020"/>
                  </a:ext>
                </a:extLst>
              </a:tr>
              <a:tr h="203200">
                <a:tc>
                  <a:txBody>
                    <a:bodyPr/>
                    <a:lstStyle/>
                    <a:p>
                      <a:pPr algn="ctr" fontAlgn="b"/>
                      <a:r>
                        <a:rPr lang="en-US" sz="1200" b="1" u="none" strike="noStrike" dirty="0">
                          <a:effectLst/>
                        </a:rPr>
                        <a:t>Median</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1.10</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1.13</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1.11</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1.08</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1.08</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1.11</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1.10</a:t>
                      </a:r>
                    </a:p>
                  </a:txBody>
                  <a:tcPr marL="9525" marR="9525" marT="9525" marB="0" anchor="b"/>
                </a:tc>
                <a:extLst>
                  <a:ext uri="{0D108BD9-81ED-4DB2-BD59-A6C34878D82A}">
                    <a16:rowId xmlns:a16="http://schemas.microsoft.com/office/drawing/2014/main" xmlns="" val="4174369154"/>
                  </a:ext>
                </a:extLst>
              </a:tr>
              <a:tr h="203200">
                <a:tc>
                  <a:txBody>
                    <a:bodyPr/>
                    <a:lstStyle/>
                    <a:p>
                      <a:pPr algn="ctr" fontAlgn="b"/>
                      <a:r>
                        <a:rPr lang="en-US" sz="1200" b="1" u="none" strike="noStrike" dirty="0">
                          <a:effectLst/>
                        </a:rPr>
                        <a:t>Q3</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1.22</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1.25</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1.23</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1.18</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1.20</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1.24</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1.22</a:t>
                      </a:r>
                    </a:p>
                  </a:txBody>
                  <a:tcPr marL="9525" marR="9525" marT="9525" marB="0" anchor="b"/>
                </a:tc>
                <a:extLst>
                  <a:ext uri="{0D108BD9-81ED-4DB2-BD59-A6C34878D82A}">
                    <a16:rowId xmlns:a16="http://schemas.microsoft.com/office/drawing/2014/main" xmlns="" val="4053748108"/>
                  </a:ext>
                </a:extLst>
              </a:tr>
              <a:tr h="203200">
                <a:tc>
                  <a:txBody>
                    <a:bodyPr/>
                    <a:lstStyle/>
                    <a:p>
                      <a:pPr algn="ctr" fontAlgn="b"/>
                      <a:r>
                        <a:rPr lang="en-US" sz="1200" b="1" u="none" strike="noStrike" dirty="0">
                          <a:effectLst/>
                        </a:rPr>
                        <a:t>Max</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2.24</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2.10</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2.39</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1.78</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2.03</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2.18</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2.12</a:t>
                      </a:r>
                    </a:p>
                  </a:txBody>
                  <a:tcPr marL="9525" marR="9525" marT="9525" marB="0" anchor="b"/>
                </a:tc>
                <a:extLst>
                  <a:ext uri="{0D108BD9-81ED-4DB2-BD59-A6C34878D82A}">
                    <a16:rowId xmlns:a16="http://schemas.microsoft.com/office/drawing/2014/main" xmlns="" val="3027643572"/>
                  </a:ext>
                </a:extLst>
              </a:tr>
              <a:tr h="203200">
                <a:tc>
                  <a:txBody>
                    <a:bodyPr/>
                    <a:lstStyle/>
                    <a:p>
                      <a:pPr algn="ctr" fontAlgn="b"/>
                      <a:r>
                        <a:rPr lang="en-US" sz="1200" b="1" u="none" strike="noStrike" dirty="0">
                          <a:effectLst/>
                        </a:rPr>
                        <a:t>IQR</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0.24</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0.22</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0.22</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0.19</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0.23</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0.25</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0.22</a:t>
                      </a:r>
                    </a:p>
                  </a:txBody>
                  <a:tcPr marL="9525" marR="9525" marT="9525" marB="0" anchor="b"/>
                </a:tc>
                <a:extLst>
                  <a:ext uri="{0D108BD9-81ED-4DB2-BD59-A6C34878D82A}">
                    <a16:rowId xmlns:a16="http://schemas.microsoft.com/office/drawing/2014/main" xmlns="" val="3892891197"/>
                  </a:ext>
                </a:extLst>
              </a:tr>
              <a:tr h="203200">
                <a:tc>
                  <a:txBody>
                    <a:bodyPr/>
                    <a:lstStyle/>
                    <a:p>
                      <a:pPr algn="ctr" fontAlgn="b"/>
                      <a:r>
                        <a:rPr lang="en-US" sz="1200" b="1" u="none" strike="noStrike" dirty="0">
                          <a:effectLst/>
                        </a:rPr>
                        <a:t>Mean</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1.11</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1.14</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1.12</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1.09</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1.09</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1.13</a:t>
                      </a:r>
                    </a:p>
                  </a:txBody>
                  <a:tcPr marL="9525" marR="9525" marT="9525" marB="0" anchor="b"/>
                </a:tc>
                <a:tc>
                  <a:txBody>
                    <a:bodyPr/>
                    <a:lstStyle/>
                    <a:p>
                      <a:pPr algn="ctr" rtl="0" fontAlgn="b"/>
                      <a:r>
                        <a:rPr lang="en-US" sz="1200" b="0" i="0" u="none" strike="noStrike" dirty="0">
                          <a:solidFill>
                            <a:srgbClr val="000000"/>
                          </a:solidFill>
                          <a:effectLst/>
                          <a:latin typeface="Calibri" panose="020F0502020204030204" pitchFamily="34" charset="0"/>
                        </a:rPr>
                        <a:t>1.12</a:t>
                      </a:r>
                    </a:p>
                  </a:txBody>
                  <a:tcPr marL="9525" marR="9525" marT="9525" marB="0" anchor="b"/>
                </a:tc>
                <a:extLst>
                  <a:ext uri="{0D108BD9-81ED-4DB2-BD59-A6C34878D82A}">
                    <a16:rowId xmlns:a16="http://schemas.microsoft.com/office/drawing/2014/main" xmlns="" val="4126188657"/>
                  </a:ext>
                </a:extLst>
              </a:tr>
            </a:tbl>
          </a:graphicData>
        </a:graphic>
      </p:graphicFrame>
      <p:graphicFrame>
        <p:nvGraphicFramePr>
          <p:cNvPr id="5" name="Table 4">
            <a:extLst>
              <a:ext uri="{FF2B5EF4-FFF2-40B4-BE49-F238E27FC236}">
                <a16:creationId xmlns:a16="http://schemas.microsoft.com/office/drawing/2014/main" xmlns="" id="{7E11BB7D-712E-1947-A4D1-752808FF005F}"/>
              </a:ext>
            </a:extLst>
          </p:cNvPr>
          <p:cNvGraphicFramePr>
            <a:graphicFrameLocks noGrp="1"/>
          </p:cNvGraphicFramePr>
          <p:nvPr>
            <p:extLst/>
          </p:nvPr>
        </p:nvGraphicFramePr>
        <p:xfrm>
          <a:off x="2886426" y="874498"/>
          <a:ext cx="6959600" cy="1625600"/>
        </p:xfrm>
        <a:graphic>
          <a:graphicData uri="http://schemas.openxmlformats.org/drawingml/2006/table">
            <a:tbl>
              <a:tblPr>
                <a:tableStyleId>{5C22544A-7EE6-4342-B048-85BDC9FD1C3A}</a:tableStyleId>
              </a:tblPr>
              <a:tblGrid>
                <a:gridCol w="987447">
                  <a:extLst>
                    <a:ext uri="{9D8B030D-6E8A-4147-A177-3AD203B41FA5}">
                      <a16:colId xmlns:a16="http://schemas.microsoft.com/office/drawing/2014/main" xmlns="" val="3063777482"/>
                    </a:ext>
                  </a:extLst>
                </a:gridCol>
                <a:gridCol w="826037">
                  <a:extLst>
                    <a:ext uri="{9D8B030D-6E8A-4147-A177-3AD203B41FA5}">
                      <a16:colId xmlns:a16="http://schemas.microsoft.com/office/drawing/2014/main" xmlns="" val="3073825358"/>
                    </a:ext>
                  </a:extLst>
                </a:gridCol>
                <a:gridCol w="826037">
                  <a:extLst>
                    <a:ext uri="{9D8B030D-6E8A-4147-A177-3AD203B41FA5}">
                      <a16:colId xmlns:a16="http://schemas.microsoft.com/office/drawing/2014/main" xmlns="" val="144013700"/>
                    </a:ext>
                  </a:extLst>
                </a:gridCol>
                <a:gridCol w="939973">
                  <a:extLst>
                    <a:ext uri="{9D8B030D-6E8A-4147-A177-3AD203B41FA5}">
                      <a16:colId xmlns:a16="http://schemas.microsoft.com/office/drawing/2014/main" xmlns="" val="3765196334"/>
                    </a:ext>
                  </a:extLst>
                </a:gridCol>
                <a:gridCol w="826037">
                  <a:extLst>
                    <a:ext uri="{9D8B030D-6E8A-4147-A177-3AD203B41FA5}">
                      <a16:colId xmlns:a16="http://schemas.microsoft.com/office/drawing/2014/main" xmlns="" val="3635652604"/>
                    </a:ext>
                  </a:extLst>
                </a:gridCol>
                <a:gridCol w="826037">
                  <a:extLst>
                    <a:ext uri="{9D8B030D-6E8A-4147-A177-3AD203B41FA5}">
                      <a16:colId xmlns:a16="http://schemas.microsoft.com/office/drawing/2014/main" xmlns="" val="3574632145"/>
                    </a:ext>
                  </a:extLst>
                </a:gridCol>
                <a:gridCol w="901995">
                  <a:extLst>
                    <a:ext uri="{9D8B030D-6E8A-4147-A177-3AD203B41FA5}">
                      <a16:colId xmlns:a16="http://schemas.microsoft.com/office/drawing/2014/main" xmlns="" val="2680358106"/>
                    </a:ext>
                  </a:extLst>
                </a:gridCol>
                <a:gridCol w="826037">
                  <a:extLst>
                    <a:ext uri="{9D8B030D-6E8A-4147-A177-3AD203B41FA5}">
                      <a16:colId xmlns:a16="http://schemas.microsoft.com/office/drawing/2014/main" xmlns="" val="2742780773"/>
                    </a:ext>
                  </a:extLst>
                </a:gridCol>
              </a:tblGrid>
              <a:tr h="203200">
                <a:tc>
                  <a:txBody>
                    <a:bodyPr/>
                    <a:lstStyle/>
                    <a:p>
                      <a:pPr algn="ctr" fontAlgn="b"/>
                      <a:r>
                        <a:rPr lang="en-US" sz="1200" b="1" u="none" strike="noStrike" dirty="0">
                          <a:effectLst/>
                        </a:rPr>
                        <a:t>Parameters</a:t>
                      </a:r>
                      <a:endParaRPr lang="en-US" sz="12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n-US" sz="1200" b="1" u="none" strike="noStrike" dirty="0">
                          <a:effectLst/>
                        </a:rPr>
                        <a:t>10 s R1</a:t>
                      </a:r>
                      <a:endParaRPr lang="en-US" sz="12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n-US" sz="1200" b="1" u="none" strike="noStrike" dirty="0">
                          <a:effectLst/>
                        </a:rPr>
                        <a:t>1 min R1</a:t>
                      </a:r>
                      <a:endParaRPr lang="en-US" sz="12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n-US" sz="1200" b="1" u="none" strike="noStrike" dirty="0">
                          <a:effectLst/>
                        </a:rPr>
                        <a:t>10 min R1 </a:t>
                      </a:r>
                      <a:endParaRPr lang="en-US" sz="12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n-US" sz="1200" b="1" u="none" strike="noStrike" dirty="0">
                          <a:effectLst/>
                        </a:rPr>
                        <a:t>10 s R2</a:t>
                      </a:r>
                      <a:endParaRPr lang="en-US" sz="12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n-US" sz="1200" b="1" u="none" strike="noStrike">
                          <a:effectLst/>
                        </a:rPr>
                        <a:t>1 min R2</a:t>
                      </a:r>
                      <a:endParaRPr lang="en-US" sz="1200" b="1" i="0" u="none" strike="noStrike">
                        <a:solidFill>
                          <a:srgbClr val="FFFFFF"/>
                        </a:solidFill>
                        <a:effectLst/>
                        <a:latin typeface="Calibri" panose="020F0502020204030204" pitchFamily="34" charset="0"/>
                      </a:endParaRPr>
                    </a:p>
                  </a:txBody>
                  <a:tcPr marL="9525" marR="9525" marT="9525" marB="0" anchor="b"/>
                </a:tc>
                <a:tc>
                  <a:txBody>
                    <a:bodyPr/>
                    <a:lstStyle/>
                    <a:p>
                      <a:pPr algn="ctr" fontAlgn="b"/>
                      <a:r>
                        <a:rPr lang="en-US" sz="1200" b="1" u="none" strike="noStrike" dirty="0">
                          <a:effectLst/>
                        </a:rPr>
                        <a:t>10 min R2</a:t>
                      </a:r>
                      <a:endParaRPr lang="en-US" sz="1200" b="1" i="0" u="none" strike="noStrike" dirty="0">
                        <a:solidFill>
                          <a:srgbClr val="FFFFFF"/>
                        </a:solidFill>
                        <a:effectLst/>
                        <a:latin typeface="Calibri" panose="020F0502020204030204" pitchFamily="34" charset="0"/>
                      </a:endParaRPr>
                    </a:p>
                  </a:txBody>
                  <a:tcPr marL="9525" marR="9525" marT="9525" marB="0" anchor="b"/>
                </a:tc>
                <a:tc>
                  <a:txBody>
                    <a:bodyPr/>
                    <a:lstStyle/>
                    <a:p>
                      <a:pPr algn="ctr" fontAlgn="b"/>
                      <a:r>
                        <a:rPr lang="en-US" sz="1200" b="1" u="none" strike="noStrike" dirty="0">
                          <a:effectLst/>
                        </a:rPr>
                        <a:t>Average</a:t>
                      </a:r>
                      <a:endParaRPr lang="en-US" sz="1200" b="1" i="0" u="none" strike="noStrike" dirty="0">
                        <a:solidFill>
                          <a:srgbClr val="FFFFFF"/>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856943548"/>
                  </a:ext>
                </a:extLst>
              </a:tr>
              <a:tr h="203200">
                <a:tc>
                  <a:txBody>
                    <a:bodyPr/>
                    <a:lstStyle/>
                    <a:p>
                      <a:pPr algn="ctr" fontAlgn="b"/>
                      <a:r>
                        <a:rPr lang="en-US" sz="1200" b="1" u="none" strike="noStrike" dirty="0">
                          <a:effectLst/>
                        </a:rPr>
                        <a:t>Min</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0.72</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0.80</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0.78</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0.80</a:t>
                      </a:r>
                    </a:p>
                  </a:txBody>
                  <a:tcPr marL="9525" marR="9525" marT="9525" marB="0" anchor="b"/>
                </a:tc>
                <a:tc>
                  <a:txBody>
                    <a:bodyPr/>
                    <a:lstStyle/>
                    <a:p>
                      <a:pPr algn="ctr" rtl="0" fontAlgn="b"/>
                      <a:r>
                        <a:rPr lang="en-US" sz="1200" b="0" i="0" u="none" strike="noStrike" dirty="0">
                          <a:solidFill>
                            <a:srgbClr val="000000"/>
                          </a:solidFill>
                          <a:effectLst/>
                          <a:latin typeface="Calibri" panose="020F0502020204030204" pitchFamily="34" charset="0"/>
                        </a:rPr>
                        <a:t>0.75</a:t>
                      </a:r>
                    </a:p>
                  </a:txBody>
                  <a:tcPr marL="9525" marR="9525" marT="9525" marB="0" anchor="b"/>
                </a:tc>
                <a:tc>
                  <a:txBody>
                    <a:bodyPr/>
                    <a:lstStyle/>
                    <a:p>
                      <a:pPr algn="ctr" rtl="0" fontAlgn="b"/>
                      <a:r>
                        <a:rPr lang="en-US" sz="1200" b="0" i="0" u="none" strike="noStrike" dirty="0">
                          <a:solidFill>
                            <a:srgbClr val="000000"/>
                          </a:solidFill>
                          <a:effectLst/>
                          <a:latin typeface="Calibri" panose="020F0502020204030204" pitchFamily="34" charset="0"/>
                        </a:rPr>
                        <a:t>0.77</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0.77</a:t>
                      </a:r>
                    </a:p>
                  </a:txBody>
                  <a:tcPr marL="9525" marR="9525" marT="9525" marB="0" anchor="b"/>
                </a:tc>
                <a:extLst>
                  <a:ext uri="{0D108BD9-81ED-4DB2-BD59-A6C34878D82A}">
                    <a16:rowId xmlns:a16="http://schemas.microsoft.com/office/drawing/2014/main" xmlns="" val="656358267"/>
                  </a:ext>
                </a:extLst>
              </a:tr>
              <a:tr h="203200">
                <a:tc>
                  <a:txBody>
                    <a:bodyPr/>
                    <a:lstStyle/>
                    <a:p>
                      <a:pPr algn="ctr" fontAlgn="b"/>
                      <a:r>
                        <a:rPr lang="en-US" sz="1200" b="1" u="none" strike="noStrike" dirty="0">
                          <a:effectLst/>
                        </a:rPr>
                        <a:t>Q1</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0.99</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1.04</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1.02</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1.03</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0.99</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1.03</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1.02</a:t>
                      </a:r>
                    </a:p>
                  </a:txBody>
                  <a:tcPr marL="9525" marR="9525" marT="9525" marB="0" anchor="b"/>
                </a:tc>
                <a:extLst>
                  <a:ext uri="{0D108BD9-81ED-4DB2-BD59-A6C34878D82A}">
                    <a16:rowId xmlns:a16="http://schemas.microsoft.com/office/drawing/2014/main" xmlns="" val="1393038778"/>
                  </a:ext>
                </a:extLst>
              </a:tr>
              <a:tr h="203200">
                <a:tc>
                  <a:txBody>
                    <a:bodyPr/>
                    <a:lstStyle/>
                    <a:p>
                      <a:pPr algn="ctr" fontAlgn="b"/>
                      <a:r>
                        <a:rPr lang="en-US" sz="1200" b="1" u="none" strike="noStrike" dirty="0">
                          <a:effectLst/>
                        </a:rPr>
                        <a:t>Median</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1.06</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1.11</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1.08</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1.09</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1.06</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1.11</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1.08</a:t>
                      </a:r>
                    </a:p>
                  </a:txBody>
                  <a:tcPr marL="9525" marR="9525" marT="9525" marB="0" anchor="b"/>
                </a:tc>
                <a:extLst>
                  <a:ext uri="{0D108BD9-81ED-4DB2-BD59-A6C34878D82A}">
                    <a16:rowId xmlns:a16="http://schemas.microsoft.com/office/drawing/2014/main" xmlns="" val="1273790176"/>
                  </a:ext>
                </a:extLst>
              </a:tr>
              <a:tr h="203200">
                <a:tc>
                  <a:txBody>
                    <a:bodyPr/>
                    <a:lstStyle/>
                    <a:p>
                      <a:pPr algn="ctr" fontAlgn="b"/>
                      <a:r>
                        <a:rPr lang="en-US" sz="1200" b="1" u="none" strike="noStrike" dirty="0">
                          <a:effectLst/>
                        </a:rPr>
                        <a:t>Q3</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1.13</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1.17</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1.15</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1.15</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1.14</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1.19</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1.16</a:t>
                      </a:r>
                    </a:p>
                  </a:txBody>
                  <a:tcPr marL="9525" marR="9525" marT="9525" marB="0" anchor="b"/>
                </a:tc>
                <a:extLst>
                  <a:ext uri="{0D108BD9-81ED-4DB2-BD59-A6C34878D82A}">
                    <a16:rowId xmlns:a16="http://schemas.microsoft.com/office/drawing/2014/main" xmlns="" val="3607680703"/>
                  </a:ext>
                </a:extLst>
              </a:tr>
              <a:tr h="203200">
                <a:tc>
                  <a:txBody>
                    <a:bodyPr/>
                    <a:lstStyle/>
                    <a:p>
                      <a:pPr algn="ctr" fontAlgn="b"/>
                      <a:r>
                        <a:rPr lang="en-US" sz="1200" b="1" u="none" strike="noStrike" dirty="0">
                          <a:effectLst/>
                        </a:rPr>
                        <a:t>Max</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1.54</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1.68</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2.00</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1.81</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1.68</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1.99</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1.78</a:t>
                      </a:r>
                    </a:p>
                  </a:txBody>
                  <a:tcPr marL="9525" marR="9525" marT="9525" marB="0" anchor="b"/>
                </a:tc>
                <a:extLst>
                  <a:ext uri="{0D108BD9-81ED-4DB2-BD59-A6C34878D82A}">
                    <a16:rowId xmlns:a16="http://schemas.microsoft.com/office/drawing/2014/main" xmlns="" val="3214439021"/>
                  </a:ext>
                </a:extLst>
              </a:tr>
              <a:tr h="203200">
                <a:tc>
                  <a:txBody>
                    <a:bodyPr/>
                    <a:lstStyle/>
                    <a:p>
                      <a:pPr algn="ctr" fontAlgn="b"/>
                      <a:r>
                        <a:rPr lang="en-US" sz="1200" b="1" u="none" strike="noStrike" dirty="0">
                          <a:effectLst/>
                        </a:rPr>
                        <a:t>IQR</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0.15</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0.13</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0.13</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0.12</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0.15</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0.17</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0.14</a:t>
                      </a:r>
                    </a:p>
                  </a:txBody>
                  <a:tcPr marL="9525" marR="9525" marT="9525" marB="0" anchor="b"/>
                </a:tc>
                <a:extLst>
                  <a:ext uri="{0D108BD9-81ED-4DB2-BD59-A6C34878D82A}">
                    <a16:rowId xmlns:a16="http://schemas.microsoft.com/office/drawing/2014/main" xmlns="" val="3114583555"/>
                  </a:ext>
                </a:extLst>
              </a:tr>
              <a:tr h="203200">
                <a:tc>
                  <a:txBody>
                    <a:bodyPr/>
                    <a:lstStyle/>
                    <a:p>
                      <a:pPr algn="ctr" fontAlgn="b"/>
                      <a:r>
                        <a:rPr lang="en-US" sz="1200" b="1" u="none" strike="noStrike" dirty="0">
                          <a:effectLst/>
                        </a:rPr>
                        <a:t>Mean</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1.07</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1.11</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1.09</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1.09</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1.08</a:t>
                      </a:r>
                    </a:p>
                  </a:txBody>
                  <a:tcPr marL="9525" marR="9525" marT="9525" marB="0" anchor="b"/>
                </a:tc>
                <a:tc>
                  <a:txBody>
                    <a:bodyPr/>
                    <a:lstStyle/>
                    <a:p>
                      <a:pPr algn="ctr" rtl="0" fontAlgn="b"/>
                      <a:r>
                        <a:rPr lang="en-US" sz="1200" b="0" i="0" u="none" strike="noStrike">
                          <a:solidFill>
                            <a:srgbClr val="000000"/>
                          </a:solidFill>
                          <a:effectLst/>
                          <a:latin typeface="Calibri" panose="020F0502020204030204" pitchFamily="34" charset="0"/>
                        </a:rPr>
                        <a:t>1.12</a:t>
                      </a:r>
                    </a:p>
                  </a:txBody>
                  <a:tcPr marL="9525" marR="9525" marT="9525" marB="0" anchor="b"/>
                </a:tc>
                <a:tc>
                  <a:txBody>
                    <a:bodyPr/>
                    <a:lstStyle/>
                    <a:p>
                      <a:pPr algn="ctr" rtl="0" fontAlgn="b"/>
                      <a:r>
                        <a:rPr lang="en-US" sz="1200" b="0" i="0" u="none" strike="noStrike" dirty="0">
                          <a:solidFill>
                            <a:srgbClr val="000000"/>
                          </a:solidFill>
                          <a:effectLst/>
                          <a:latin typeface="Calibri" panose="020F0502020204030204" pitchFamily="34" charset="0"/>
                        </a:rPr>
                        <a:t>1.09</a:t>
                      </a:r>
                    </a:p>
                  </a:txBody>
                  <a:tcPr marL="9525" marR="9525" marT="9525" marB="0" anchor="b"/>
                </a:tc>
                <a:extLst>
                  <a:ext uri="{0D108BD9-81ED-4DB2-BD59-A6C34878D82A}">
                    <a16:rowId xmlns:a16="http://schemas.microsoft.com/office/drawing/2014/main" xmlns="" val="1488773131"/>
                  </a:ext>
                </a:extLst>
              </a:tr>
            </a:tbl>
          </a:graphicData>
        </a:graphic>
      </p:graphicFrame>
      <p:sp>
        <p:nvSpPr>
          <p:cNvPr id="6" name="TextBox 5">
            <a:extLst>
              <a:ext uri="{FF2B5EF4-FFF2-40B4-BE49-F238E27FC236}">
                <a16:creationId xmlns:a16="http://schemas.microsoft.com/office/drawing/2014/main" xmlns="" id="{F6346205-6CF1-E840-881E-89E65D6B1EB5}"/>
              </a:ext>
            </a:extLst>
          </p:cNvPr>
          <p:cNvSpPr txBox="1"/>
          <p:nvPr/>
        </p:nvSpPr>
        <p:spPr>
          <a:xfrm>
            <a:off x="2637984" y="5413138"/>
            <a:ext cx="7572816" cy="1169551"/>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Table S4. Promoter-proximal nucleosomes exhibit greater differences in accessibility as compared to nucleosomes across genes. </a:t>
            </a:r>
            <a:r>
              <a:rPr lang="en-US" sz="1400" dirty="0">
                <a:latin typeface="Arial" panose="020B0604020202020204" pitchFamily="34" charset="0"/>
                <a:cs typeface="Arial" panose="020B0604020202020204" pitchFamily="34" charset="0"/>
              </a:rPr>
              <a:t>AP/input accessibility scores were calculated for genes in two different windows, − 500 to + 1500 (A) and TSS + 500 (B). Accessibility scores are more dynamic for promoter-proximal nucleosomes as compared to the nucleosomes throughout the region − 0.5 kb to + 1.5 kb with respect to the TSS.</a:t>
            </a:r>
          </a:p>
        </p:txBody>
      </p:sp>
      <p:sp>
        <p:nvSpPr>
          <p:cNvPr id="7" name="TextBox 6">
            <a:extLst>
              <a:ext uri="{FF2B5EF4-FFF2-40B4-BE49-F238E27FC236}">
                <a16:creationId xmlns:a16="http://schemas.microsoft.com/office/drawing/2014/main" xmlns="" id="{9505DDAB-4E8A-3A48-A314-37F2ABED3550}"/>
              </a:ext>
            </a:extLst>
          </p:cNvPr>
          <p:cNvSpPr txBox="1"/>
          <p:nvPr/>
        </p:nvSpPr>
        <p:spPr>
          <a:xfrm>
            <a:off x="4796266" y="474388"/>
            <a:ext cx="3139919" cy="400110"/>
          </a:xfrm>
          <a:prstGeom prst="rect">
            <a:avLst/>
          </a:prstGeom>
          <a:noFill/>
        </p:spPr>
        <p:txBody>
          <a:bodyPr wrap="square" rtlCol="0">
            <a:spAutoFit/>
          </a:bodyPr>
          <a:lstStyle/>
          <a:p>
            <a:pPr algn="ctr"/>
            <a:r>
              <a:rPr lang="en-US" sz="2000" b="1" dirty="0"/>
              <a:t>'Whole Gene’ (-500 - +1500)</a:t>
            </a:r>
          </a:p>
        </p:txBody>
      </p:sp>
      <p:sp>
        <p:nvSpPr>
          <p:cNvPr id="8" name="TextBox 7">
            <a:extLst>
              <a:ext uri="{FF2B5EF4-FFF2-40B4-BE49-F238E27FC236}">
                <a16:creationId xmlns:a16="http://schemas.microsoft.com/office/drawing/2014/main" xmlns="" id="{1ECC9A9F-B038-F947-9903-48B4CFE6C445}"/>
              </a:ext>
            </a:extLst>
          </p:cNvPr>
          <p:cNvSpPr txBox="1"/>
          <p:nvPr/>
        </p:nvSpPr>
        <p:spPr>
          <a:xfrm>
            <a:off x="4495052" y="3117835"/>
            <a:ext cx="3742345" cy="400110"/>
          </a:xfrm>
          <a:prstGeom prst="rect">
            <a:avLst/>
          </a:prstGeom>
          <a:noFill/>
        </p:spPr>
        <p:txBody>
          <a:bodyPr wrap="square" rtlCol="0">
            <a:spAutoFit/>
          </a:bodyPr>
          <a:lstStyle/>
          <a:p>
            <a:pPr algn="ctr"/>
            <a:r>
              <a:rPr lang="en-US" sz="2000" b="1" dirty="0"/>
              <a:t>'Promoter Proximal’ (TSS - +500)</a:t>
            </a:r>
          </a:p>
        </p:txBody>
      </p:sp>
      <p:sp>
        <p:nvSpPr>
          <p:cNvPr id="2" name="TextBox 1">
            <a:extLst>
              <a:ext uri="{FF2B5EF4-FFF2-40B4-BE49-F238E27FC236}">
                <a16:creationId xmlns:a16="http://schemas.microsoft.com/office/drawing/2014/main" xmlns="" id="{073627B6-7170-094F-AE12-C7EE23A70AD4}"/>
              </a:ext>
            </a:extLst>
          </p:cNvPr>
          <p:cNvSpPr txBox="1"/>
          <p:nvPr/>
        </p:nvSpPr>
        <p:spPr>
          <a:xfrm>
            <a:off x="2637984" y="420239"/>
            <a:ext cx="351378"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A</a:t>
            </a:r>
          </a:p>
        </p:txBody>
      </p:sp>
      <p:sp>
        <p:nvSpPr>
          <p:cNvPr id="9" name="TextBox 8">
            <a:extLst>
              <a:ext uri="{FF2B5EF4-FFF2-40B4-BE49-F238E27FC236}">
                <a16:creationId xmlns:a16="http://schemas.microsoft.com/office/drawing/2014/main" xmlns="" id="{0A7807C8-C5D6-C04E-A523-CF8DAFECBB3D}"/>
              </a:ext>
            </a:extLst>
          </p:cNvPr>
          <p:cNvSpPr txBox="1"/>
          <p:nvPr/>
        </p:nvSpPr>
        <p:spPr>
          <a:xfrm>
            <a:off x="2637984" y="3063686"/>
            <a:ext cx="351378"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B</a:t>
            </a:r>
          </a:p>
        </p:txBody>
      </p:sp>
    </p:spTree>
    <p:extLst>
      <p:ext uri="{BB962C8B-B14F-4D97-AF65-F5344CB8AC3E}">
        <p14:creationId xmlns:p14="http://schemas.microsoft.com/office/powerpoint/2010/main" val="2906251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353E9BD8-DC19-934E-BBD9-FFE0728ABF48}"/>
              </a:ext>
            </a:extLst>
          </p:cNvPr>
          <p:cNvGraphicFramePr>
            <a:graphicFrameLocks noGrp="1"/>
          </p:cNvGraphicFramePr>
          <p:nvPr>
            <p:extLst/>
          </p:nvPr>
        </p:nvGraphicFramePr>
        <p:xfrm>
          <a:off x="2241780" y="1181113"/>
          <a:ext cx="7976256" cy="2383892"/>
        </p:xfrm>
        <a:graphic>
          <a:graphicData uri="http://schemas.openxmlformats.org/drawingml/2006/table">
            <a:tbl>
              <a:tblPr bandRow="1">
                <a:tableStyleId>{073A0DAA-6AF3-43AB-8588-CEC1D06C72B9}</a:tableStyleId>
              </a:tblPr>
              <a:tblGrid>
                <a:gridCol w="498516">
                  <a:extLst>
                    <a:ext uri="{9D8B030D-6E8A-4147-A177-3AD203B41FA5}">
                      <a16:colId xmlns:a16="http://schemas.microsoft.com/office/drawing/2014/main" xmlns="" val="2154946210"/>
                    </a:ext>
                  </a:extLst>
                </a:gridCol>
                <a:gridCol w="498516">
                  <a:extLst>
                    <a:ext uri="{9D8B030D-6E8A-4147-A177-3AD203B41FA5}">
                      <a16:colId xmlns:a16="http://schemas.microsoft.com/office/drawing/2014/main" xmlns="" val="2103694295"/>
                    </a:ext>
                  </a:extLst>
                </a:gridCol>
                <a:gridCol w="498516">
                  <a:extLst>
                    <a:ext uri="{9D8B030D-6E8A-4147-A177-3AD203B41FA5}">
                      <a16:colId xmlns:a16="http://schemas.microsoft.com/office/drawing/2014/main" xmlns="" val="2799634946"/>
                    </a:ext>
                  </a:extLst>
                </a:gridCol>
                <a:gridCol w="498516">
                  <a:extLst>
                    <a:ext uri="{9D8B030D-6E8A-4147-A177-3AD203B41FA5}">
                      <a16:colId xmlns:a16="http://schemas.microsoft.com/office/drawing/2014/main" xmlns="" val="1252202588"/>
                    </a:ext>
                  </a:extLst>
                </a:gridCol>
                <a:gridCol w="498516">
                  <a:extLst>
                    <a:ext uri="{9D8B030D-6E8A-4147-A177-3AD203B41FA5}">
                      <a16:colId xmlns:a16="http://schemas.microsoft.com/office/drawing/2014/main" xmlns="" val="4205758385"/>
                    </a:ext>
                  </a:extLst>
                </a:gridCol>
                <a:gridCol w="498516">
                  <a:extLst>
                    <a:ext uri="{9D8B030D-6E8A-4147-A177-3AD203B41FA5}">
                      <a16:colId xmlns:a16="http://schemas.microsoft.com/office/drawing/2014/main" xmlns="" val="3368065361"/>
                    </a:ext>
                  </a:extLst>
                </a:gridCol>
                <a:gridCol w="498516">
                  <a:extLst>
                    <a:ext uri="{9D8B030D-6E8A-4147-A177-3AD203B41FA5}">
                      <a16:colId xmlns:a16="http://schemas.microsoft.com/office/drawing/2014/main" xmlns="" val="2631900939"/>
                    </a:ext>
                  </a:extLst>
                </a:gridCol>
                <a:gridCol w="498516">
                  <a:extLst>
                    <a:ext uri="{9D8B030D-6E8A-4147-A177-3AD203B41FA5}">
                      <a16:colId xmlns:a16="http://schemas.microsoft.com/office/drawing/2014/main" xmlns="" val="2064109342"/>
                    </a:ext>
                  </a:extLst>
                </a:gridCol>
                <a:gridCol w="498516">
                  <a:extLst>
                    <a:ext uri="{9D8B030D-6E8A-4147-A177-3AD203B41FA5}">
                      <a16:colId xmlns:a16="http://schemas.microsoft.com/office/drawing/2014/main" xmlns="" val="55116864"/>
                    </a:ext>
                  </a:extLst>
                </a:gridCol>
                <a:gridCol w="498516">
                  <a:extLst>
                    <a:ext uri="{9D8B030D-6E8A-4147-A177-3AD203B41FA5}">
                      <a16:colId xmlns:a16="http://schemas.microsoft.com/office/drawing/2014/main" xmlns="" val="3585769618"/>
                    </a:ext>
                  </a:extLst>
                </a:gridCol>
                <a:gridCol w="498516">
                  <a:extLst>
                    <a:ext uri="{9D8B030D-6E8A-4147-A177-3AD203B41FA5}">
                      <a16:colId xmlns:a16="http://schemas.microsoft.com/office/drawing/2014/main" xmlns="" val="178237903"/>
                    </a:ext>
                  </a:extLst>
                </a:gridCol>
                <a:gridCol w="498516">
                  <a:extLst>
                    <a:ext uri="{9D8B030D-6E8A-4147-A177-3AD203B41FA5}">
                      <a16:colId xmlns:a16="http://schemas.microsoft.com/office/drawing/2014/main" xmlns="" val="4254936109"/>
                    </a:ext>
                  </a:extLst>
                </a:gridCol>
                <a:gridCol w="498516">
                  <a:extLst>
                    <a:ext uri="{9D8B030D-6E8A-4147-A177-3AD203B41FA5}">
                      <a16:colId xmlns:a16="http://schemas.microsoft.com/office/drawing/2014/main" xmlns="" val="1630971795"/>
                    </a:ext>
                  </a:extLst>
                </a:gridCol>
                <a:gridCol w="498516">
                  <a:extLst>
                    <a:ext uri="{9D8B030D-6E8A-4147-A177-3AD203B41FA5}">
                      <a16:colId xmlns:a16="http://schemas.microsoft.com/office/drawing/2014/main" xmlns="" val="3844416659"/>
                    </a:ext>
                  </a:extLst>
                </a:gridCol>
                <a:gridCol w="498516">
                  <a:extLst>
                    <a:ext uri="{9D8B030D-6E8A-4147-A177-3AD203B41FA5}">
                      <a16:colId xmlns:a16="http://schemas.microsoft.com/office/drawing/2014/main" xmlns="" val="869566108"/>
                    </a:ext>
                  </a:extLst>
                </a:gridCol>
                <a:gridCol w="498516">
                  <a:extLst>
                    <a:ext uri="{9D8B030D-6E8A-4147-A177-3AD203B41FA5}">
                      <a16:colId xmlns:a16="http://schemas.microsoft.com/office/drawing/2014/main" xmlns="" val="2177351474"/>
                    </a:ext>
                  </a:extLst>
                </a:gridCol>
              </a:tblGrid>
              <a:tr h="340556">
                <a:tc>
                  <a:txBody>
                    <a:bodyPr/>
                    <a:lstStyle/>
                    <a:p>
                      <a:pPr algn="ctr" rtl="0" fontAlgn="ct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noFill/>
                  </a:tcPr>
                </a:tc>
                <a:tc gridSpan="5">
                  <a:txBody>
                    <a:bodyPr/>
                    <a:lstStyle/>
                    <a:p>
                      <a:pPr algn="ctr" rtl="0" fontAlgn="ctr"/>
                      <a:r>
                        <a:rPr lang="en-US" sz="1400" b="1" i="0" u="none" strike="noStrike" dirty="0">
                          <a:solidFill>
                            <a:srgbClr val="000000"/>
                          </a:solidFill>
                          <a:effectLst/>
                          <a:latin typeface="Arial" panose="020B0604020202020204" pitchFamily="34" charset="0"/>
                          <a:cs typeface="Arial" panose="020B0604020202020204" pitchFamily="34" charset="0"/>
                        </a:rPr>
                        <a:t>All Genes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pPr algn="ctr" rtl="0" fontAlgn="ctr"/>
                      <a:endParaRPr lang="en-US" sz="105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pPr algn="ctr" rtl="0" fontAlgn="ctr"/>
                      <a:endParaRPr lang="en-US" sz="105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pPr algn="ctr" rtl="0" fontAlgn="ctr"/>
                      <a:endParaRPr lang="en-US" sz="105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pPr algn="ctr" rtl="0" fontAlgn="ctr"/>
                      <a:endParaRPr lang="en-US" sz="105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gridSpan="5">
                  <a:txBody>
                    <a:bodyPr/>
                    <a:lstStyle/>
                    <a:p>
                      <a:pPr algn="ctr" rtl="0" fontAlgn="ctr"/>
                      <a:r>
                        <a:rPr lang="en-US" sz="1400" b="1" i="0" u="none" strike="noStrike" dirty="0">
                          <a:solidFill>
                            <a:srgbClr val="000000"/>
                          </a:solidFill>
                          <a:effectLst/>
                          <a:latin typeface="Arial" panose="020B0604020202020204" pitchFamily="34" charset="0"/>
                          <a:cs typeface="Arial" panose="020B0604020202020204" pitchFamily="34" charset="0"/>
                        </a:rPr>
                        <a:t>Quintiles 1 and 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pPr algn="ctr" rtl="0" fontAlgn="ctr"/>
                      <a:endParaRPr lang="en-US" sz="105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pPr algn="ctr" rtl="0" fontAlgn="ctr"/>
                      <a:endParaRPr lang="en-US" sz="105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pPr algn="ctr" rtl="0" fontAlgn="ctr"/>
                      <a:endParaRPr lang="en-US" sz="105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pPr algn="ctr" rtl="0" fontAlgn="ctr"/>
                      <a:endParaRPr lang="en-US" sz="105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gridSpan="5">
                  <a:txBody>
                    <a:bodyPr/>
                    <a:lstStyle/>
                    <a:p>
                      <a:pPr algn="ctr" rtl="0" fontAlgn="ctr"/>
                      <a:r>
                        <a:rPr lang="en-US" sz="1400" b="1" i="0" u="none" strike="noStrike" dirty="0">
                          <a:solidFill>
                            <a:srgbClr val="000000"/>
                          </a:solidFill>
                          <a:effectLst/>
                          <a:latin typeface="Arial" panose="020B0604020202020204" pitchFamily="34" charset="0"/>
                          <a:cs typeface="Arial" panose="020B0604020202020204" pitchFamily="34" charset="0"/>
                        </a:rPr>
                        <a:t>Quintiles 2-4</a:t>
                      </a:r>
                    </a:p>
                  </a:txBody>
                  <a:tcPr marL="9525" marR="9525" marT="9525" marB="0" anchor="ctr">
                    <a:lnL w="12700" cap="flat" cmpd="sng" algn="ctr">
                      <a:no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hMerge="1">
                  <a:txBody>
                    <a:bodyPr/>
                    <a:lstStyle/>
                    <a:p>
                      <a:pPr algn="ctr" rtl="0" fontAlgn="ctr"/>
                      <a:endParaRPr lang="en-US" sz="105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pPr algn="ctr" rtl="0" fontAlgn="ctr"/>
                      <a:endParaRPr lang="en-US" sz="105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pPr algn="ctr" rtl="0" fontAlgn="ctr"/>
                      <a:endParaRPr lang="en-US" sz="105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hMerge="1">
                  <a:txBody>
                    <a:bodyPr/>
                    <a:lstStyle/>
                    <a:p>
                      <a:pPr algn="ctr" rtl="0" fontAlgn="ctr"/>
                      <a:endParaRPr lang="en-US" sz="105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xmlns="" val="995414521"/>
                  </a:ext>
                </a:extLst>
              </a:tr>
              <a:tr h="340556">
                <a:tc>
                  <a:txBody>
                    <a:bodyPr/>
                    <a:lstStyle/>
                    <a:p>
                      <a:endParaRPr lang="en-US" dirty="0"/>
                    </a:p>
                  </a:txBody>
                  <a:tcPr marL="9525" marR="9525" marT="9525" marB="0" anchor="ctr">
                    <a:lnT w="12700" cap="flat" cmpd="sng" algn="ctr">
                      <a:noFill/>
                      <a:prstDash val="solid"/>
                      <a:round/>
                      <a:headEnd type="none" w="med" len="med"/>
                      <a:tailEnd type="none" w="med" len="med"/>
                    </a:lnT>
                    <a:noFill/>
                  </a:tcPr>
                </a:tc>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10 sec</a:t>
                      </a: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 min</a:t>
                      </a: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10 min</a:t>
                      </a: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 min*</a:t>
                      </a: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10 min*</a:t>
                      </a: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10 sec</a:t>
                      </a: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 min</a:t>
                      </a: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10 min</a:t>
                      </a: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 min*</a:t>
                      </a: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10 min*</a:t>
                      </a: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10 sec</a:t>
                      </a: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 min</a:t>
                      </a: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10 min</a:t>
                      </a: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 min*</a:t>
                      </a: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10 min*</a:t>
                      </a:r>
                    </a:p>
                  </a:txBody>
                  <a:tcPr marL="9525" marR="9525" marT="9525" marB="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xmlns="" val="241116180"/>
                  </a:ext>
                </a:extLst>
              </a:tr>
              <a:tr h="340556">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10 sec</a:t>
                      </a:r>
                    </a:p>
                  </a:txBody>
                  <a:tcPr marL="9525" marR="9525" marT="9525" marB="0" anchor="ctr">
                    <a:noFill/>
                  </a:tcP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1.00</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0.39</a:t>
                      </a:r>
                    </a:p>
                  </a:txBody>
                  <a:tcPr marL="9525" marR="9525" marT="9525" marB="0" anchor="ct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0.36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0.35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0.30</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1.00</a:t>
                      </a: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0.53</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0.49</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0.47</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0.41</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1.00</a:t>
                      </a: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0.19</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0.20</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0.19</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0.15</a:t>
                      </a:r>
                    </a:p>
                  </a:txBody>
                  <a:tcPr marL="9525" marR="9525" marT="9525" marB="0" anchor="ctr"/>
                </a:tc>
                <a:extLst>
                  <a:ext uri="{0D108BD9-81ED-4DB2-BD59-A6C34878D82A}">
                    <a16:rowId xmlns:a16="http://schemas.microsoft.com/office/drawing/2014/main" xmlns="" val="1133598258"/>
                  </a:ext>
                </a:extLst>
              </a:tr>
              <a:tr h="340556">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 min</a:t>
                      </a:r>
                    </a:p>
                  </a:txBody>
                  <a:tcPr marL="9525" marR="9525" marT="9525" marB="0" anchor="ctr">
                    <a:noFill/>
                  </a:tcP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0.39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1.00</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0.36</a:t>
                      </a:r>
                    </a:p>
                  </a:txBody>
                  <a:tcPr marL="9525" marR="9525" marT="9525" marB="0" anchor="ct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0.30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0.28</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0.53</a:t>
                      </a: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1.00</a:t>
                      </a:r>
                    </a:p>
                  </a:txBody>
                  <a:tcPr marL="9525" marR="9525" marT="9525" marB="0" anchor="ct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0.49</a:t>
                      </a:r>
                    </a:p>
                  </a:txBody>
                  <a:tcPr marL="9525" marR="9525" marT="9525" marB="0" anchor="ct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0.43</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0.39</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0.19</a:t>
                      </a: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1.00</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0.17</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0.13</a:t>
                      </a:r>
                    </a:p>
                  </a:txBody>
                  <a:tcPr marL="9525" marR="9525" marT="9525" marB="0" anchor="ct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0.13</a:t>
                      </a:r>
                    </a:p>
                  </a:txBody>
                  <a:tcPr marL="9525" marR="9525" marT="9525" marB="0" anchor="ctr"/>
                </a:tc>
                <a:extLst>
                  <a:ext uri="{0D108BD9-81ED-4DB2-BD59-A6C34878D82A}">
                    <a16:rowId xmlns:a16="http://schemas.microsoft.com/office/drawing/2014/main" xmlns="" val="2040612755"/>
                  </a:ext>
                </a:extLst>
              </a:tr>
              <a:tr h="340556">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10 min</a:t>
                      </a:r>
                    </a:p>
                  </a:txBody>
                  <a:tcPr marL="9525" marR="9525" marT="9525" marB="0" anchor="ctr">
                    <a:noFill/>
                  </a:tcP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0.36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0.36</a:t>
                      </a:r>
                    </a:p>
                  </a:txBody>
                  <a:tcPr marL="9525" marR="9525" marT="9525" marB="0" anchor="ct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1.00</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0.29</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0.27</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0.49</a:t>
                      </a: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0.49</a:t>
                      </a:r>
                    </a:p>
                  </a:txBody>
                  <a:tcPr marL="9525" marR="9525" marT="9525" marB="0" anchor="ct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1.00</a:t>
                      </a:r>
                    </a:p>
                  </a:txBody>
                  <a:tcPr marL="9525" marR="9525" marT="9525" marB="0" anchor="ct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0.41</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0.39</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0.20</a:t>
                      </a: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0.17</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1.00</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0.14</a:t>
                      </a:r>
                    </a:p>
                  </a:txBody>
                  <a:tcPr marL="9525" marR="9525" marT="9525" marB="0" anchor="ct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0.12</a:t>
                      </a:r>
                    </a:p>
                  </a:txBody>
                  <a:tcPr marL="9525" marR="9525" marT="9525" marB="0" anchor="ctr"/>
                </a:tc>
                <a:extLst>
                  <a:ext uri="{0D108BD9-81ED-4DB2-BD59-A6C34878D82A}">
                    <a16:rowId xmlns:a16="http://schemas.microsoft.com/office/drawing/2014/main" xmlns="" val="176272810"/>
                  </a:ext>
                </a:extLst>
              </a:tr>
              <a:tr h="340556">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 min*</a:t>
                      </a:r>
                    </a:p>
                  </a:txBody>
                  <a:tcPr marL="9525" marR="9525" marT="9525" marB="0" anchor="ctr">
                    <a:noFill/>
                  </a:tcP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0.35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0.30</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0.29</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1.00</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0.29</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0.47</a:t>
                      </a: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0.43</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0.41</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1.00</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0.39</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0.19</a:t>
                      </a: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0.13</a:t>
                      </a:r>
                    </a:p>
                  </a:txBody>
                  <a:tcPr marL="9525" marR="9525" marT="9525" marB="0" anchor="ct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0.14</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1.00</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0.17</a:t>
                      </a:r>
                    </a:p>
                  </a:txBody>
                  <a:tcPr marL="9525" marR="9525" marT="9525" marB="0" anchor="ctr"/>
                </a:tc>
                <a:extLst>
                  <a:ext uri="{0D108BD9-81ED-4DB2-BD59-A6C34878D82A}">
                    <a16:rowId xmlns:a16="http://schemas.microsoft.com/office/drawing/2014/main" xmlns="" val="1035776212"/>
                  </a:ext>
                </a:extLst>
              </a:tr>
              <a:tr h="340556">
                <a:tc>
                  <a:txBody>
                    <a:bodyPr/>
                    <a:lstStyle/>
                    <a:p>
                      <a:pPr algn="ctr" rtl="0" fontAlgn="ctr"/>
                      <a:r>
                        <a:rPr lang="en-US" sz="1050" b="1" i="0" u="none" strike="noStrike" dirty="0">
                          <a:solidFill>
                            <a:srgbClr val="000000"/>
                          </a:solidFill>
                          <a:effectLst/>
                          <a:latin typeface="Arial" panose="020B0604020202020204" pitchFamily="34" charset="0"/>
                          <a:cs typeface="Arial" panose="020B0604020202020204" pitchFamily="34" charset="0"/>
                        </a:rPr>
                        <a:t>10 min*</a:t>
                      </a:r>
                    </a:p>
                  </a:txBody>
                  <a:tcPr marL="9525" marR="9525" marT="9525" marB="0" anchor="ctr">
                    <a:noFill/>
                  </a:tcP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0.30</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0.28</a:t>
                      </a:r>
                    </a:p>
                  </a:txBody>
                  <a:tcPr marL="9525" marR="9525" marT="9525" marB="0" anchor="ct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0.27</a:t>
                      </a:r>
                    </a:p>
                  </a:txBody>
                  <a:tcPr marL="9525" marR="9525" marT="9525" marB="0" anchor="ct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0.29</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1.00</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0.41</a:t>
                      </a: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0.39</a:t>
                      </a:r>
                    </a:p>
                  </a:txBody>
                  <a:tcPr marL="9525" marR="9525" marT="9525" marB="0" anchor="ct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0.39</a:t>
                      </a:r>
                    </a:p>
                  </a:txBody>
                  <a:tcPr marL="9525" marR="9525" marT="9525" marB="0" anchor="ctr"/>
                </a:tc>
                <a:tc>
                  <a:txBody>
                    <a:bodyPr/>
                    <a:lstStyle/>
                    <a:p>
                      <a:pPr algn="ctr" rtl="0" fontAlgn="ctr"/>
                      <a:r>
                        <a:rPr lang="en-US" sz="1100" b="0" i="0" u="none" strike="noStrike">
                          <a:solidFill>
                            <a:srgbClr val="000000"/>
                          </a:solidFill>
                          <a:effectLst/>
                          <a:latin typeface="Arial" panose="020B0604020202020204" pitchFamily="34" charset="0"/>
                          <a:cs typeface="Arial" panose="020B0604020202020204" pitchFamily="34" charset="0"/>
                        </a:rPr>
                        <a:t>0.39</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1.00</a:t>
                      </a: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0.15</a:t>
                      </a: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0.13</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0.12</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0.17</a:t>
                      </a:r>
                    </a:p>
                  </a:txBody>
                  <a:tcPr marL="9525" marR="9525" marT="9525" marB="0" anchor="ctr"/>
                </a:tc>
                <a:tc>
                  <a:txBody>
                    <a:bodyPr/>
                    <a:lstStyle/>
                    <a:p>
                      <a:pPr algn="ctr" rtl="0" fontAlgn="ctr"/>
                      <a:r>
                        <a:rPr lang="en-US" sz="1100" b="0" i="0" u="none" strike="noStrike" dirty="0">
                          <a:solidFill>
                            <a:srgbClr val="000000"/>
                          </a:solidFill>
                          <a:effectLst/>
                          <a:latin typeface="Arial" panose="020B0604020202020204" pitchFamily="34" charset="0"/>
                          <a:cs typeface="Arial" panose="020B0604020202020204" pitchFamily="34" charset="0"/>
                        </a:rPr>
                        <a:t>1.00</a:t>
                      </a:r>
                    </a:p>
                  </a:txBody>
                  <a:tcPr marL="9525" marR="9525" marT="9525" marB="0" anchor="ctr"/>
                </a:tc>
                <a:extLst>
                  <a:ext uri="{0D108BD9-81ED-4DB2-BD59-A6C34878D82A}">
                    <a16:rowId xmlns:a16="http://schemas.microsoft.com/office/drawing/2014/main" xmlns="" val="2339773456"/>
                  </a:ext>
                </a:extLst>
              </a:tr>
            </a:tbl>
          </a:graphicData>
        </a:graphic>
      </p:graphicFrame>
      <p:sp>
        <p:nvSpPr>
          <p:cNvPr id="7" name="TextBox 6">
            <a:extLst>
              <a:ext uri="{FF2B5EF4-FFF2-40B4-BE49-F238E27FC236}">
                <a16:creationId xmlns:a16="http://schemas.microsoft.com/office/drawing/2014/main" xmlns="" id="{CF147337-5F7B-5B4A-9C22-285D09CF1B4A}"/>
              </a:ext>
            </a:extLst>
          </p:cNvPr>
          <p:cNvSpPr txBox="1"/>
          <p:nvPr/>
        </p:nvSpPr>
        <p:spPr>
          <a:xfrm>
            <a:off x="2501363" y="4008131"/>
            <a:ext cx="7716673" cy="954107"/>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Table S5. Pearson correlation coefficients for accessibility scores within 500 </a:t>
            </a:r>
            <a:r>
              <a:rPr lang="en-US" sz="1400" b="1" dirty="0" err="1">
                <a:latin typeface="Arial" panose="020B0604020202020204" pitchFamily="34" charset="0"/>
                <a:cs typeface="Arial" panose="020B0604020202020204" pitchFamily="34" charset="0"/>
              </a:rPr>
              <a:t>bp</a:t>
            </a:r>
            <a:r>
              <a:rPr lang="en-US" sz="1400" b="1" dirty="0">
                <a:latin typeface="Arial" panose="020B0604020202020204" pitchFamily="34" charset="0"/>
                <a:cs typeface="Arial" panose="020B0604020202020204" pitchFamily="34" charset="0"/>
              </a:rPr>
              <a:t> of TSS. </a:t>
            </a:r>
            <a:r>
              <a:rPr lang="en-US" sz="1400" dirty="0">
                <a:latin typeface="Arial" panose="020B0604020202020204" pitchFamily="34" charset="0"/>
                <a:cs typeface="Arial" panose="020B0604020202020204" pitchFamily="34" charset="0"/>
              </a:rPr>
              <a:t>The average AP/input scores for each gene were determined from TSS to 500 </a:t>
            </a:r>
            <a:r>
              <a:rPr lang="en-US" sz="1400" dirty="0" err="1">
                <a:latin typeface="Arial" panose="020B0604020202020204" pitchFamily="34" charset="0"/>
                <a:cs typeface="Arial" panose="020B0604020202020204" pitchFamily="34" charset="0"/>
              </a:rPr>
              <a:t>bp</a:t>
            </a:r>
            <a:r>
              <a:rPr lang="en-US" sz="1400" dirty="0">
                <a:latin typeface="Arial" panose="020B0604020202020204" pitchFamily="34" charset="0"/>
                <a:cs typeface="Arial" panose="020B0604020202020204" pitchFamily="34" charset="0"/>
              </a:rPr>
              <a:t> and the Pearson correlation was determined between each data set. Overall, these values are similar to those found from TSS to TTS (Fig. 1b).       </a:t>
            </a:r>
          </a:p>
        </p:txBody>
      </p:sp>
    </p:spTree>
    <p:extLst>
      <p:ext uri="{BB962C8B-B14F-4D97-AF65-F5344CB8AC3E}">
        <p14:creationId xmlns:p14="http://schemas.microsoft.com/office/powerpoint/2010/main" val="2101214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14">
            <a:extLst>
              <a:ext uri="{FF2B5EF4-FFF2-40B4-BE49-F238E27FC236}">
                <a16:creationId xmlns:a16="http://schemas.microsoft.com/office/drawing/2014/main" xmlns="" id="{07A5E85B-C1CA-3742-9293-7737EBDF9640}"/>
              </a:ext>
            </a:extLst>
          </p:cNvPr>
          <p:cNvGraphicFramePr>
            <a:graphicFrameLocks noGrp="1"/>
          </p:cNvGraphicFramePr>
          <p:nvPr>
            <p:extLst/>
          </p:nvPr>
        </p:nvGraphicFramePr>
        <p:xfrm>
          <a:off x="2303362" y="1615924"/>
          <a:ext cx="7565201" cy="2011785"/>
        </p:xfrm>
        <a:graphic>
          <a:graphicData uri="http://schemas.openxmlformats.org/drawingml/2006/table">
            <a:tbl>
              <a:tblPr firstRow="1" bandRow="1">
                <a:tableStyleId>{F5AB1C69-6EDB-4FF4-983F-18BD219EF322}</a:tableStyleId>
              </a:tblPr>
              <a:tblGrid>
                <a:gridCol w="802339">
                  <a:extLst>
                    <a:ext uri="{9D8B030D-6E8A-4147-A177-3AD203B41FA5}">
                      <a16:colId xmlns:a16="http://schemas.microsoft.com/office/drawing/2014/main" xmlns="" val="3340403032"/>
                    </a:ext>
                  </a:extLst>
                </a:gridCol>
                <a:gridCol w="710702">
                  <a:extLst>
                    <a:ext uri="{9D8B030D-6E8A-4147-A177-3AD203B41FA5}">
                      <a16:colId xmlns:a16="http://schemas.microsoft.com/office/drawing/2014/main" xmlns="" val="958748120"/>
                    </a:ext>
                  </a:extLst>
                </a:gridCol>
                <a:gridCol w="756520">
                  <a:extLst>
                    <a:ext uri="{9D8B030D-6E8A-4147-A177-3AD203B41FA5}">
                      <a16:colId xmlns:a16="http://schemas.microsoft.com/office/drawing/2014/main" xmlns="" val="1091270689"/>
                    </a:ext>
                  </a:extLst>
                </a:gridCol>
                <a:gridCol w="756520">
                  <a:extLst>
                    <a:ext uri="{9D8B030D-6E8A-4147-A177-3AD203B41FA5}">
                      <a16:colId xmlns:a16="http://schemas.microsoft.com/office/drawing/2014/main" xmlns="" val="3679830644"/>
                    </a:ext>
                  </a:extLst>
                </a:gridCol>
                <a:gridCol w="756520">
                  <a:extLst>
                    <a:ext uri="{9D8B030D-6E8A-4147-A177-3AD203B41FA5}">
                      <a16:colId xmlns:a16="http://schemas.microsoft.com/office/drawing/2014/main" xmlns="" val="1125541602"/>
                    </a:ext>
                  </a:extLst>
                </a:gridCol>
                <a:gridCol w="756520">
                  <a:extLst>
                    <a:ext uri="{9D8B030D-6E8A-4147-A177-3AD203B41FA5}">
                      <a16:colId xmlns:a16="http://schemas.microsoft.com/office/drawing/2014/main" xmlns="" val="4099077456"/>
                    </a:ext>
                  </a:extLst>
                </a:gridCol>
                <a:gridCol w="756520">
                  <a:extLst>
                    <a:ext uri="{9D8B030D-6E8A-4147-A177-3AD203B41FA5}">
                      <a16:colId xmlns:a16="http://schemas.microsoft.com/office/drawing/2014/main" xmlns="" val="532770"/>
                    </a:ext>
                  </a:extLst>
                </a:gridCol>
                <a:gridCol w="756520">
                  <a:extLst>
                    <a:ext uri="{9D8B030D-6E8A-4147-A177-3AD203B41FA5}">
                      <a16:colId xmlns:a16="http://schemas.microsoft.com/office/drawing/2014/main" xmlns="" val="2501520447"/>
                    </a:ext>
                  </a:extLst>
                </a:gridCol>
                <a:gridCol w="756520">
                  <a:extLst>
                    <a:ext uri="{9D8B030D-6E8A-4147-A177-3AD203B41FA5}">
                      <a16:colId xmlns:a16="http://schemas.microsoft.com/office/drawing/2014/main" xmlns="" val="1897276651"/>
                    </a:ext>
                  </a:extLst>
                </a:gridCol>
                <a:gridCol w="756520">
                  <a:extLst>
                    <a:ext uri="{9D8B030D-6E8A-4147-A177-3AD203B41FA5}">
                      <a16:colId xmlns:a16="http://schemas.microsoft.com/office/drawing/2014/main" xmlns="" val="1915855476"/>
                    </a:ext>
                  </a:extLst>
                </a:gridCol>
              </a:tblGrid>
              <a:tr h="300771">
                <a:tc>
                  <a:txBody>
                    <a:bodyPr/>
                    <a:lstStyle/>
                    <a:p>
                      <a:endParaRPr lang="en-US" dirty="0"/>
                    </a:p>
                  </a:txBody>
                  <a:tcPr>
                    <a:noFill/>
                  </a:tcPr>
                </a:tc>
                <a:tc gridSpan="3">
                  <a:txBody>
                    <a:bodyPr/>
                    <a:lstStyle/>
                    <a:p>
                      <a:pPr algn="ctr"/>
                      <a:r>
                        <a:rPr lang="en-US" sz="1400" dirty="0">
                          <a:solidFill>
                            <a:schemeClr val="tx1"/>
                          </a:solidFill>
                          <a:latin typeface="Arial" panose="020B0604020202020204" pitchFamily="34" charset="0"/>
                          <a:cs typeface="Arial" panose="020B0604020202020204" pitchFamily="34" charset="0"/>
                        </a:rPr>
                        <a:t>All Genes</a:t>
                      </a:r>
                    </a:p>
                  </a:txBody>
                  <a:tcPr/>
                </a:tc>
                <a:tc hMerge="1">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US" sz="1400" dirty="0">
                          <a:solidFill>
                            <a:schemeClr val="tx1"/>
                          </a:solidFill>
                          <a:latin typeface="Arial" panose="020B0604020202020204" pitchFamily="34" charset="0"/>
                          <a:cs typeface="Arial" panose="020B0604020202020204" pitchFamily="34" charset="0"/>
                        </a:rPr>
                        <a:t>Quintiles 1 and 5</a:t>
                      </a:r>
                    </a:p>
                  </a:txBody>
                  <a:tcPr/>
                </a:tc>
                <a:tc hMerge="1">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US" sz="1400" dirty="0">
                          <a:solidFill>
                            <a:schemeClr val="tx1"/>
                          </a:solidFill>
                          <a:latin typeface="Arial" panose="020B0604020202020204" pitchFamily="34" charset="0"/>
                          <a:cs typeface="Arial" panose="020B0604020202020204" pitchFamily="34" charset="0"/>
                        </a:rPr>
                        <a:t>Quintiles 2-4</a:t>
                      </a:r>
                    </a:p>
                  </a:txBody>
                  <a:tcPr/>
                </a:tc>
                <a:tc hMerge="1">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76344497"/>
                  </a:ext>
                </a:extLst>
              </a:tr>
              <a:tr h="281590">
                <a:tc>
                  <a:txBody>
                    <a:bodyPr/>
                    <a:lstStyle/>
                    <a:p>
                      <a:pPr algn="ctr"/>
                      <a:r>
                        <a:rPr lang="en-US" sz="1400" dirty="0"/>
                        <a:t>Data Set</a:t>
                      </a:r>
                      <a:endParaRPr lang="en-US" sz="1400" dirty="0">
                        <a:latin typeface="Arial" panose="020B0604020202020204" pitchFamily="34" charset="0"/>
                        <a:cs typeface="Arial" panose="020B0604020202020204" pitchFamily="34" charset="0"/>
                      </a:endParaRPr>
                    </a:p>
                  </a:txBody>
                  <a:tcPr/>
                </a:tc>
                <a:tc>
                  <a:txBody>
                    <a:bodyPr/>
                    <a:lstStyle/>
                    <a:p>
                      <a:pPr algn="ctr"/>
                      <a:r>
                        <a:rPr lang="en-US" sz="1200" dirty="0"/>
                        <a:t>RSC</a:t>
                      </a:r>
                      <a:endParaRPr lang="en-US" sz="1200" dirty="0">
                        <a:latin typeface="Arial" panose="020B0604020202020204" pitchFamily="34" charset="0"/>
                        <a:cs typeface="Arial" panose="020B0604020202020204" pitchFamily="34" charset="0"/>
                      </a:endParaRPr>
                    </a:p>
                  </a:txBody>
                  <a:tcPr/>
                </a:tc>
                <a:tc>
                  <a:txBody>
                    <a:bodyPr/>
                    <a:lstStyle/>
                    <a:p>
                      <a:pPr algn="ctr"/>
                      <a:r>
                        <a:rPr lang="en-US" sz="1200" dirty="0"/>
                        <a:t>ISW1a</a:t>
                      </a:r>
                      <a:endParaRPr lang="en-US" sz="1200" dirty="0">
                        <a:latin typeface="Arial" panose="020B0604020202020204" pitchFamily="34" charset="0"/>
                        <a:cs typeface="Arial" panose="020B0604020202020204" pitchFamily="34" charset="0"/>
                      </a:endParaRPr>
                    </a:p>
                  </a:txBody>
                  <a:tcPr/>
                </a:tc>
                <a:tc>
                  <a:txBody>
                    <a:bodyPr/>
                    <a:lstStyle/>
                    <a:p>
                      <a:pPr algn="ctr"/>
                      <a:r>
                        <a:rPr lang="en-US" sz="1200" dirty="0"/>
                        <a:t>SWI/SNF</a:t>
                      </a:r>
                      <a:endParaRPr lang="en-US" sz="1200" dirty="0">
                        <a:latin typeface="Arial" panose="020B0604020202020204" pitchFamily="34" charset="0"/>
                        <a:cs typeface="Arial" panose="020B0604020202020204" pitchFamily="34" charset="0"/>
                      </a:endParaRPr>
                    </a:p>
                  </a:txBody>
                  <a:tcPr/>
                </a:tc>
                <a:tc>
                  <a:txBody>
                    <a:bodyPr/>
                    <a:lstStyle/>
                    <a:p>
                      <a:pPr algn="ctr"/>
                      <a:r>
                        <a:rPr lang="en-US" sz="1200" dirty="0"/>
                        <a:t>RSC</a:t>
                      </a:r>
                      <a:endParaRPr lang="en-US" sz="1200" dirty="0">
                        <a:latin typeface="Arial" panose="020B0604020202020204" pitchFamily="34" charset="0"/>
                        <a:cs typeface="Arial" panose="020B0604020202020204" pitchFamily="34" charset="0"/>
                      </a:endParaRPr>
                    </a:p>
                  </a:txBody>
                  <a:tcPr/>
                </a:tc>
                <a:tc>
                  <a:txBody>
                    <a:bodyPr/>
                    <a:lstStyle/>
                    <a:p>
                      <a:pPr algn="ctr"/>
                      <a:r>
                        <a:rPr lang="en-US" sz="1200" dirty="0"/>
                        <a:t>ISW1a</a:t>
                      </a:r>
                      <a:endParaRPr lang="en-US" sz="1200" dirty="0">
                        <a:latin typeface="Arial" panose="020B0604020202020204" pitchFamily="34" charset="0"/>
                        <a:cs typeface="Arial" panose="020B0604020202020204" pitchFamily="34" charset="0"/>
                      </a:endParaRPr>
                    </a:p>
                  </a:txBody>
                  <a:tcPr/>
                </a:tc>
                <a:tc>
                  <a:txBody>
                    <a:bodyPr/>
                    <a:lstStyle/>
                    <a:p>
                      <a:pPr algn="ctr"/>
                      <a:r>
                        <a:rPr lang="en-US" sz="1200" dirty="0"/>
                        <a:t>SWI/SNF</a:t>
                      </a:r>
                      <a:endParaRPr lang="en-US" sz="1200" dirty="0">
                        <a:latin typeface="Arial" panose="020B0604020202020204" pitchFamily="34" charset="0"/>
                        <a:cs typeface="Arial" panose="020B0604020202020204" pitchFamily="34" charset="0"/>
                      </a:endParaRPr>
                    </a:p>
                  </a:txBody>
                  <a:tcPr/>
                </a:tc>
                <a:tc>
                  <a:txBody>
                    <a:bodyPr/>
                    <a:lstStyle/>
                    <a:p>
                      <a:pPr algn="ctr"/>
                      <a:r>
                        <a:rPr lang="en-US" sz="1200" dirty="0"/>
                        <a:t>RSC</a:t>
                      </a:r>
                      <a:endParaRPr lang="en-US" sz="1200" dirty="0">
                        <a:latin typeface="Arial" panose="020B0604020202020204" pitchFamily="34" charset="0"/>
                        <a:cs typeface="Arial" panose="020B0604020202020204" pitchFamily="34" charset="0"/>
                      </a:endParaRPr>
                    </a:p>
                  </a:txBody>
                  <a:tcPr/>
                </a:tc>
                <a:tc>
                  <a:txBody>
                    <a:bodyPr/>
                    <a:lstStyle/>
                    <a:p>
                      <a:pPr algn="ctr"/>
                      <a:r>
                        <a:rPr lang="en-US" sz="1200" dirty="0"/>
                        <a:t>ISW1a</a:t>
                      </a:r>
                      <a:endParaRPr lang="en-US" sz="1200" dirty="0">
                        <a:latin typeface="Arial" panose="020B0604020202020204" pitchFamily="34" charset="0"/>
                        <a:cs typeface="Arial" panose="020B0604020202020204" pitchFamily="34" charset="0"/>
                      </a:endParaRPr>
                    </a:p>
                  </a:txBody>
                  <a:tcPr/>
                </a:tc>
                <a:tc>
                  <a:txBody>
                    <a:bodyPr/>
                    <a:lstStyle/>
                    <a:p>
                      <a:pPr algn="ctr"/>
                      <a:r>
                        <a:rPr lang="en-US" sz="1200" dirty="0"/>
                        <a:t>SWI/SNF</a:t>
                      </a:r>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93979484"/>
                  </a:ext>
                </a:extLst>
              </a:tr>
              <a:tr h="229764">
                <a:tc>
                  <a:txBody>
                    <a:bodyPr/>
                    <a:lstStyle/>
                    <a:p>
                      <a:pPr algn="ctr" fontAlgn="b"/>
                      <a:r>
                        <a:rPr lang="en-US" sz="1200" u="none" strike="noStrike" dirty="0">
                          <a:effectLst/>
                        </a:rPr>
                        <a:t>10 s R1</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0.41</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-0.32</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-0.35</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0.54</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-0.44</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-0.45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0.20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-0.11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-0.17</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xmlns="" val="555095933"/>
                  </a:ext>
                </a:extLst>
              </a:tr>
              <a:tr h="229764">
                <a:tc>
                  <a:txBody>
                    <a:bodyPr/>
                    <a:lstStyle/>
                    <a:p>
                      <a:pPr algn="ctr" fontAlgn="b"/>
                      <a:r>
                        <a:rPr lang="en-US" sz="1200" u="none" strike="noStrike">
                          <a:effectLst/>
                        </a:rPr>
                        <a:t>1 m R1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0.36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-0.26</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-0.26</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0.51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-0.35</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-0.34</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0.13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-0.15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-0.14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xmlns="" val="1719320073"/>
                  </a:ext>
                </a:extLst>
              </a:tr>
              <a:tr h="229764">
                <a:tc>
                  <a:txBody>
                    <a:bodyPr/>
                    <a:lstStyle/>
                    <a:p>
                      <a:pPr algn="ctr" fontAlgn="b"/>
                      <a:r>
                        <a:rPr lang="en-US" sz="1200" u="none" strike="noStrike">
                          <a:effectLst/>
                        </a:rPr>
                        <a:t>10 m R1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0.36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-0.27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-0.29</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0.50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-0.38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-0.39</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0.16</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-0.13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-0.15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xmlns="" val="3751345727"/>
                  </a:ext>
                </a:extLst>
              </a:tr>
              <a:tr h="229764">
                <a:tc>
                  <a:txBody>
                    <a:bodyPr/>
                    <a:lstStyle/>
                    <a:p>
                      <a:pPr algn="ctr" fontAlgn="b"/>
                      <a:r>
                        <a:rPr lang="en-US" sz="1200" u="none" strike="noStrike">
                          <a:effectLst/>
                        </a:rPr>
                        <a:t>1 m R2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0.34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-0.27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-0.25</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0.48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-0.37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-0.34</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0.14</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-0.09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-0.10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xmlns="" val="1333524104"/>
                  </a:ext>
                </a:extLst>
              </a:tr>
              <a:tr h="229764">
                <a:tc>
                  <a:txBody>
                    <a:bodyPr/>
                    <a:lstStyle/>
                    <a:p>
                      <a:pPr algn="ctr" fontAlgn="b"/>
                      <a:r>
                        <a:rPr lang="en-US" sz="1200" u="none" strike="noStrike">
                          <a:effectLst/>
                        </a:rPr>
                        <a:t>10 m R2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0.32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-0.23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-0.23</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0.43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-0.31</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-0.33</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0.15</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-0.13</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-0.08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xmlns="" val="486092994"/>
                  </a:ext>
                </a:extLst>
              </a:tr>
              <a:tr h="0">
                <a:tc>
                  <a:txBody>
                    <a:bodyPr/>
                    <a:lstStyle/>
                    <a:p>
                      <a:pPr algn="ctr" fontAlgn="b"/>
                      <a:r>
                        <a:rPr lang="en-US" sz="1200" u="none" strike="noStrike">
                          <a:effectLst/>
                        </a:rPr>
                        <a:t>Average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0.36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-0.27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-0.28</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0.49</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a:effectLst/>
                        </a:rPr>
                        <a:t>-0.37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-0.37</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0.16</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-0.12</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1200" u="none" strike="noStrike" dirty="0">
                          <a:effectLst/>
                        </a:rPr>
                        <a:t>-0.13</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xmlns="" val="4013687971"/>
                  </a:ext>
                </a:extLst>
              </a:tr>
            </a:tbl>
          </a:graphicData>
        </a:graphic>
      </p:graphicFrame>
      <p:sp>
        <p:nvSpPr>
          <p:cNvPr id="2" name="TextBox 1">
            <a:extLst>
              <a:ext uri="{FF2B5EF4-FFF2-40B4-BE49-F238E27FC236}">
                <a16:creationId xmlns:a16="http://schemas.microsoft.com/office/drawing/2014/main" xmlns="" id="{11025CFF-E516-3749-B55C-AD45A4B599BD}"/>
              </a:ext>
            </a:extLst>
          </p:cNvPr>
          <p:cNvSpPr txBox="1"/>
          <p:nvPr/>
        </p:nvSpPr>
        <p:spPr>
          <a:xfrm>
            <a:off x="2061274" y="4060556"/>
            <a:ext cx="8400081" cy="1169551"/>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Table S6. Nucleosome accessibility correlate with remodeler density. </a:t>
            </a:r>
            <a:r>
              <a:rPr lang="en-US" sz="1400" dirty="0">
                <a:latin typeface="Arial" panose="020B0604020202020204" pitchFamily="34" charset="0"/>
                <a:cs typeface="Arial" panose="020B0604020202020204" pitchFamily="34" charset="0"/>
              </a:rPr>
              <a:t>Pearson correlations were determined for accessibility scores and remodeler density for all genes (A). Additionally, genes were grouped into quintiles based on remodeler density. Pearson correlations were then determined for accessibility and remodeler density scores for quintiles 1 and 5 (B) and quintiles 2–4 (C). </a:t>
            </a:r>
          </a:p>
          <a:p>
            <a:endParaRPr lang="en-US" sz="1400" dirty="0"/>
          </a:p>
        </p:txBody>
      </p:sp>
    </p:spTree>
    <p:extLst>
      <p:ext uri="{BB962C8B-B14F-4D97-AF65-F5344CB8AC3E}">
        <p14:creationId xmlns:p14="http://schemas.microsoft.com/office/powerpoint/2010/main" val="3513067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1CEE9531-FF32-C949-9CF9-4DD27551AD6C}"/>
              </a:ext>
            </a:extLst>
          </p:cNvPr>
          <p:cNvGraphicFramePr>
            <a:graphicFrameLocks noGrp="1"/>
          </p:cNvGraphicFramePr>
          <p:nvPr>
            <p:extLst>
              <p:ext uri="{D42A27DB-BD31-4B8C-83A1-F6EECF244321}">
                <p14:modId xmlns:p14="http://schemas.microsoft.com/office/powerpoint/2010/main" val="3796672098"/>
              </p:ext>
            </p:extLst>
          </p:nvPr>
        </p:nvGraphicFramePr>
        <p:xfrm>
          <a:off x="1593977" y="193040"/>
          <a:ext cx="9344954" cy="5608320"/>
        </p:xfrm>
        <a:graphic>
          <a:graphicData uri="http://schemas.openxmlformats.org/drawingml/2006/table">
            <a:tbl>
              <a:tblPr firstRow="1" bandRow="1">
                <a:tableStyleId>{073A0DAA-6AF3-43AB-8588-CEC1D06C72B9}</a:tableStyleId>
              </a:tblPr>
              <a:tblGrid>
                <a:gridCol w="735380">
                  <a:extLst>
                    <a:ext uri="{9D8B030D-6E8A-4147-A177-3AD203B41FA5}">
                      <a16:colId xmlns:a16="http://schemas.microsoft.com/office/drawing/2014/main" xmlns="" val="3756251773"/>
                    </a:ext>
                  </a:extLst>
                </a:gridCol>
                <a:gridCol w="1270627">
                  <a:extLst>
                    <a:ext uri="{9D8B030D-6E8A-4147-A177-3AD203B41FA5}">
                      <a16:colId xmlns:a16="http://schemas.microsoft.com/office/drawing/2014/main" xmlns="" val="3425557066"/>
                    </a:ext>
                  </a:extLst>
                </a:gridCol>
                <a:gridCol w="990853">
                  <a:extLst>
                    <a:ext uri="{9D8B030D-6E8A-4147-A177-3AD203B41FA5}">
                      <a16:colId xmlns:a16="http://schemas.microsoft.com/office/drawing/2014/main" xmlns="" val="1770472896"/>
                    </a:ext>
                  </a:extLst>
                </a:gridCol>
                <a:gridCol w="949829">
                  <a:extLst>
                    <a:ext uri="{9D8B030D-6E8A-4147-A177-3AD203B41FA5}">
                      <a16:colId xmlns:a16="http://schemas.microsoft.com/office/drawing/2014/main" xmlns="" val="1437500911"/>
                    </a:ext>
                  </a:extLst>
                </a:gridCol>
                <a:gridCol w="949829">
                  <a:extLst>
                    <a:ext uri="{9D8B030D-6E8A-4147-A177-3AD203B41FA5}">
                      <a16:colId xmlns:a16="http://schemas.microsoft.com/office/drawing/2014/main" xmlns="" val="3163886253"/>
                    </a:ext>
                  </a:extLst>
                </a:gridCol>
                <a:gridCol w="949829">
                  <a:extLst>
                    <a:ext uri="{9D8B030D-6E8A-4147-A177-3AD203B41FA5}">
                      <a16:colId xmlns:a16="http://schemas.microsoft.com/office/drawing/2014/main" xmlns="" val="102921680"/>
                    </a:ext>
                  </a:extLst>
                </a:gridCol>
                <a:gridCol w="949829">
                  <a:extLst>
                    <a:ext uri="{9D8B030D-6E8A-4147-A177-3AD203B41FA5}">
                      <a16:colId xmlns:a16="http://schemas.microsoft.com/office/drawing/2014/main" xmlns="" val="3031142888"/>
                    </a:ext>
                  </a:extLst>
                </a:gridCol>
                <a:gridCol w="949829">
                  <a:extLst>
                    <a:ext uri="{9D8B030D-6E8A-4147-A177-3AD203B41FA5}">
                      <a16:colId xmlns:a16="http://schemas.microsoft.com/office/drawing/2014/main" xmlns="" val="4065438957"/>
                    </a:ext>
                  </a:extLst>
                </a:gridCol>
                <a:gridCol w="743703">
                  <a:extLst>
                    <a:ext uri="{9D8B030D-6E8A-4147-A177-3AD203B41FA5}">
                      <a16:colId xmlns:a16="http://schemas.microsoft.com/office/drawing/2014/main" xmlns="" val="1879146752"/>
                    </a:ext>
                  </a:extLst>
                </a:gridCol>
                <a:gridCol w="855246">
                  <a:extLst>
                    <a:ext uri="{9D8B030D-6E8A-4147-A177-3AD203B41FA5}">
                      <a16:colId xmlns:a16="http://schemas.microsoft.com/office/drawing/2014/main" xmlns="" val="3198958819"/>
                    </a:ext>
                  </a:extLst>
                </a:gridCol>
              </a:tblGrid>
              <a:tr h="680118">
                <a:tc gridSpan="2">
                  <a:txBody>
                    <a:bodyPr/>
                    <a:lstStyle/>
                    <a:p>
                      <a:pPr algn="ctr"/>
                      <a:r>
                        <a:rPr lang="en-US" sz="1400" dirty="0"/>
                        <a:t>Sample</a:t>
                      </a:r>
                      <a:endParaRPr lang="en-US" sz="1400" dirty="0">
                        <a:solidFill>
                          <a:schemeClr val="tx1"/>
                        </a:solidFill>
                      </a:endParaRPr>
                    </a:p>
                  </a:txBody>
                  <a:tcPr anchor="ctr"/>
                </a:tc>
                <a:tc hMerge="1">
                  <a:txBody>
                    <a:bodyPr/>
                    <a:lstStyle/>
                    <a:p>
                      <a:pPr algn="ctr"/>
                      <a:endParaRPr lang="en-US" sz="1400" dirty="0">
                        <a:solidFill>
                          <a:schemeClr val="tx1"/>
                        </a:solidFill>
                      </a:endParaRPr>
                    </a:p>
                  </a:txBody>
                  <a:tcPr anchor="ctr"/>
                </a:tc>
                <a:tc>
                  <a:txBody>
                    <a:bodyPr/>
                    <a:lstStyle/>
                    <a:p>
                      <a:pPr algn="ctr"/>
                      <a:r>
                        <a:rPr lang="en-US" sz="1400" dirty="0"/>
                        <a:t>Total Reads</a:t>
                      </a:r>
                      <a:endParaRPr lang="en-US" sz="1400" dirty="0">
                        <a:solidFill>
                          <a:schemeClr val="tx1"/>
                        </a:solidFill>
                      </a:endParaRPr>
                    </a:p>
                  </a:txBody>
                  <a:tcPr anchor="ctr"/>
                </a:tc>
                <a:tc>
                  <a:txBody>
                    <a:bodyPr/>
                    <a:lstStyle/>
                    <a:p>
                      <a:pPr algn="ctr"/>
                      <a:r>
                        <a:rPr lang="en-US" sz="1400" dirty="0"/>
                        <a:t>Yeast aligned 1x</a:t>
                      </a:r>
                      <a:endParaRPr lang="en-US" sz="1400" dirty="0">
                        <a:solidFill>
                          <a:schemeClr val="tx1"/>
                        </a:solidFill>
                      </a:endParaRPr>
                    </a:p>
                  </a:txBody>
                  <a:tcPr anchor="ctr"/>
                </a:tc>
                <a:tc>
                  <a:txBody>
                    <a:bodyPr/>
                    <a:lstStyle/>
                    <a:p>
                      <a:pPr algn="ctr"/>
                      <a:r>
                        <a:rPr lang="en-US" sz="1400" dirty="0"/>
                        <a:t>Yeast aligned &gt;1</a:t>
                      </a:r>
                      <a:endParaRPr lang="en-US" sz="1400" dirty="0">
                        <a:solidFill>
                          <a:schemeClr val="tx1"/>
                        </a:solidFill>
                      </a:endParaRPr>
                    </a:p>
                  </a:txBody>
                  <a:tcPr anchor="ctr"/>
                </a:tc>
                <a:tc>
                  <a:txBody>
                    <a:bodyPr/>
                    <a:lstStyle/>
                    <a:p>
                      <a:pPr algn="ctr"/>
                      <a:r>
                        <a:rPr lang="en-US" sz="1400" dirty="0"/>
                        <a:t>Total yeast aligned</a:t>
                      </a:r>
                      <a:endParaRPr lang="en-US" sz="1400" dirty="0">
                        <a:solidFill>
                          <a:schemeClr val="tx1"/>
                        </a:solidFill>
                      </a:endParaRPr>
                    </a:p>
                  </a:txBody>
                  <a:tcPr anchor="ctr"/>
                </a:tc>
                <a:tc>
                  <a:txBody>
                    <a:bodyPr/>
                    <a:lstStyle/>
                    <a:p>
                      <a:pPr algn="ctr"/>
                      <a:r>
                        <a:rPr lang="en-US" sz="1400" dirty="0"/>
                        <a:t>Total mouse aligned</a:t>
                      </a:r>
                      <a:endParaRPr lang="en-US" sz="1400" dirty="0">
                        <a:solidFill>
                          <a:schemeClr val="tx1"/>
                        </a:solidFill>
                      </a:endParaRPr>
                    </a:p>
                  </a:txBody>
                  <a:tcPr anchor="ctr"/>
                </a:tc>
                <a:tc>
                  <a:txBody>
                    <a:bodyPr/>
                    <a:lstStyle/>
                    <a:p>
                      <a:pPr algn="ctr"/>
                      <a:r>
                        <a:rPr lang="en-US" sz="1400" dirty="0"/>
                        <a:t>Total aligned</a:t>
                      </a:r>
                      <a:endParaRPr lang="en-US" sz="1400" dirty="0">
                        <a:solidFill>
                          <a:schemeClr val="tx1"/>
                        </a:solidFill>
                      </a:endParaRPr>
                    </a:p>
                  </a:txBody>
                  <a:tcPr anchor="ctr"/>
                </a:tc>
                <a:tc>
                  <a:txBody>
                    <a:bodyPr/>
                    <a:lstStyle/>
                    <a:p>
                      <a:pPr algn="ctr"/>
                      <a:r>
                        <a:rPr lang="en-US" sz="1400" dirty="0"/>
                        <a:t>% aligned</a:t>
                      </a:r>
                      <a:endParaRPr lang="en-US" sz="1400" dirty="0">
                        <a:solidFill>
                          <a:schemeClr val="tx1"/>
                        </a:solidFill>
                      </a:endParaRPr>
                    </a:p>
                  </a:txBody>
                  <a:tcPr anchor="ctr"/>
                </a:tc>
                <a:tc>
                  <a:txBody>
                    <a:bodyPr/>
                    <a:lstStyle/>
                    <a:p>
                      <a:pPr algn="ctr"/>
                      <a:r>
                        <a:rPr lang="en-US" sz="1400" dirty="0"/>
                        <a:t>Yeast/Mouse</a:t>
                      </a:r>
                      <a:endParaRPr lang="en-US" sz="1400" dirty="0">
                        <a:solidFill>
                          <a:schemeClr val="tx1"/>
                        </a:solidFill>
                      </a:endParaRPr>
                    </a:p>
                  </a:txBody>
                  <a:tcPr anchor="ctr"/>
                </a:tc>
                <a:extLst>
                  <a:ext uri="{0D108BD9-81ED-4DB2-BD59-A6C34878D82A}">
                    <a16:rowId xmlns:a16="http://schemas.microsoft.com/office/drawing/2014/main" xmlns="" val="2043238824"/>
                  </a:ext>
                </a:extLst>
              </a:tr>
              <a:tr h="301889">
                <a:tc rowSpan="6">
                  <a:txBody>
                    <a:bodyPr/>
                    <a:lstStyle/>
                    <a:p>
                      <a:pPr algn="ctr"/>
                      <a:r>
                        <a:rPr lang="en-US" sz="1400" dirty="0"/>
                        <a:t>Limited Digestion</a:t>
                      </a:r>
                      <a:endParaRPr lang="en-US" sz="1400" dirty="0">
                        <a:solidFill>
                          <a:schemeClr val="tx1"/>
                        </a:solidFill>
                        <a:latin typeface="Arial" panose="020B0604020202020204" pitchFamily="34" charset="0"/>
                        <a:cs typeface="Arial" panose="020B0604020202020204" pitchFamily="34" charset="0"/>
                      </a:endParaRPr>
                    </a:p>
                  </a:txBody>
                  <a:tcPr vert="vert270" anchor="ctr"/>
                </a:tc>
                <a:tc>
                  <a:txBody>
                    <a:bodyPr/>
                    <a:lstStyle/>
                    <a:p>
                      <a:pPr algn="ctr"/>
                      <a:r>
                        <a:rPr lang="en-US" sz="1400" b="1" dirty="0"/>
                        <a:t>WT Input</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rtl="0" fontAlgn="ctr"/>
                      <a:r>
                        <a:rPr lang="en-US" sz="1400" u="none" strike="noStrike" dirty="0">
                          <a:effectLst/>
                        </a:rPr>
                        <a:t>10,911,200</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dirty="0">
                          <a:effectLst/>
                        </a:rPr>
                        <a:t>4,622,787</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1,366,393</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5,989,180</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4,561,727</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10,550,907</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96.7</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1.31</a:t>
                      </a:r>
                      <a:endParaRPr lang="en-US" sz="14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xmlns="" val="1532459490"/>
                  </a:ext>
                </a:extLst>
              </a:tr>
              <a:tr h="301889">
                <a:tc vMerge="1">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US" sz="1400" b="1" dirty="0"/>
                        <a:t>WT AP</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rtl="0" fontAlgn="ctr"/>
                      <a:r>
                        <a:rPr lang="en-US" sz="1400" u="none" strike="noStrike">
                          <a:effectLst/>
                        </a:rPr>
                        <a:t>7,279,829</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dirty="0">
                          <a:solidFill>
                            <a:schemeClr val="tx1"/>
                          </a:solidFill>
                          <a:effectLst/>
                        </a:rPr>
                        <a:t>411,955</a:t>
                      </a:r>
                      <a:endParaRPr lang="en-US" sz="1400" b="0" i="0" u="none" strike="noStrike" dirty="0">
                        <a:solidFill>
                          <a:schemeClr val="tx1"/>
                        </a:solidFill>
                        <a:effectLst/>
                        <a:latin typeface="Arial" panose="020B0604020202020204" pitchFamily="34" charset="0"/>
                      </a:endParaRPr>
                    </a:p>
                  </a:txBody>
                  <a:tcPr marL="9525" marR="9525" marT="9525" marB="0" anchor="ctr"/>
                </a:tc>
                <a:tc>
                  <a:txBody>
                    <a:bodyPr/>
                    <a:lstStyle/>
                    <a:p>
                      <a:pPr algn="ctr" rtl="0" fontAlgn="ctr"/>
                      <a:r>
                        <a:rPr lang="en-US" sz="1400" u="none" strike="noStrike" dirty="0">
                          <a:effectLst/>
                        </a:rPr>
                        <a:t>98,491</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510,446</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5,713,074</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6,223,520</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85.5</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0.09</a:t>
                      </a:r>
                      <a:endParaRPr lang="en-US" sz="14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xmlns="" val="1506693519"/>
                  </a:ext>
                </a:extLst>
              </a:tr>
              <a:tr h="301889">
                <a:tc vMerge="1">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US" sz="1400" b="1" dirty="0"/>
                        <a:t>S102C Input</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rtl="0" fontAlgn="ctr"/>
                      <a:r>
                        <a:rPr lang="en-US" sz="1400" u="none" strike="noStrike">
                          <a:effectLst/>
                        </a:rPr>
                        <a:t>8,703,547</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dirty="0">
                          <a:effectLst/>
                        </a:rPr>
                        <a:t>3,532,863</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929,167</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4,462,030</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3,562,629</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8,024,659</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92.2</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1.25</a:t>
                      </a:r>
                      <a:endParaRPr lang="en-US" sz="14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xmlns="" val="3751953288"/>
                  </a:ext>
                </a:extLst>
              </a:tr>
              <a:tr h="301889">
                <a:tc vMerge="1">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US" sz="1400" b="1" dirty="0"/>
                        <a:t>S102C AP</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rtl="0" fontAlgn="ctr"/>
                      <a:r>
                        <a:rPr lang="en-US" sz="1400" u="none" strike="noStrike">
                          <a:effectLst/>
                        </a:rPr>
                        <a:t>7,631,725</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dirty="0">
                          <a:solidFill>
                            <a:schemeClr val="tx1"/>
                          </a:solidFill>
                          <a:effectLst/>
                        </a:rPr>
                        <a:t>282,448</a:t>
                      </a:r>
                      <a:endParaRPr lang="en-US" sz="1400" b="0" i="0" u="none" strike="noStrike" dirty="0">
                        <a:solidFill>
                          <a:schemeClr val="tx1"/>
                        </a:solidFill>
                        <a:effectLst/>
                        <a:latin typeface="Arial" panose="020B0604020202020204" pitchFamily="34" charset="0"/>
                      </a:endParaRPr>
                    </a:p>
                  </a:txBody>
                  <a:tcPr marL="9525" marR="9525" marT="9525" marB="0" anchor="ctr"/>
                </a:tc>
                <a:tc>
                  <a:txBody>
                    <a:bodyPr/>
                    <a:lstStyle/>
                    <a:p>
                      <a:pPr algn="ctr" rtl="0" fontAlgn="ctr"/>
                      <a:r>
                        <a:rPr lang="en-US" sz="1400" u="none" strike="noStrike" dirty="0">
                          <a:effectLst/>
                        </a:rPr>
                        <a:t>65,974</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348,422</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6,252,554</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6,600,976</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86.5</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0.06</a:t>
                      </a:r>
                      <a:endParaRPr lang="en-US" sz="14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xmlns="" val="3531133940"/>
                  </a:ext>
                </a:extLst>
              </a:tr>
              <a:tr h="301889">
                <a:tc vMerge="1">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US" sz="1400" b="1" dirty="0"/>
                        <a:t>A110C Input</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rtl="0" fontAlgn="ctr"/>
                      <a:r>
                        <a:rPr lang="en-US" sz="1400" u="none" strike="noStrike">
                          <a:effectLst/>
                        </a:rPr>
                        <a:t>9,088,474</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dirty="0">
                          <a:effectLst/>
                        </a:rPr>
                        <a:t>3,506,403</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dirty="0">
                          <a:effectLst/>
                        </a:rPr>
                        <a:t>806,583</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4,312,986</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4,340,337</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8,653,323</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95.2</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0.99</a:t>
                      </a:r>
                      <a:endParaRPr lang="en-US" sz="14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xmlns="" val="59928406"/>
                  </a:ext>
                </a:extLst>
              </a:tr>
              <a:tr h="301889">
                <a:tc vMerge="1">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US" sz="1400" b="1" dirty="0"/>
                        <a:t>A110C AP</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rtl="0" fontAlgn="ctr"/>
                      <a:r>
                        <a:rPr lang="en-US" sz="1400" u="none" strike="noStrike" dirty="0">
                          <a:effectLst/>
                        </a:rPr>
                        <a:t>8,350,856</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dirty="0">
                          <a:solidFill>
                            <a:schemeClr val="tx1"/>
                          </a:solidFill>
                          <a:effectLst/>
                        </a:rPr>
                        <a:t>260,459</a:t>
                      </a:r>
                      <a:endParaRPr lang="en-US" sz="1400" b="0" i="0" u="none" strike="noStrike" dirty="0">
                        <a:solidFill>
                          <a:schemeClr val="tx1"/>
                        </a:solidFill>
                        <a:effectLst/>
                        <a:latin typeface="Arial" panose="020B0604020202020204" pitchFamily="34" charset="0"/>
                      </a:endParaRPr>
                    </a:p>
                  </a:txBody>
                  <a:tcPr marL="9525" marR="9525" marT="9525" marB="0" anchor="ctr"/>
                </a:tc>
                <a:tc>
                  <a:txBody>
                    <a:bodyPr/>
                    <a:lstStyle/>
                    <a:p>
                      <a:pPr algn="ctr" rtl="0" fontAlgn="ctr"/>
                      <a:r>
                        <a:rPr lang="en-US" sz="1400" u="none" strike="noStrike" dirty="0">
                          <a:effectLst/>
                        </a:rPr>
                        <a:t>50,734</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311,193</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7,445,954</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7,757,147</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92.9</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dirty="0">
                          <a:effectLst/>
                        </a:rPr>
                        <a:t>0.04</a:t>
                      </a:r>
                      <a:endParaRPr lang="en-US" sz="1400" b="0" i="0" u="none" strike="noStrike" dirty="0">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xmlns="" val="762640654"/>
                  </a:ext>
                </a:extLst>
              </a:tr>
              <a:tr h="301889">
                <a:tc rowSpan="4">
                  <a:txBody>
                    <a:bodyPr/>
                    <a:lstStyle/>
                    <a:p>
                      <a:pPr algn="ctr"/>
                      <a:r>
                        <a:rPr lang="en-US" sz="1400" dirty="0">
                          <a:solidFill>
                            <a:schemeClr val="tx1"/>
                          </a:solidFill>
                          <a:latin typeface="Arial" panose="020B0604020202020204" pitchFamily="34" charset="0"/>
                          <a:cs typeface="Arial" panose="020B0604020202020204" pitchFamily="34" charset="0"/>
                        </a:rPr>
                        <a:t>Moderate Digestion</a:t>
                      </a:r>
                    </a:p>
                  </a:txBody>
                  <a:tcPr vert="vert270" anchor="ctr"/>
                </a:tc>
                <a:tc>
                  <a:txBody>
                    <a:bodyPr/>
                    <a:lstStyle/>
                    <a:p>
                      <a:pPr algn="ctr"/>
                      <a:r>
                        <a:rPr lang="en-US" sz="1400" b="1" dirty="0"/>
                        <a:t>WT Input</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rtl="0" fontAlgn="b"/>
                      <a:r>
                        <a:rPr lang="en-US" sz="1400" u="none" strike="noStrike" dirty="0">
                          <a:effectLst/>
                        </a:rPr>
                        <a:t>14,390,464</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dirty="0">
                          <a:effectLst/>
                        </a:rPr>
                        <a:t>9,538,279</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dirty="0">
                          <a:effectLst/>
                        </a:rPr>
                        <a:t>3,315,404</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dirty="0">
                          <a:effectLst/>
                        </a:rPr>
                        <a:t>12,853,683</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a:effectLst/>
                        </a:rPr>
                        <a:t>252,330</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a:effectLst/>
                        </a:rPr>
                        <a:t>13,106,013</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91.1</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a:effectLst/>
                        </a:rPr>
                        <a:t>50.9</a:t>
                      </a:r>
                      <a:endParaRPr lang="en-US" sz="14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xmlns="" val="3806884584"/>
                  </a:ext>
                </a:extLst>
              </a:tr>
              <a:tr h="301889">
                <a:tc vMerge="1">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vert="vert270" anchor="ctr"/>
                </a:tc>
                <a:tc>
                  <a:txBody>
                    <a:bodyPr/>
                    <a:lstStyle/>
                    <a:p>
                      <a:pPr algn="ctr"/>
                      <a:r>
                        <a:rPr lang="en-US" sz="1400" b="1" dirty="0"/>
                        <a:t>WT AP</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rtl="0" fontAlgn="b"/>
                      <a:r>
                        <a:rPr lang="en-US" sz="1400" u="none" strike="noStrike">
                          <a:effectLst/>
                        </a:rPr>
                        <a:t>2,583,904</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dirty="0">
                          <a:effectLst/>
                        </a:rPr>
                        <a:t>949,259</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dirty="0">
                          <a:effectLst/>
                        </a:rPr>
                        <a:t>226,013</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dirty="0">
                          <a:effectLst/>
                        </a:rPr>
                        <a:t>1,175,272</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dirty="0">
                          <a:effectLst/>
                        </a:rPr>
                        <a:t>1,260,773</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a:effectLst/>
                        </a:rPr>
                        <a:t>2,436,045</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a:effectLst/>
                        </a:rPr>
                        <a:t>94.2</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a:effectLst/>
                        </a:rPr>
                        <a:t>0.9</a:t>
                      </a:r>
                      <a:endParaRPr lang="en-US" sz="14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xmlns="" val="4000519948"/>
                  </a:ext>
                </a:extLst>
              </a:tr>
              <a:tr h="301889">
                <a:tc vMerge="1">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vert="vert270" anchor="ctr"/>
                </a:tc>
                <a:tc>
                  <a:txBody>
                    <a:bodyPr/>
                    <a:lstStyle/>
                    <a:p>
                      <a:pPr algn="ctr"/>
                      <a:r>
                        <a:rPr lang="en-US" sz="1400" b="1" dirty="0"/>
                        <a:t>S102C Input</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rtl="0" fontAlgn="b"/>
                      <a:r>
                        <a:rPr lang="en-US" sz="1400" u="none" strike="noStrike">
                          <a:effectLst/>
                        </a:rPr>
                        <a:t>7,678,466</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a:effectLst/>
                        </a:rPr>
                        <a:t>5,341,078</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dirty="0">
                          <a:effectLst/>
                        </a:rPr>
                        <a:t>1,308,469</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dirty="0">
                          <a:effectLst/>
                        </a:rPr>
                        <a:t>6,649,547</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dirty="0">
                          <a:effectLst/>
                        </a:rPr>
                        <a:t>149,924</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dirty="0">
                          <a:effectLst/>
                        </a:rPr>
                        <a:t>6,799,471</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dirty="0">
                          <a:effectLst/>
                        </a:rPr>
                        <a:t>88.6</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a:effectLst/>
                        </a:rPr>
                        <a:t>44.4</a:t>
                      </a:r>
                      <a:endParaRPr lang="en-US" sz="14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xmlns="" val="2828564195"/>
                  </a:ext>
                </a:extLst>
              </a:tr>
              <a:tr h="301889">
                <a:tc vMerge="1">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vert="vert270" anchor="ctr"/>
                </a:tc>
                <a:tc>
                  <a:txBody>
                    <a:bodyPr/>
                    <a:lstStyle/>
                    <a:p>
                      <a:pPr algn="ctr"/>
                      <a:r>
                        <a:rPr lang="en-US" sz="1400" b="1" dirty="0"/>
                        <a:t>S102C AP</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rtl="0" fontAlgn="b"/>
                      <a:r>
                        <a:rPr lang="en-US" sz="1400" u="none" strike="noStrike">
                          <a:effectLst/>
                        </a:rPr>
                        <a:t>4,885,581</a:t>
                      </a:r>
                      <a:endParaRPr lang="en-US" sz="1400" b="0"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dirty="0">
                          <a:effectLst/>
                        </a:rPr>
                        <a:t>1,663,052</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dirty="0">
                          <a:effectLst/>
                        </a:rPr>
                        <a:t>296,257</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dirty="0">
                          <a:effectLst/>
                        </a:rPr>
                        <a:t>1,959,309</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dirty="0">
                          <a:effectLst/>
                        </a:rPr>
                        <a:t>2,648,364</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dirty="0">
                          <a:effectLst/>
                        </a:rPr>
                        <a:t>4,607,673</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400" u="none" strike="noStrike" dirty="0">
                          <a:effectLst/>
                        </a:rPr>
                        <a:t>94.3</a:t>
                      </a:r>
                      <a:endParaRPr lang="en-US" sz="14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b"/>
                      <a:r>
                        <a:rPr lang="en-US" sz="1400" u="none" strike="noStrike" dirty="0">
                          <a:effectLst/>
                        </a:rPr>
                        <a:t>0.7</a:t>
                      </a:r>
                      <a:endParaRPr lang="en-US" sz="1400" b="0" i="0" u="none" strike="noStrike" dirty="0">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xmlns="" val="456163208"/>
                  </a:ext>
                </a:extLst>
              </a:tr>
              <a:tr h="301889">
                <a:tc rowSpan="6">
                  <a:txBody>
                    <a:bodyPr/>
                    <a:lstStyle/>
                    <a:p>
                      <a:pPr algn="ctr"/>
                      <a:r>
                        <a:rPr lang="en-US" sz="1400" dirty="0"/>
                        <a:t>Normal Digestion</a:t>
                      </a:r>
                      <a:endParaRPr lang="en-US" sz="1400" dirty="0">
                        <a:solidFill>
                          <a:schemeClr val="tx1"/>
                        </a:solidFill>
                        <a:latin typeface="Arial" panose="020B0604020202020204" pitchFamily="34" charset="0"/>
                        <a:cs typeface="Arial" panose="020B0604020202020204" pitchFamily="34" charset="0"/>
                      </a:endParaRPr>
                    </a:p>
                  </a:txBody>
                  <a:tcPr vert="vert270" anchor="ctr"/>
                </a:tc>
                <a:tc>
                  <a:txBody>
                    <a:bodyPr/>
                    <a:lstStyle/>
                    <a:p>
                      <a:pPr algn="ctr"/>
                      <a:r>
                        <a:rPr lang="en-US" sz="1400" b="1" dirty="0"/>
                        <a:t>WT Input</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rtl="0" fontAlgn="b"/>
                      <a:r>
                        <a:rPr lang="en-US" sz="1400" b="0" i="0" u="none" strike="noStrike" dirty="0">
                          <a:solidFill>
                            <a:srgbClr val="000000"/>
                          </a:solidFill>
                          <a:effectLst/>
                          <a:latin typeface="+mn-lt"/>
                        </a:rPr>
                        <a:t>67,624,311</a:t>
                      </a:r>
                    </a:p>
                  </a:txBody>
                  <a:tcPr marL="9525" marR="9525" marT="9525" marB="0" anchor="ctr"/>
                </a:tc>
                <a:tc>
                  <a:txBody>
                    <a:bodyPr/>
                    <a:lstStyle/>
                    <a:p>
                      <a:pPr algn="ctr" rtl="0" fontAlgn="b"/>
                      <a:r>
                        <a:rPr lang="en-US" sz="1400" b="0" i="0" u="none" strike="noStrike" dirty="0">
                          <a:solidFill>
                            <a:srgbClr val="000000"/>
                          </a:solidFill>
                          <a:effectLst/>
                          <a:latin typeface="+mn-lt"/>
                        </a:rPr>
                        <a:t>50,009,952</a:t>
                      </a:r>
                    </a:p>
                  </a:txBody>
                  <a:tcPr marL="9525" marR="9525" marT="9525" marB="0" anchor="ctr"/>
                </a:tc>
                <a:tc>
                  <a:txBody>
                    <a:bodyPr/>
                    <a:lstStyle/>
                    <a:p>
                      <a:pPr algn="ctr" rtl="0" fontAlgn="b"/>
                      <a:r>
                        <a:rPr lang="en-US" sz="1400" b="0" i="0" u="none" strike="noStrike" dirty="0">
                          <a:solidFill>
                            <a:srgbClr val="000000"/>
                          </a:solidFill>
                          <a:effectLst/>
                          <a:latin typeface="+mn-lt"/>
                        </a:rPr>
                        <a:t>12,545,358</a:t>
                      </a:r>
                    </a:p>
                  </a:txBody>
                  <a:tcPr marL="9525" marR="9525" marT="9525" marB="0" anchor="ctr"/>
                </a:tc>
                <a:tc>
                  <a:txBody>
                    <a:bodyPr/>
                    <a:lstStyle/>
                    <a:p>
                      <a:pPr algn="ctr" rtl="0" fontAlgn="b"/>
                      <a:r>
                        <a:rPr lang="en-US" sz="1400" b="0" i="0" u="none" strike="noStrike" dirty="0">
                          <a:solidFill>
                            <a:srgbClr val="000000"/>
                          </a:solidFill>
                          <a:effectLst/>
                          <a:latin typeface="+mn-lt"/>
                        </a:rPr>
                        <a:t>62,555,310</a:t>
                      </a:r>
                    </a:p>
                  </a:txBody>
                  <a:tcPr marL="9525" marR="9525" marT="9525" marB="0" anchor="ctr"/>
                </a:tc>
                <a:tc>
                  <a:txBody>
                    <a:bodyPr/>
                    <a:lstStyle/>
                    <a:p>
                      <a:pPr algn="ctr" rtl="0" fontAlgn="b"/>
                      <a:r>
                        <a:rPr lang="en-US" sz="1400" b="0" i="0" u="none" strike="noStrike" dirty="0">
                          <a:solidFill>
                            <a:srgbClr val="000000"/>
                          </a:solidFill>
                          <a:effectLst/>
                          <a:latin typeface="+mn-lt"/>
                        </a:rPr>
                        <a:t>693,967</a:t>
                      </a:r>
                    </a:p>
                  </a:txBody>
                  <a:tcPr marL="9525" marR="9525" marT="9525" marB="0" anchor="ctr"/>
                </a:tc>
                <a:tc>
                  <a:txBody>
                    <a:bodyPr/>
                    <a:lstStyle/>
                    <a:p>
                      <a:pPr algn="ctr" rtl="0" fontAlgn="b"/>
                      <a:r>
                        <a:rPr lang="en-US" sz="1400" b="0" i="0" u="none" strike="noStrike" dirty="0">
                          <a:solidFill>
                            <a:srgbClr val="000000"/>
                          </a:solidFill>
                          <a:effectLst/>
                          <a:latin typeface="+mn-lt"/>
                        </a:rPr>
                        <a:t>63,249,277</a:t>
                      </a:r>
                    </a:p>
                  </a:txBody>
                  <a:tcPr marL="9525" marR="9525" marT="9525" marB="0" anchor="ctr"/>
                </a:tc>
                <a:tc>
                  <a:txBody>
                    <a:bodyPr/>
                    <a:lstStyle/>
                    <a:p>
                      <a:pPr algn="ctr" rtl="0" fontAlgn="ctr"/>
                      <a:r>
                        <a:rPr lang="en-US" sz="1400" b="0" i="0" u="none" strike="noStrike" dirty="0">
                          <a:solidFill>
                            <a:srgbClr val="000000"/>
                          </a:solidFill>
                          <a:effectLst/>
                          <a:latin typeface="+mn-lt"/>
                        </a:rPr>
                        <a:t>93.5</a:t>
                      </a:r>
                    </a:p>
                  </a:txBody>
                  <a:tcPr marL="9525" marR="9525" marT="9525" marB="0" anchor="ctr"/>
                </a:tc>
                <a:tc>
                  <a:txBody>
                    <a:bodyPr/>
                    <a:lstStyle/>
                    <a:p>
                      <a:pPr algn="ctr" rtl="0" fontAlgn="b"/>
                      <a:r>
                        <a:rPr lang="en-US" sz="1400" b="0" i="0" u="none" strike="noStrike" dirty="0">
                          <a:solidFill>
                            <a:srgbClr val="000000"/>
                          </a:solidFill>
                          <a:effectLst/>
                          <a:latin typeface="+mn-lt"/>
                        </a:rPr>
                        <a:t>90.14</a:t>
                      </a:r>
                    </a:p>
                  </a:txBody>
                  <a:tcPr marL="9525" marR="9525" marT="9525" marB="0" anchor="ctr"/>
                </a:tc>
                <a:extLst>
                  <a:ext uri="{0D108BD9-81ED-4DB2-BD59-A6C34878D82A}">
                    <a16:rowId xmlns:a16="http://schemas.microsoft.com/office/drawing/2014/main" xmlns="" val="1309753140"/>
                  </a:ext>
                </a:extLst>
              </a:tr>
              <a:tr h="301889">
                <a:tc vMerge="1">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US" sz="1400" b="1" dirty="0"/>
                        <a:t>WT AP</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rtl="0" fontAlgn="b"/>
                      <a:r>
                        <a:rPr lang="en-US" sz="1400" b="0" i="0" u="none" strike="noStrike" dirty="0">
                          <a:solidFill>
                            <a:srgbClr val="000000"/>
                          </a:solidFill>
                          <a:effectLst/>
                          <a:latin typeface="+mn-lt"/>
                        </a:rPr>
                        <a:t>10,945,622</a:t>
                      </a:r>
                    </a:p>
                  </a:txBody>
                  <a:tcPr marL="9525" marR="9525" marT="9525" marB="0" anchor="ctr"/>
                </a:tc>
                <a:tc>
                  <a:txBody>
                    <a:bodyPr/>
                    <a:lstStyle/>
                    <a:p>
                      <a:pPr algn="ctr" rtl="0" fontAlgn="b"/>
                      <a:r>
                        <a:rPr lang="en-US" sz="1400" b="0" i="0" u="none" strike="noStrike" dirty="0">
                          <a:solidFill>
                            <a:srgbClr val="000000"/>
                          </a:solidFill>
                          <a:effectLst/>
                          <a:latin typeface="+mn-lt"/>
                        </a:rPr>
                        <a:t>7,337,177</a:t>
                      </a:r>
                    </a:p>
                  </a:txBody>
                  <a:tcPr marL="9525" marR="9525" marT="9525" marB="0" anchor="ctr"/>
                </a:tc>
                <a:tc>
                  <a:txBody>
                    <a:bodyPr/>
                    <a:lstStyle/>
                    <a:p>
                      <a:pPr algn="ctr" rtl="0" fontAlgn="b"/>
                      <a:r>
                        <a:rPr lang="en-US" sz="1400" b="0" i="0" u="none" strike="noStrike" dirty="0">
                          <a:solidFill>
                            <a:srgbClr val="000000"/>
                          </a:solidFill>
                          <a:effectLst/>
                          <a:latin typeface="+mn-lt"/>
                        </a:rPr>
                        <a:t>1,870,755</a:t>
                      </a:r>
                    </a:p>
                  </a:txBody>
                  <a:tcPr marL="9525" marR="9525" marT="9525" marB="0" anchor="ctr"/>
                </a:tc>
                <a:tc>
                  <a:txBody>
                    <a:bodyPr/>
                    <a:lstStyle/>
                    <a:p>
                      <a:pPr algn="ctr" rtl="0" fontAlgn="b"/>
                      <a:r>
                        <a:rPr lang="en-US" sz="1400" b="0" i="0" u="none" strike="noStrike" dirty="0">
                          <a:solidFill>
                            <a:srgbClr val="000000"/>
                          </a:solidFill>
                          <a:effectLst/>
                          <a:latin typeface="+mn-lt"/>
                        </a:rPr>
                        <a:t>9,207,932</a:t>
                      </a:r>
                    </a:p>
                  </a:txBody>
                  <a:tcPr marL="9525" marR="9525" marT="9525" marB="0" anchor="ctr"/>
                </a:tc>
                <a:tc>
                  <a:txBody>
                    <a:bodyPr/>
                    <a:lstStyle/>
                    <a:p>
                      <a:pPr algn="ctr" rtl="0" fontAlgn="b"/>
                      <a:r>
                        <a:rPr lang="en-US" sz="1400" b="0" i="0" u="none" strike="noStrike" dirty="0">
                          <a:solidFill>
                            <a:srgbClr val="000000"/>
                          </a:solidFill>
                          <a:effectLst/>
                          <a:latin typeface="+mn-lt"/>
                        </a:rPr>
                        <a:t>1,102,987</a:t>
                      </a:r>
                    </a:p>
                  </a:txBody>
                  <a:tcPr marL="9525" marR="9525" marT="9525" marB="0" anchor="ctr"/>
                </a:tc>
                <a:tc>
                  <a:txBody>
                    <a:bodyPr/>
                    <a:lstStyle/>
                    <a:p>
                      <a:pPr algn="ctr" rtl="0" fontAlgn="b"/>
                      <a:r>
                        <a:rPr lang="en-US" sz="1400" b="0" i="0" u="none" strike="noStrike" dirty="0">
                          <a:solidFill>
                            <a:srgbClr val="000000"/>
                          </a:solidFill>
                          <a:effectLst/>
                          <a:latin typeface="+mn-lt"/>
                        </a:rPr>
                        <a:t>10,310,919</a:t>
                      </a:r>
                    </a:p>
                  </a:txBody>
                  <a:tcPr marL="9525" marR="9525" marT="9525" marB="0" anchor="ctr"/>
                </a:tc>
                <a:tc>
                  <a:txBody>
                    <a:bodyPr/>
                    <a:lstStyle/>
                    <a:p>
                      <a:pPr algn="ctr" rtl="0" fontAlgn="ctr"/>
                      <a:r>
                        <a:rPr lang="en-US" sz="1400" b="0" i="0" u="none" strike="noStrike" dirty="0">
                          <a:solidFill>
                            <a:srgbClr val="000000"/>
                          </a:solidFill>
                          <a:effectLst/>
                          <a:latin typeface="+mn-lt"/>
                        </a:rPr>
                        <a:t>94.2</a:t>
                      </a:r>
                    </a:p>
                  </a:txBody>
                  <a:tcPr marL="9525" marR="9525" marT="9525" marB="0" anchor="ctr"/>
                </a:tc>
                <a:tc>
                  <a:txBody>
                    <a:bodyPr/>
                    <a:lstStyle/>
                    <a:p>
                      <a:pPr algn="ctr" rtl="0" fontAlgn="b"/>
                      <a:r>
                        <a:rPr lang="en-US" sz="1400" b="0" i="0" u="none" strike="noStrike" dirty="0">
                          <a:solidFill>
                            <a:srgbClr val="000000"/>
                          </a:solidFill>
                          <a:effectLst/>
                          <a:latin typeface="+mn-lt"/>
                        </a:rPr>
                        <a:t>8.35</a:t>
                      </a:r>
                    </a:p>
                  </a:txBody>
                  <a:tcPr marL="9525" marR="9525" marT="9525" marB="0" anchor="ctr"/>
                </a:tc>
                <a:extLst>
                  <a:ext uri="{0D108BD9-81ED-4DB2-BD59-A6C34878D82A}">
                    <a16:rowId xmlns:a16="http://schemas.microsoft.com/office/drawing/2014/main" xmlns="" val="1163764905"/>
                  </a:ext>
                </a:extLst>
              </a:tr>
              <a:tr h="301889">
                <a:tc vMerge="1">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US" sz="1400" b="1" dirty="0"/>
                        <a:t>S102C Input</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rtl="0" fontAlgn="b"/>
                      <a:r>
                        <a:rPr lang="en-US" sz="1400" u="none" strike="noStrike" dirty="0">
                          <a:effectLst/>
                          <a:latin typeface="+mn-lt"/>
                        </a:rPr>
                        <a:t>50,864,440</a:t>
                      </a:r>
                      <a:endParaRPr lang="en-US" sz="1400" b="0" i="0" u="none" strike="noStrike" dirty="0">
                        <a:solidFill>
                          <a:srgbClr val="000000"/>
                        </a:solidFill>
                        <a:effectLst/>
                        <a:latin typeface="+mn-lt"/>
                      </a:endParaRPr>
                    </a:p>
                  </a:txBody>
                  <a:tcPr marL="9525" marR="9525" marT="9525" marB="0" anchor="ctr"/>
                </a:tc>
                <a:tc>
                  <a:txBody>
                    <a:bodyPr/>
                    <a:lstStyle/>
                    <a:p>
                      <a:pPr algn="ctr" rtl="0" fontAlgn="b"/>
                      <a:r>
                        <a:rPr lang="en-US" sz="1400" b="0" i="0" u="none" strike="noStrike" dirty="0">
                          <a:solidFill>
                            <a:srgbClr val="000000"/>
                          </a:solidFill>
                          <a:effectLst/>
                          <a:latin typeface="+mn-lt"/>
                        </a:rPr>
                        <a:t>40,174,496</a:t>
                      </a:r>
                    </a:p>
                  </a:txBody>
                  <a:tcPr marL="9525" marR="9525" marT="9525" marB="0" anchor="ctr"/>
                </a:tc>
                <a:tc>
                  <a:txBody>
                    <a:bodyPr/>
                    <a:lstStyle/>
                    <a:p>
                      <a:pPr algn="ctr" rtl="0" fontAlgn="b"/>
                      <a:r>
                        <a:rPr lang="en-US" sz="1400" b="0" i="0" u="none" strike="noStrike" dirty="0">
                          <a:solidFill>
                            <a:srgbClr val="000000"/>
                          </a:solidFill>
                          <a:effectLst/>
                          <a:latin typeface="+mn-lt"/>
                        </a:rPr>
                        <a:t>6,965,572</a:t>
                      </a:r>
                    </a:p>
                  </a:txBody>
                  <a:tcPr marL="9525" marR="9525" marT="9525" marB="0" anchor="ctr"/>
                </a:tc>
                <a:tc>
                  <a:txBody>
                    <a:bodyPr/>
                    <a:lstStyle/>
                    <a:p>
                      <a:pPr algn="ctr" rtl="0" fontAlgn="b"/>
                      <a:r>
                        <a:rPr lang="en-US" sz="1400" b="0" i="0" u="none" strike="noStrike" dirty="0">
                          <a:solidFill>
                            <a:srgbClr val="000000"/>
                          </a:solidFill>
                          <a:effectLst/>
                          <a:latin typeface="+mn-lt"/>
                        </a:rPr>
                        <a:t>47,140,068</a:t>
                      </a:r>
                    </a:p>
                  </a:txBody>
                  <a:tcPr marL="9525" marR="9525" marT="9525" marB="0" anchor="ctr"/>
                </a:tc>
                <a:tc>
                  <a:txBody>
                    <a:bodyPr/>
                    <a:lstStyle/>
                    <a:p>
                      <a:pPr algn="ctr" rtl="0" fontAlgn="b"/>
                      <a:r>
                        <a:rPr lang="en-US" sz="1400" b="0" i="0" u="none" strike="noStrike" dirty="0">
                          <a:solidFill>
                            <a:srgbClr val="000000"/>
                          </a:solidFill>
                          <a:effectLst/>
                          <a:latin typeface="+mn-lt"/>
                        </a:rPr>
                        <a:t>491,123</a:t>
                      </a:r>
                    </a:p>
                  </a:txBody>
                  <a:tcPr marL="9525" marR="9525" marT="952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47,631,191</a:t>
                      </a:r>
                    </a:p>
                  </a:txBody>
                  <a:tcPr marL="9525" marR="9525" marT="9525" marB="0" anchor="ctr"/>
                </a:tc>
                <a:tc>
                  <a:txBody>
                    <a:bodyPr/>
                    <a:lstStyle/>
                    <a:p>
                      <a:pPr algn="ctr" rtl="0" fontAlgn="ctr"/>
                      <a:r>
                        <a:rPr lang="en-US" sz="1400" b="0" i="0" u="none" strike="noStrike" dirty="0">
                          <a:solidFill>
                            <a:srgbClr val="000000"/>
                          </a:solidFill>
                          <a:effectLst/>
                          <a:latin typeface="+mn-lt"/>
                        </a:rPr>
                        <a:t>93.6</a:t>
                      </a:r>
                    </a:p>
                  </a:txBody>
                  <a:tcPr marL="9525" marR="9525" marT="9525" marB="0" anchor="ctr"/>
                </a:tc>
                <a:tc>
                  <a:txBody>
                    <a:bodyPr/>
                    <a:lstStyle/>
                    <a:p>
                      <a:pPr algn="ctr" rtl="0" fontAlgn="b"/>
                      <a:r>
                        <a:rPr lang="en-US" sz="1400" b="0" i="0" u="none" strike="noStrike" dirty="0">
                          <a:solidFill>
                            <a:srgbClr val="000000"/>
                          </a:solidFill>
                          <a:effectLst/>
                          <a:latin typeface="+mn-lt"/>
                        </a:rPr>
                        <a:t>95.98</a:t>
                      </a:r>
                    </a:p>
                  </a:txBody>
                  <a:tcPr marL="9525" marR="9525" marT="9525" marB="0" anchor="ctr"/>
                </a:tc>
                <a:extLst>
                  <a:ext uri="{0D108BD9-81ED-4DB2-BD59-A6C34878D82A}">
                    <a16:rowId xmlns:a16="http://schemas.microsoft.com/office/drawing/2014/main" xmlns="" val="57494142"/>
                  </a:ext>
                </a:extLst>
              </a:tr>
              <a:tr h="301889">
                <a:tc vMerge="1">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US" sz="1400" b="1" dirty="0"/>
                        <a:t>S102C AP</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rtl="0" fontAlgn="b"/>
                      <a:r>
                        <a:rPr lang="en-US" sz="1400" b="0" i="0" u="none" strike="noStrike" dirty="0">
                          <a:solidFill>
                            <a:srgbClr val="000000"/>
                          </a:solidFill>
                          <a:effectLst/>
                          <a:latin typeface="+mn-lt"/>
                        </a:rPr>
                        <a:t>10,870,779</a:t>
                      </a:r>
                    </a:p>
                  </a:txBody>
                  <a:tcPr marL="9525" marR="9525" marT="9525" marB="0" anchor="ctr"/>
                </a:tc>
                <a:tc>
                  <a:txBody>
                    <a:bodyPr/>
                    <a:lstStyle/>
                    <a:p>
                      <a:pPr algn="ctr" rtl="0" fontAlgn="b"/>
                      <a:r>
                        <a:rPr lang="en-US" sz="1400" b="0" i="0" u="none" strike="noStrike" dirty="0">
                          <a:solidFill>
                            <a:srgbClr val="000000"/>
                          </a:solidFill>
                          <a:effectLst/>
                          <a:latin typeface="+mn-lt"/>
                        </a:rPr>
                        <a:t>6,803,830</a:t>
                      </a:r>
                    </a:p>
                  </a:txBody>
                  <a:tcPr marL="9525" marR="9525" marT="9525" marB="0" anchor="ctr"/>
                </a:tc>
                <a:tc>
                  <a:txBody>
                    <a:bodyPr/>
                    <a:lstStyle/>
                    <a:p>
                      <a:pPr algn="ctr" rtl="0" fontAlgn="b"/>
                      <a:r>
                        <a:rPr lang="en-US" sz="1400" b="0" i="0" u="none" strike="noStrike" dirty="0">
                          <a:solidFill>
                            <a:srgbClr val="000000"/>
                          </a:solidFill>
                          <a:effectLst/>
                          <a:latin typeface="+mn-lt"/>
                        </a:rPr>
                        <a:t>1,260,922</a:t>
                      </a:r>
                    </a:p>
                  </a:txBody>
                  <a:tcPr marL="9525" marR="9525" marT="9525" marB="0" anchor="ctr"/>
                </a:tc>
                <a:tc>
                  <a:txBody>
                    <a:bodyPr/>
                    <a:lstStyle/>
                    <a:p>
                      <a:pPr algn="ctr" rtl="0" fontAlgn="b"/>
                      <a:r>
                        <a:rPr lang="en-US" sz="1400" b="0" i="0" u="none" strike="noStrike" dirty="0">
                          <a:solidFill>
                            <a:srgbClr val="000000"/>
                          </a:solidFill>
                          <a:effectLst/>
                          <a:latin typeface="+mn-lt"/>
                        </a:rPr>
                        <a:t>8,064,752</a:t>
                      </a:r>
                    </a:p>
                  </a:txBody>
                  <a:tcPr marL="9525" marR="9525" marT="9525" marB="0" anchor="ctr"/>
                </a:tc>
                <a:tc>
                  <a:txBody>
                    <a:bodyPr/>
                    <a:lstStyle/>
                    <a:p>
                      <a:pPr algn="ctr" rtl="0" fontAlgn="b"/>
                      <a:r>
                        <a:rPr lang="en-US" sz="1400" b="0" i="0" u="none" strike="noStrike" dirty="0">
                          <a:solidFill>
                            <a:srgbClr val="000000"/>
                          </a:solidFill>
                          <a:effectLst/>
                          <a:latin typeface="+mn-lt"/>
                        </a:rPr>
                        <a:t>1,851,952</a:t>
                      </a:r>
                    </a:p>
                  </a:txBody>
                  <a:tcPr marL="9525" marR="9525" marT="9525" marB="0" anchor="ctr"/>
                </a:tc>
                <a:tc>
                  <a:txBody>
                    <a:bodyPr/>
                    <a:lstStyle/>
                    <a:p>
                      <a:pPr algn="ctr" rtl="0" fontAlgn="b"/>
                      <a:r>
                        <a:rPr lang="en-US" sz="1400" b="0" i="0" u="none" strike="noStrike" dirty="0">
                          <a:solidFill>
                            <a:srgbClr val="000000"/>
                          </a:solidFill>
                          <a:effectLst/>
                          <a:latin typeface="+mn-lt"/>
                        </a:rPr>
                        <a:t>9,916,704</a:t>
                      </a:r>
                    </a:p>
                  </a:txBody>
                  <a:tcPr marL="9525" marR="9525" marT="9525" marB="0" anchor="ctr"/>
                </a:tc>
                <a:tc>
                  <a:txBody>
                    <a:bodyPr/>
                    <a:lstStyle/>
                    <a:p>
                      <a:pPr algn="ctr" rtl="0" fontAlgn="ctr"/>
                      <a:r>
                        <a:rPr lang="en-US" sz="1400" b="0" i="0" u="none" strike="noStrike" dirty="0">
                          <a:solidFill>
                            <a:srgbClr val="000000"/>
                          </a:solidFill>
                          <a:effectLst/>
                          <a:latin typeface="+mn-lt"/>
                        </a:rPr>
                        <a:t>91.2</a:t>
                      </a:r>
                    </a:p>
                  </a:txBody>
                  <a:tcPr marL="9525" marR="9525" marT="9525" marB="0" anchor="ctr"/>
                </a:tc>
                <a:tc>
                  <a:txBody>
                    <a:bodyPr/>
                    <a:lstStyle/>
                    <a:p>
                      <a:pPr algn="ctr" rtl="0" fontAlgn="b"/>
                      <a:r>
                        <a:rPr lang="en-US" sz="1400" b="0" i="0" u="none" strike="noStrike" dirty="0">
                          <a:solidFill>
                            <a:srgbClr val="000000"/>
                          </a:solidFill>
                          <a:effectLst/>
                          <a:latin typeface="+mn-lt"/>
                        </a:rPr>
                        <a:t>4.35</a:t>
                      </a:r>
                    </a:p>
                  </a:txBody>
                  <a:tcPr marL="9525" marR="9525" marT="9525" marB="0" anchor="ctr"/>
                </a:tc>
                <a:extLst>
                  <a:ext uri="{0D108BD9-81ED-4DB2-BD59-A6C34878D82A}">
                    <a16:rowId xmlns:a16="http://schemas.microsoft.com/office/drawing/2014/main" xmlns="" val="2378418726"/>
                  </a:ext>
                </a:extLst>
              </a:tr>
              <a:tr h="301889">
                <a:tc vMerge="1">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vert="vert270" anchor="ctr"/>
                </a:tc>
                <a:tc>
                  <a:txBody>
                    <a:bodyPr/>
                    <a:lstStyle/>
                    <a:p>
                      <a:pPr algn="ctr"/>
                      <a:r>
                        <a:rPr lang="en-US" sz="1400" b="1" dirty="0">
                          <a:solidFill>
                            <a:schemeClr val="tx1"/>
                          </a:solidFill>
                          <a:latin typeface="+mn-lt"/>
                          <a:cs typeface="Arial" panose="020B0604020202020204" pitchFamily="34" charset="0"/>
                        </a:rPr>
                        <a:t>A110C Input</a:t>
                      </a:r>
                    </a:p>
                  </a:txBody>
                  <a:tcPr anchor="ctr"/>
                </a:tc>
                <a:tc>
                  <a:txBody>
                    <a:bodyPr/>
                    <a:lstStyle/>
                    <a:p>
                      <a:pPr algn="ctr" rtl="0" fontAlgn="b"/>
                      <a:r>
                        <a:rPr lang="en-US" sz="1400" b="0" i="0" u="none" strike="noStrike" dirty="0">
                          <a:solidFill>
                            <a:srgbClr val="000000"/>
                          </a:solidFill>
                          <a:effectLst/>
                          <a:latin typeface="+mn-lt"/>
                        </a:rPr>
                        <a:t>32,435,686</a:t>
                      </a:r>
                    </a:p>
                  </a:txBody>
                  <a:tcPr marL="9525" marR="9525" marT="9525" marB="0" anchor="ctr"/>
                </a:tc>
                <a:tc>
                  <a:txBody>
                    <a:bodyPr/>
                    <a:lstStyle/>
                    <a:p>
                      <a:pPr algn="ctr" rtl="0" fontAlgn="b"/>
                      <a:r>
                        <a:rPr lang="en-US" sz="1400" b="0" i="0" u="none" strike="noStrike" dirty="0">
                          <a:solidFill>
                            <a:srgbClr val="000000"/>
                          </a:solidFill>
                          <a:effectLst/>
                          <a:latin typeface="+mn-lt"/>
                        </a:rPr>
                        <a:t>23,172,697</a:t>
                      </a:r>
                    </a:p>
                  </a:txBody>
                  <a:tcPr marL="9525" marR="9525" marT="9525" marB="0" anchor="ctr"/>
                </a:tc>
                <a:tc>
                  <a:txBody>
                    <a:bodyPr/>
                    <a:lstStyle/>
                    <a:p>
                      <a:pPr algn="ctr" rtl="0" fontAlgn="b"/>
                      <a:r>
                        <a:rPr lang="en-US" sz="1400" b="0" i="0" u="none" strike="noStrike" dirty="0">
                          <a:solidFill>
                            <a:srgbClr val="000000"/>
                          </a:solidFill>
                          <a:effectLst/>
                          <a:latin typeface="+mn-lt"/>
                        </a:rPr>
                        <a:t>5,467,921</a:t>
                      </a:r>
                    </a:p>
                  </a:txBody>
                  <a:tcPr marL="9525" marR="9525" marT="9525" marB="0" anchor="ctr"/>
                </a:tc>
                <a:tc>
                  <a:txBody>
                    <a:bodyPr/>
                    <a:lstStyle/>
                    <a:p>
                      <a:pPr algn="ctr" rtl="0" fontAlgn="b"/>
                      <a:r>
                        <a:rPr lang="en-US" sz="1400" b="0" i="0" u="none" strike="noStrike" dirty="0">
                          <a:solidFill>
                            <a:srgbClr val="000000"/>
                          </a:solidFill>
                          <a:effectLst/>
                          <a:latin typeface="+mn-lt"/>
                        </a:rPr>
                        <a:t>28,640,618</a:t>
                      </a:r>
                    </a:p>
                  </a:txBody>
                  <a:tcPr marL="9525" marR="9525" marT="9525" marB="0" anchor="ctr"/>
                </a:tc>
                <a:tc>
                  <a:txBody>
                    <a:bodyPr/>
                    <a:lstStyle/>
                    <a:p>
                      <a:pPr algn="ctr" rtl="0" fontAlgn="b"/>
                      <a:r>
                        <a:rPr lang="en-US" sz="1400" b="0" i="0" u="none" strike="noStrike" dirty="0">
                          <a:solidFill>
                            <a:srgbClr val="000000"/>
                          </a:solidFill>
                          <a:effectLst/>
                          <a:latin typeface="+mn-lt"/>
                        </a:rPr>
                        <a:t>354,953</a:t>
                      </a:r>
                    </a:p>
                  </a:txBody>
                  <a:tcPr marL="9525" marR="9525" marT="9525" marB="0" anchor="ctr"/>
                </a:tc>
                <a:tc>
                  <a:txBody>
                    <a:bodyPr/>
                    <a:lstStyle/>
                    <a:p>
                      <a:pPr algn="ctr" rtl="0" fontAlgn="b"/>
                      <a:r>
                        <a:rPr lang="en-US" sz="1400" b="0" i="0" u="none" strike="noStrike" dirty="0">
                          <a:solidFill>
                            <a:srgbClr val="000000"/>
                          </a:solidFill>
                          <a:effectLst/>
                          <a:latin typeface="+mn-lt"/>
                        </a:rPr>
                        <a:t>28,995,571</a:t>
                      </a:r>
                    </a:p>
                  </a:txBody>
                  <a:tcPr marL="9525" marR="9525" marT="9525" marB="0" anchor="ctr"/>
                </a:tc>
                <a:tc>
                  <a:txBody>
                    <a:bodyPr/>
                    <a:lstStyle/>
                    <a:p>
                      <a:pPr algn="ctr" rtl="0" fontAlgn="ctr"/>
                      <a:r>
                        <a:rPr lang="en-US" sz="1400" b="0" i="0" u="none" strike="noStrike" dirty="0">
                          <a:solidFill>
                            <a:srgbClr val="000000"/>
                          </a:solidFill>
                          <a:effectLst/>
                          <a:latin typeface="+mn-lt"/>
                        </a:rPr>
                        <a:t>89.4</a:t>
                      </a:r>
                    </a:p>
                  </a:txBody>
                  <a:tcPr marL="9525" marR="9525" marT="9525" marB="0" anchor="ctr"/>
                </a:tc>
                <a:tc>
                  <a:txBody>
                    <a:bodyPr/>
                    <a:lstStyle/>
                    <a:p>
                      <a:pPr algn="ctr" rtl="0" fontAlgn="b"/>
                      <a:r>
                        <a:rPr lang="en-US" sz="1400" b="0" i="0" u="none" strike="noStrike" dirty="0">
                          <a:solidFill>
                            <a:srgbClr val="000000"/>
                          </a:solidFill>
                          <a:effectLst/>
                          <a:latin typeface="+mn-lt"/>
                        </a:rPr>
                        <a:t>80.69</a:t>
                      </a:r>
                    </a:p>
                  </a:txBody>
                  <a:tcPr marL="9525" marR="9525" marT="9525" marB="0" anchor="ctr"/>
                </a:tc>
                <a:extLst>
                  <a:ext uri="{0D108BD9-81ED-4DB2-BD59-A6C34878D82A}">
                    <a16:rowId xmlns:a16="http://schemas.microsoft.com/office/drawing/2014/main" xmlns="" val="1545726185"/>
                  </a:ext>
                </a:extLst>
              </a:tr>
              <a:tr h="301889">
                <a:tc vMerge="1">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vert="vert270" anchor="ctr"/>
                </a:tc>
                <a:tc>
                  <a:txBody>
                    <a:bodyPr/>
                    <a:lstStyle/>
                    <a:p>
                      <a:pPr algn="ctr"/>
                      <a:r>
                        <a:rPr lang="en-US" sz="1400" b="1" dirty="0">
                          <a:solidFill>
                            <a:schemeClr val="tx1"/>
                          </a:solidFill>
                          <a:latin typeface="+mn-lt"/>
                          <a:cs typeface="Arial" panose="020B0604020202020204" pitchFamily="34" charset="0"/>
                        </a:rPr>
                        <a:t>A110C AP</a:t>
                      </a:r>
                    </a:p>
                  </a:txBody>
                  <a:tcPr anchor="ctr"/>
                </a:tc>
                <a:tc>
                  <a:txBody>
                    <a:bodyPr/>
                    <a:lstStyle/>
                    <a:p>
                      <a:pPr algn="ctr" rtl="0" fontAlgn="b"/>
                      <a:r>
                        <a:rPr lang="en-US" sz="1400" b="0" i="0" u="none" strike="noStrike" dirty="0">
                          <a:solidFill>
                            <a:srgbClr val="000000"/>
                          </a:solidFill>
                          <a:effectLst/>
                          <a:latin typeface="+mn-lt"/>
                        </a:rPr>
                        <a:t>6,011,850</a:t>
                      </a:r>
                    </a:p>
                  </a:txBody>
                  <a:tcPr marL="9525" marR="9525" marT="9525" marB="0" anchor="ctr"/>
                </a:tc>
                <a:tc>
                  <a:txBody>
                    <a:bodyPr/>
                    <a:lstStyle/>
                    <a:p>
                      <a:pPr algn="ctr" rtl="0" fontAlgn="b"/>
                      <a:r>
                        <a:rPr lang="en-US" sz="1400" b="0" i="0" u="none" strike="noStrike" dirty="0">
                          <a:solidFill>
                            <a:srgbClr val="000000"/>
                          </a:solidFill>
                          <a:effectLst/>
                          <a:latin typeface="+mn-lt"/>
                        </a:rPr>
                        <a:t>3,408,492</a:t>
                      </a:r>
                    </a:p>
                  </a:txBody>
                  <a:tcPr marL="9525" marR="9525" marT="9525" marB="0" anchor="ctr"/>
                </a:tc>
                <a:tc>
                  <a:txBody>
                    <a:bodyPr/>
                    <a:lstStyle/>
                    <a:p>
                      <a:pPr algn="ctr" rtl="0" fontAlgn="b"/>
                      <a:r>
                        <a:rPr lang="en-US" sz="1400" b="0" i="0" u="none" strike="noStrike" dirty="0">
                          <a:solidFill>
                            <a:srgbClr val="000000"/>
                          </a:solidFill>
                          <a:effectLst/>
                          <a:latin typeface="+mn-lt"/>
                        </a:rPr>
                        <a:t>808,445</a:t>
                      </a:r>
                    </a:p>
                  </a:txBody>
                  <a:tcPr marL="9525" marR="9525" marT="9525" marB="0" anchor="ctr"/>
                </a:tc>
                <a:tc>
                  <a:txBody>
                    <a:bodyPr/>
                    <a:lstStyle/>
                    <a:p>
                      <a:pPr algn="ctr" rtl="0" fontAlgn="b"/>
                      <a:r>
                        <a:rPr lang="en-US" sz="1400" b="0" i="0" u="none" strike="noStrike" dirty="0">
                          <a:solidFill>
                            <a:srgbClr val="000000"/>
                          </a:solidFill>
                          <a:effectLst/>
                          <a:latin typeface="+mn-lt"/>
                        </a:rPr>
                        <a:t>4,216,937</a:t>
                      </a:r>
                    </a:p>
                  </a:txBody>
                  <a:tcPr marL="9525" marR="9525" marT="9525" marB="0" anchor="ctr"/>
                </a:tc>
                <a:tc>
                  <a:txBody>
                    <a:bodyPr/>
                    <a:lstStyle/>
                    <a:p>
                      <a:pPr algn="ctr" rtl="0" fontAlgn="b"/>
                      <a:r>
                        <a:rPr lang="en-US" sz="1400" b="0" i="0" u="none" strike="noStrike" dirty="0">
                          <a:solidFill>
                            <a:srgbClr val="000000"/>
                          </a:solidFill>
                          <a:effectLst/>
                          <a:latin typeface="+mn-lt"/>
                        </a:rPr>
                        <a:t>964,029</a:t>
                      </a:r>
                    </a:p>
                  </a:txBody>
                  <a:tcPr marL="9525" marR="9525" marT="9525" marB="0" anchor="ctr"/>
                </a:tc>
                <a:tc>
                  <a:txBody>
                    <a:bodyPr/>
                    <a:lstStyle/>
                    <a:p>
                      <a:pPr algn="ctr" rtl="0" fontAlgn="b"/>
                      <a:r>
                        <a:rPr lang="en-US" sz="1400" b="0" i="0" u="none" strike="noStrike" dirty="0">
                          <a:solidFill>
                            <a:srgbClr val="000000"/>
                          </a:solidFill>
                          <a:effectLst/>
                          <a:latin typeface="+mn-lt"/>
                        </a:rPr>
                        <a:t>5,180,966</a:t>
                      </a:r>
                    </a:p>
                  </a:txBody>
                  <a:tcPr marL="9525" marR="9525" marT="9525" marB="0" anchor="ctr"/>
                </a:tc>
                <a:tc>
                  <a:txBody>
                    <a:bodyPr/>
                    <a:lstStyle/>
                    <a:p>
                      <a:pPr algn="ctr" rtl="0" fontAlgn="ctr"/>
                      <a:r>
                        <a:rPr lang="en-US" sz="1400" b="0" i="0" u="none" strike="noStrike" dirty="0">
                          <a:solidFill>
                            <a:srgbClr val="000000"/>
                          </a:solidFill>
                          <a:effectLst/>
                          <a:latin typeface="+mn-lt"/>
                        </a:rPr>
                        <a:t>86.2</a:t>
                      </a:r>
                    </a:p>
                  </a:txBody>
                  <a:tcPr marL="9525" marR="9525" marT="9525" marB="0" anchor="ctr"/>
                </a:tc>
                <a:tc>
                  <a:txBody>
                    <a:bodyPr/>
                    <a:lstStyle/>
                    <a:p>
                      <a:pPr algn="ctr" rtl="0" fontAlgn="b"/>
                      <a:r>
                        <a:rPr lang="en-US" sz="1400" b="0" i="0" u="none" strike="noStrike" dirty="0">
                          <a:solidFill>
                            <a:srgbClr val="000000"/>
                          </a:solidFill>
                          <a:effectLst/>
                          <a:latin typeface="+mn-lt"/>
                        </a:rPr>
                        <a:t>4.37</a:t>
                      </a:r>
                    </a:p>
                  </a:txBody>
                  <a:tcPr marL="9525" marR="9525" marT="9525" marB="0" anchor="ctr"/>
                </a:tc>
                <a:extLst>
                  <a:ext uri="{0D108BD9-81ED-4DB2-BD59-A6C34878D82A}">
                    <a16:rowId xmlns:a16="http://schemas.microsoft.com/office/drawing/2014/main" xmlns="" val="1088830004"/>
                  </a:ext>
                </a:extLst>
              </a:tr>
            </a:tbl>
          </a:graphicData>
        </a:graphic>
      </p:graphicFrame>
      <p:sp>
        <p:nvSpPr>
          <p:cNvPr id="3" name="TextBox 2">
            <a:extLst>
              <a:ext uri="{FF2B5EF4-FFF2-40B4-BE49-F238E27FC236}">
                <a16:creationId xmlns:a16="http://schemas.microsoft.com/office/drawing/2014/main" xmlns="" id="{21E4F352-5478-5541-B87A-7D158B0B2DC7}"/>
              </a:ext>
            </a:extLst>
          </p:cNvPr>
          <p:cNvSpPr txBox="1"/>
          <p:nvPr/>
        </p:nvSpPr>
        <p:spPr>
          <a:xfrm>
            <a:off x="1593977" y="5801360"/>
            <a:ext cx="9549304" cy="954107"/>
          </a:xfrm>
          <a:prstGeom prst="rect">
            <a:avLst/>
          </a:prstGeom>
          <a:noFill/>
        </p:spPr>
        <p:txBody>
          <a:bodyPr wrap="square" rtlCol="0">
            <a:spAutoFit/>
          </a:bodyPr>
          <a:lstStyle/>
          <a:p>
            <a:pPr lvl="0">
              <a:defRPr/>
            </a:pPr>
            <a:r>
              <a:rPr lang="en-US" sz="1400" b="1" dirty="0">
                <a:latin typeface="Arial" panose="020B0604020202020204" pitchFamily="34" charset="0"/>
                <a:cs typeface="Arial" panose="020B0604020202020204" pitchFamily="34" charset="0"/>
              </a:rPr>
              <a:t>Table S7. Sequencing summary statistics for internal nucleosome surface mutant sites. </a:t>
            </a:r>
            <a:r>
              <a:rPr lang="en-US" sz="1400" dirty="0">
                <a:latin typeface="Arial" panose="020B0604020202020204" pitchFamily="34" charset="0"/>
                <a:cs typeface="Arial" panose="020B0604020202020204" pitchFamily="34" charset="0"/>
              </a:rPr>
              <a:t>Yeast nuclei were modified and input and AP-selected nucleosome libraries prepared and sequenced as described in the text. 1 ng of mouse DNA was added as a normalization control to all samples. Note the yeast/mouse DNA ratio in wild-type samples exceeds that of mutants suggesting no enrichment above background.</a:t>
            </a:r>
            <a:endParaRPr lang="en-US" sz="1400" dirty="0"/>
          </a:p>
        </p:txBody>
      </p:sp>
    </p:spTree>
    <p:extLst>
      <p:ext uri="{BB962C8B-B14F-4D97-AF65-F5344CB8AC3E}">
        <p14:creationId xmlns:p14="http://schemas.microsoft.com/office/powerpoint/2010/main" val="1016773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433D8625-9B97-BA4E-9B95-99955758B14B}"/>
              </a:ext>
            </a:extLst>
          </p:cNvPr>
          <p:cNvGrpSpPr/>
          <p:nvPr/>
        </p:nvGrpSpPr>
        <p:grpSpPr>
          <a:xfrm>
            <a:off x="4657666" y="820048"/>
            <a:ext cx="3666450" cy="3903121"/>
            <a:chOff x="6459300" y="0"/>
            <a:chExt cx="3666450" cy="3903121"/>
          </a:xfrm>
        </p:grpSpPr>
        <p:grpSp>
          <p:nvGrpSpPr>
            <p:cNvPr id="3" name="Group 2">
              <a:extLst>
                <a:ext uri="{FF2B5EF4-FFF2-40B4-BE49-F238E27FC236}">
                  <a16:creationId xmlns:a16="http://schemas.microsoft.com/office/drawing/2014/main" xmlns="" id="{40DC3835-F86A-4446-985A-5658D5200030}"/>
                </a:ext>
              </a:extLst>
            </p:cNvPr>
            <p:cNvGrpSpPr/>
            <p:nvPr/>
          </p:nvGrpSpPr>
          <p:grpSpPr>
            <a:xfrm>
              <a:off x="6459300" y="4963"/>
              <a:ext cx="3666450" cy="3898158"/>
              <a:chOff x="6459299" y="-124421"/>
              <a:chExt cx="6252784" cy="6647940"/>
            </a:xfrm>
          </p:grpSpPr>
          <p:pic>
            <p:nvPicPr>
              <p:cNvPr id="6" name="Picture 5">
                <a:extLst>
                  <a:ext uri="{FF2B5EF4-FFF2-40B4-BE49-F238E27FC236}">
                    <a16:creationId xmlns:a16="http://schemas.microsoft.com/office/drawing/2014/main" xmlns="" id="{993E29CF-3BAC-0440-A064-905C50F986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5939"/>
              <a:stretch/>
            </p:blipFill>
            <p:spPr>
              <a:xfrm>
                <a:off x="6500281" y="198265"/>
                <a:ext cx="2369251" cy="2093844"/>
              </a:xfrm>
              <a:prstGeom prst="rect">
                <a:avLst/>
              </a:prstGeom>
            </p:spPr>
          </p:pic>
          <p:pic>
            <p:nvPicPr>
              <p:cNvPr id="7" name="Picture 6">
                <a:extLst>
                  <a:ext uri="{FF2B5EF4-FFF2-40B4-BE49-F238E27FC236}">
                    <a16:creationId xmlns:a16="http://schemas.microsoft.com/office/drawing/2014/main" xmlns="" id="{5C937CE1-AFAE-134A-946D-68ABF7B400B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5649"/>
              <a:stretch/>
            </p:blipFill>
            <p:spPr>
              <a:xfrm>
                <a:off x="8891397" y="188381"/>
                <a:ext cx="2544191" cy="2113612"/>
              </a:xfrm>
              <a:prstGeom prst="rect">
                <a:avLst/>
              </a:prstGeom>
            </p:spPr>
          </p:pic>
          <p:pic>
            <p:nvPicPr>
              <p:cNvPr id="8" name="Picture 7">
                <a:extLst>
                  <a:ext uri="{FF2B5EF4-FFF2-40B4-BE49-F238E27FC236}">
                    <a16:creationId xmlns:a16="http://schemas.microsoft.com/office/drawing/2014/main" xmlns="" id="{09EB0368-1AB9-AB4B-BA5E-2C843A25BEB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6274"/>
              <a:stretch/>
            </p:blipFill>
            <p:spPr>
              <a:xfrm>
                <a:off x="6459299" y="2236372"/>
                <a:ext cx="2444274" cy="2135848"/>
              </a:xfrm>
              <a:prstGeom prst="rect">
                <a:avLst/>
              </a:prstGeom>
            </p:spPr>
          </p:pic>
          <p:pic>
            <p:nvPicPr>
              <p:cNvPr id="9" name="Picture 8">
                <a:extLst>
                  <a:ext uri="{FF2B5EF4-FFF2-40B4-BE49-F238E27FC236}">
                    <a16:creationId xmlns:a16="http://schemas.microsoft.com/office/drawing/2014/main" xmlns="" id="{6741957A-6827-8F46-8341-587D08AAEE7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5751"/>
              <a:stretch/>
            </p:blipFill>
            <p:spPr>
              <a:xfrm>
                <a:off x="8907981" y="2236372"/>
                <a:ext cx="2527607" cy="2053757"/>
              </a:xfrm>
              <a:prstGeom prst="rect">
                <a:avLst/>
              </a:prstGeom>
            </p:spPr>
          </p:pic>
          <p:pic>
            <p:nvPicPr>
              <p:cNvPr id="10" name="Picture 9">
                <a:extLst>
                  <a:ext uri="{FF2B5EF4-FFF2-40B4-BE49-F238E27FC236}">
                    <a16:creationId xmlns:a16="http://schemas.microsoft.com/office/drawing/2014/main" xmlns="" id="{6B12DA39-D6FB-3E45-86CC-18917204C33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5759"/>
              <a:stretch/>
            </p:blipFill>
            <p:spPr>
              <a:xfrm>
                <a:off x="6504938" y="4372220"/>
                <a:ext cx="2424582" cy="2150839"/>
              </a:xfrm>
              <a:prstGeom prst="rect">
                <a:avLst/>
              </a:prstGeom>
            </p:spPr>
          </p:pic>
          <p:pic>
            <p:nvPicPr>
              <p:cNvPr id="11" name="Picture 10">
                <a:extLst>
                  <a:ext uri="{FF2B5EF4-FFF2-40B4-BE49-F238E27FC236}">
                    <a16:creationId xmlns:a16="http://schemas.microsoft.com/office/drawing/2014/main" xmlns="" id="{734FD8CD-3434-764F-B20F-7F1FD8F8A71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5781"/>
              <a:stretch/>
            </p:blipFill>
            <p:spPr>
              <a:xfrm>
                <a:off x="9015364" y="4372220"/>
                <a:ext cx="2424108" cy="2151299"/>
              </a:xfrm>
              <a:prstGeom prst="rect">
                <a:avLst/>
              </a:prstGeom>
            </p:spPr>
          </p:pic>
          <p:sp>
            <p:nvSpPr>
              <p:cNvPr id="12" name="TextBox 11">
                <a:extLst>
                  <a:ext uri="{FF2B5EF4-FFF2-40B4-BE49-F238E27FC236}">
                    <a16:creationId xmlns:a16="http://schemas.microsoft.com/office/drawing/2014/main" xmlns="" id="{794CDB19-6421-5D4E-AD9C-01D872308AAD}"/>
                  </a:ext>
                </a:extLst>
              </p:cNvPr>
              <p:cNvSpPr txBox="1"/>
              <p:nvPr/>
            </p:nvSpPr>
            <p:spPr>
              <a:xfrm>
                <a:off x="7078562" y="-124421"/>
                <a:ext cx="1410452" cy="419907"/>
              </a:xfrm>
              <a:prstGeom prst="rect">
                <a:avLst/>
              </a:prstGeom>
              <a:noFill/>
            </p:spPr>
            <p:txBody>
              <a:bodyPr wrap="square" rtlCol="0">
                <a:spAutoFit/>
              </a:bodyPr>
              <a:lstStyle/>
              <a:p>
                <a:pPr algn="ctr"/>
                <a:r>
                  <a:rPr lang="en-US" sz="1000" dirty="0">
                    <a:latin typeface="Arial" panose="020B0604020202020204" pitchFamily="34" charset="0"/>
                    <a:cs typeface="Arial" panose="020B0604020202020204" pitchFamily="34" charset="0"/>
                  </a:rPr>
                  <a:t>Inputs</a:t>
                </a:r>
              </a:p>
            </p:txBody>
          </p:sp>
          <p:sp>
            <p:nvSpPr>
              <p:cNvPr id="13" name="TextBox 12">
                <a:extLst>
                  <a:ext uri="{FF2B5EF4-FFF2-40B4-BE49-F238E27FC236}">
                    <a16:creationId xmlns:a16="http://schemas.microsoft.com/office/drawing/2014/main" xmlns="" id="{17C4B166-22DA-3142-A464-A9DAF5AF1440}"/>
                  </a:ext>
                </a:extLst>
              </p:cNvPr>
              <p:cNvSpPr txBox="1"/>
              <p:nvPr/>
            </p:nvSpPr>
            <p:spPr>
              <a:xfrm>
                <a:off x="11301631" y="1002424"/>
                <a:ext cx="972298" cy="419907"/>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10 sec</a:t>
                </a:r>
              </a:p>
            </p:txBody>
          </p:sp>
          <p:sp>
            <p:nvSpPr>
              <p:cNvPr id="14" name="TextBox 13">
                <a:extLst>
                  <a:ext uri="{FF2B5EF4-FFF2-40B4-BE49-F238E27FC236}">
                    <a16:creationId xmlns:a16="http://schemas.microsoft.com/office/drawing/2014/main" xmlns="" id="{5D4C3403-A72D-F44F-B64F-CA23DD580BF4}"/>
                  </a:ext>
                </a:extLst>
              </p:cNvPr>
              <p:cNvSpPr txBox="1"/>
              <p:nvPr/>
            </p:nvSpPr>
            <p:spPr>
              <a:xfrm>
                <a:off x="11301631" y="5104170"/>
                <a:ext cx="1410452" cy="419907"/>
              </a:xfrm>
              <a:prstGeom prst="rect">
                <a:avLst/>
              </a:prstGeom>
              <a:noFill/>
            </p:spPr>
            <p:txBody>
              <a:bodyPr wrap="square" rtlCol="0">
                <a:spAutoFit/>
              </a:bodyPr>
              <a:lstStyle/>
              <a:p>
                <a:r>
                  <a:rPr lang="en-US" sz="1000" dirty="0"/>
                  <a:t>10 min</a:t>
                </a:r>
              </a:p>
            </p:txBody>
          </p:sp>
        </p:grpSp>
        <p:sp>
          <p:nvSpPr>
            <p:cNvPr id="4" name="TextBox 3">
              <a:extLst>
                <a:ext uri="{FF2B5EF4-FFF2-40B4-BE49-F238E27FC236}">
                  <a16:creationId xmlns:a16="http://schemas.microsoft.com/office/drawing/2014/main" xmlns="" id="{CAE01F6C-5737-2B4E-9B06-167C05DA2DB4}"/>
                </a:ext>
              </a:extLst>
            </p:cNvPr>
            <p:cNvSpPr txBox="1"/>
            <p:nvPr/>
          </p:nvSpPr>
          <p:spPr>
            <a:xfrm>
              <a:off x="8249831" y="0"/>
              <a:ext cx="827048" cy="246221"/>
            </a:xfrm>
            <a:prstGeom prst="rect">
              <a:avLst/>
            </a:prstGeom>
            <a:noFill/>
          </p:spPr>
          <p:txBody>
            <a:bodyPr wrap="square" rtlCol="0">
              <a:spAutoFit/>
            </a:bodyPr>
            <a:lstStyle/>
            <a:p>
              <a:pPr algn="ctr"/>
              <a:r>
                <a:rPr lang="en-US" sz="1000" dirty="0">
                  <a:latin typeface="Arial" panose="020B0604020202020204" pitchFamily="34" charset="0"/>
                  <a:cs typeface="Arial" panose="020B0604020202020204" pitchFamily="34" charset="0"/>
                </a:rPr>
                <a:t>APs</a:t>
              </a:r>
            </a:p>
          </p:txBody>
        </p:sp>
        <p:sp>
          <p:nvSpPr>
            <p:cNvPr id="5" name="TextBox 4">
              <a:extLst>
                <a:ext uri="{FF2B5EF4-FFF2-40B4-BE49-F238E27FC236}">
                  <a16:creationId xmlns:a16="http://schemas.microsoft.com/office/drawing/2014/main" xmlns="" id="{E626F562-54E2-A448-90AC-F9E758B0F3DA}"/>
                </a:ext>
              </a:extLst>
            </p:cNvPr>
            <p:cNvSpPr txBox="1"/>
            <p:nvPr/>
          </p:nvSpPr>
          <p:spPr>
            <a:xfrm>
              <a:off x="9298702" y="1821595"/>
              <a:ext cx="514371"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1 min</a:t>
              </a:r>
            </a:p>
          </p:txBody>
        </p:sp>
      </p:grpSp>
      <p:sp>
        <p:nvSpPr>
          <p:cNvPr id="15" name="TextBox 14">
            <a:extLst>
              <a:ext uri="{FF2B5EF4-FFF2-40B4-BE49-F238E27FC236}">
                <a16:creationId xmlns:a16="http://schemas.microsoft.com/office/drawing/2014/main" xmlns="" id="{02D09EB8-4D35-F14B-9E22-2C822EC14702}"/>
              </a:ext>
            </a:extLst>
          </p:cNvPr>
          <p:cNvSpPr txBox="1"/>
          <p:nvPr/>
        </p:nvSpPr>
        <p:spPr>
          <a:xfrm>
            <a:off x="3964667" y="5159628"/>
            <a:ext cx="5052448" cy="1169551"/>
          </a:xfrm>
          <a:prstGeom prst="rect">
            <a:avLst/>
          </a:prstGeom>
          <a:noFill/>
        </p:spPr>
        <p:txBody>
          <a:bodyPr wrap="square" rtlCol="0">
            <a:spAutoFit/>
          </a:bodyPr>
          <a:lstStyle/>
          <a:p>
            <a:r>
              <a:rPr lang="en-US" sz="1400" b="1" dirty="0"/>
              <a:t>Figure </a:t>
            </a:r>
            <a:r>
              <a:rPr lang="en-US" sz="1400" b="1" dirty="0" smtClean="0"/>
              <a:t>S1</a:t>
            </a:r>
            <a:r>
              <a:rPr lang="en-US" sz="1400" b="1" dirty="0"/>
              <a:t>:  Differences in accessibility scores (AP/input) seem to be influenced more by differences in AP reads (right) rather than input (left).  </a:t>
            </a:r>
            <a:r>
              <a:rPr lang="en-US" sz="1400" dirty="0"/>
              <a:t>Input and AP reads were plotted for each quintile.  The range of AP scores is greater than that of the inputs which do not differ much between quintiles.   </a:t>
            </a:r>
            <a:endParaRPr lang="en-US" sz="1400" b="1" dirty="0"/>
          </a:p>
        </p:txBody>
      </p:sp>
      <p:sp>
        <p:nvSpPr>
          <p:cNvPr id="16" name="TextBox 15">
            <a:extLst>
              <a:ext uri="{FF2B5EF4-FFF2-40B4-BE49-F238E27FC236}">
                <a16:creationId xmlns:a16="http://schemas.microsoft.com/office/drawing/2014/main" xmlns="" id="{DD41E5EF-54D8-A947-8894-BA1F5BFC26E6}"/>
              </a:ext>
            </a:extLst>
          </p:cNvPr>
          <p:cNvSpPr txBox="1"/>
          <p:nvPr/>
        </p:nvSpPr>
        <p:spPr>
          <a:xfrm rot="16200000">
            <a:off x="3632275" y="1408814"/>
            <a:ext cx="1404738" cy="400110"/>
          </a:xfrm>
          <a:prstGeom prst="rect">
            <a:avLst/>
          </a:prstGeom>
          <a:noFill/>
        </p:spPr>
        <p:txBody>
          <a:bodyPr wrap="square" rtlCol="0">
            <a:spAutoFit/>
          </a:bodyPr>
          <a:lstStyle/>
          <a:p>
            <a:pPr algn="ctr"/>
            <a:r>
              <a:rPr lang="en-US" sz="1000" dirty="0">
                <a:latin typeface="Arial" panose="020B0604020202020204" pitchFamily="34" charset="0"/>
                <a:cs typeface="Arial" panose="020B0604020202020204" pitchFamily="34" charset="0"/>
              </a:rPr>
              <a:t>Normalized read density</a:t>
            </a:r>
          </a:p>
        </p:txBody>
      </p:sp>
      <p:sp>
        <p:nvSpPr>
          <p:cNvPr id="19" name="TextBox 18">
            <a:extLst>
              <a:ext uri="{FF2B5EF4-FFF2-40B4-BE49-F238E27FC236}">
                <a16:creationId xmlns:a16="http://schemas.microsoft.com/office/drawing/2014/main" xmlns="" id="{C6056CC3-CF26-E14D-A091-2D0ACF1FE280}"/>
              </a:ext>
            </a:extLst>
          </p:cNvPr>
          <p:cNvSpPr txBox="1"/>
          <p:nvPr/>
        </p:nvSpPr>
        <p:spPr>
          <a:xfrm rot="16200000">
            <a:off x="3605513" y="2635454"/>
            <a:ext cx="1404738" cy="400110"/>
          </a:xfrm>
          <a:prstGeom prst="rect">
            <a:avLst/>
          </a:prstGeom>
          <a:noFill/>
        </p:spPr>
        <p:txBody>
          <a:bodyPr wrap="square" rtlCol="0">
            <a:spAutoFit/>
          </a:bodyPr>
          <a:lstStyle/>
          <a:p>
            <a:pPr algn="ctr"/>
            <a:r>
              <a:rPr lang="en-US" sz="1000" dirty="0">
                <a:latin typeface="Arial" panose="020B0604020202020204" pitchFamily="34" charset="0"/>
                <a:cs typeface="Arial" panose="020B0604020202020204" pitchFamily="34" charset="0"/>
              </a:rPr>
              <a:t>Normalized read density</a:t>
            </a:r>
          </a:p>
        </p:txBody>
      </p:sp>
      <p:sp>
        <p:nvSpPr>
          <p:cNvPr id="20" name="TextBox 19">
            <a:extLst>
              <a:ext uri="{FF2B5EF4-FFF2-40B4-BE49-F238E27FC236}">
                <a16:creationId xmlns:a16="http://schemas.microsoft.com/office/drawing/2014/main" xmlns="" id="{7738BBE1-0588-7B40-BBDD-EA4B3B0993EB}"/>
              </a:ext>
            </a:extLst>
          </p:cNvPr>
          <p:cNvSpPr txBox="1"/>
          <p:nvPr/>
        </p:nvSpPr>
        <p:spPr>
          <a:xfrm rot="16200000">
            <a:off x="3638400" y="3809101"/>
            <a:ext cx="1404738" cy="400110"/>
          </a:xfrm>
          <a:prstGeom prst="rect">
            <a:avLst/>
          </a:prstGeom>
          <a:noFill/>
        </p:spPr>
        <p:txBody>
          <a:bodyPr wrap="square" rtlCol="0">
            <a:spAutoFit/>
          </a:bodyPr>
          <a:lstStyle/>
          <a:p>
            <a:pPr algn="ctr"/>
            <a:r>
              <a:rPr lang="en-US" sz="1000" dirty="0">
                <a:latin typeface="Arial" panose="020B0604020202020204" pitchFamily="34" charset="0"/>
                <a:cs typeface="Arial" panose="020B0604020202020204" pitchFamily="34" charset="0"/>
              </a:rPr>
              <a:t>Normalized read density</a:t>
            </a:r>
          </a:p>
        </p:txBody>
      </p:sp>
      <p:sp>
        <p:nvSpPr>
          <p:cNvPr id="21" name="TextBox 20">
            <a:extLst>
              <a:ext uri="{FF2B5EF4-FFF2-40B4-BE49-F238E27FC236}">
                <a16:creationId xmlns:a16="http://schemas.microsoft.com/office/drawing/2014/main" xmlns="" id="{B0A173CF-95BF-9D45-BD5B-3D2232E3BA41}"/>
              </a:ext>
            </a:extLst>
          </p:cNvPr>
          <p:cNvSpPr txBox="1"/>
          <p:nvPr/>
        </p:nvSpPr>
        <p:spPr>
          <a:xfrm>
            <a:off x="4551359" y="4635947"/>
            <a:ext cx="1687840" cy="313868"/>
          </a:xfrm>
          <a:prstGeom prst="rect">
            <a:avLst/>
          </a:prstGeom>
          <a:noFill/>
        </p:spPr>
        <p:txBody>
          <a:bodyPr wrap="square" rtlCol="0">
            <a:spAutoFit/>
          </a:bodyPr>
          <a:lstStyle/>
          <a:p>
            <a:pPr algn="ctr">
              <a:lnSpc>
                <a:spcPts val="2000"/>
              </a:lnSpc>
            </a:pPr>
            <a:r>
              <a:rPr lang="en-US" sz="1000" dirty="0">
                <a:latin typeface="Arial" panose="020B0604020202020204" pitchFamily="34" charset="0"/>
                <a:cs typeface="Arial" panose="020B0604020202020204" pitchFamily="34" charset="0"/>
              </a:rPr>
              <a:t>Distance from TSS (</a:t>
            </a:r>
            <a:r>
              <a:rPr lang="en-US" sz="1000" dirty="0" err="1">
                <a:latin typeface="Arial" panose="020B0604020202020204" pitchFamily="34" charset="0"/>
                <a:cs typeface="Arial" panose="020B0604020202020204" pitchFamily="34" charset="0"/>
              </a:rPr>
              <a:t>bp</a:t>
            </a:r>
            <a:r>
              <a:rPr lang="en-US" sz="1000" dirty="0">
                <a:latin typeface="Arial" panose="020B0604020202020204" pitchFamily="34" charset="0"/>
                <a:cs typeface="Arial" panose="020B0604020202020204" pitchFamily="34" charset="0"/>
              </a:rPr>
              <a:t>)</a:t>
            </a:r>
          </a:p>
        </p:txBody>
      </p:sp>
      <p:sp>
        <p:nvSpPr>
          <p:cNvPr id="22" name="TextBox 21">
            <a:extLst>
              <a:ext uri="{FF2B5EF4-FFF2-40B4-BE49-F238E27FC236}">
                <a16:creationId xmlns:a16="http://schemas.microsoft.com/office/drawing/2014/main" xmlns="" id="{92659D9D-4D86-4447-98C7-1DDE5BCCFF54}"/>
              </a:ext>
            </a:extLst>
          </p:cNvPr>
          <p:cNvSpPr txBox="1"/>
          <p:nvPr/>
        </p:nvSpPr>
        <p:spPr>
          <a:xfrm>
            <a:off x="6102912" y="4655100"/>
            <a:ext cx="1687840" cy="313868"/>
          </a:xfrm>
          <a:prstGeom prst="rect">
            <a:avLst/>
          </a:prstGeom>
          <a:noFill/>
        </p:spPr>
        <p:txBody>
          <a:bodyPr wrap="square" rtlCol="0">
            <a:spAutoFit/>
          </a:bodyPr>
          <a:lstStyle/>
          <a:p>
            <a:pPr algn="ctr">
              <a:lnSpc>
                <a:spcPts val="2000"/>
              </a:lnSpc>
            </a:pPr>
            <a:r>
              <a:rPr lang="en-US" sz="1000" dirty="0">
                <a:latin typeface="Arial" panose="020B0604020202020204" pitchFamily="34" charset="0"/>
                <a:cs typeface="Arial" panose="020B0604020202020204" pitchFamily="34" charset="0"/>
              </a:rPr>
              <a:t>Distance from TSS (</a:t>
            </a:r>
            <a:r>
              <a:rPr lang="en-US" sz="1000" dirty="0" err="1">
                <a:latin typeface="Arial" panose="020B0604020202020204" pitchFamily="34" charset="0"/>
                <a:cs typeface="Arial" panose="020B0604020202020204" pitchFamily="34" charset="0"/>
              </a:rPr>
              <a:t>bp</a:t>
            </a:r>
            <a:r>
              <a:rPr lang="en-US" sz="1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193730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063CA941-D011-F541-A6EB-FEBB192A02C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6479"/>
          <a:stretch/>
        </p:blipFill>
        <p:spPr>
          <a:xfrm>
            <a:off x="883045" y="868680"/>
            <a:ext cx="3531334" cy="3136392"/>
          </a:xfrm>
          <a:prstGeom prst="rect">
            <a:avLst/>
          </a:prstGeom>
        </p:spPr>
      </p:pic>
      <p:pic>
        <p:nvPicPr>
          <p:cNvPr id="3" name="Picture 2">
            <a:extLst>
              <a:ext uri="{FF2B5EF4-FFF2-40B4-BE49-F238E27FC236}">
                <a16:creationId xmlns:a16="http://schemas.microsoft.com/office/drawing/2014/main" xmlns="" id="{B5C65DE1-3F39-A747-8449-2364334955B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6659"/>
          <a:stretch/>
        </p:blipFill>
        <p:spPr>
          <a:xfrm>
            <a:off x="4526580" y="868680"/>
            <a:ext cx="3557966" cy="3118092"/>
          </a:xfrm>
          <a:prstGeom prst="rect">
            <a:avLst/>
          </a:prstGeom>
        </p:spPr>
      </p:pic>
      <p:pic>
        <p:nvPicPr>
          <p:cNvPr id="4" name="Picture 3">
            <a:extLst>
              <a:ext uri="{FF2B5EF4-FFF2-40B4-BE49-F238E27FC236}">
                <a16:creationId xmlns:a16="http://schemas.microsoft.com/office/drawing/2014/main" xmlns="" id="{15AA08E9-2364-0944-9356-0756C0558B9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6746"/>
          <a:stretch/>
        </p:blipFill>
        <p:spPr>
          <a:xfrm>
            <a:off x="8308949" y="850392"/>
            <a:ext cx="3571411" cy="3140188"/>
          </a:xfrm>
          <a:prstGeom prst="rect">
            <a:avLst/>
          </a:prstGeom>
        </p:spPr>
      </p:pic>
      <p:sp>
        <p:nvSpPr>
          <p:cNvPr id="7" name="TextBox 6">
            <a:extLst>
              <a:ext uri="{FF2B5EF4-FFF2-40B4-BE49-F238E27FC236}">
                <a16:creationId xmlns:a16="http://schemas.microsoft.com/office/drawing/2014/main" xmlns="" id="{8972304A-9745-BF4B-B783-7BEE04F948A2}"/>
              </a:ext>
            </a:extLst>
          </p:cNvPr>
          <p:cNvSpPr txBox="1"/>
          <p:nvPr/>
        </p:nvSpPr>
        <p:spPr>
          <a:xfrm>
            <a:off x="935215" y="3814218"/>
            <a:ext cx="3426994" cy="307777"/>
          </a:xfrm>
          <a:prstGeom prst="rect">
            <a:avLst/>
          </a:prstGeom>
          <a:noFill/>
        </p:spPr>
        <p:txBody>
          <a:bodyPr wrap="square" rtlCol="0">
            <a:spAutoFit/>
          </a:bodyPr>
          <a:lstStyle/>
          <a:p>
            <a:pPr algn="ctr"/>
            <a:r>
              <a:rPr lang="en-US" sz="1400" dirty="0"/>
              <a:t>Distance from transcription start site (</a:t>
            </a:r>
            <a:r>
              <a:rPr lang="en-US" sz="1400" dirty="0" err="1"/>
              <a:t>bp</a:t>
            </a:r>
            <a:r>
              <a:rPr lang="en-US" sz="1400" dirty="0"/>
              <a:t>)</a:t>
            </a:r>
          </a:p>
        </p:txBody>
      </p:sp>
      <p:sp>
        <p:nvSpPr>
          <p:cNvPr id="8" name="TextBox 7">
            <a:extLst>
              <a:ext uri="{FF2B5EF4-FFF2-40B4-BE49-F238E27FC236}">
                <a16:creationId xmlns:a16="http://schemas.microsoft.com/office/drawing/2014/main" xmlns="" id="{5C7F1AD2-FE43-2146-BB1C-486D6F9F6C49}"/>
              </a:ext>
            </a:extLst>
          </p:cNvPr>
          <p:cNvSpPr txBox="1"/>
          <p:nvPr/>
        </p:nvSpPr>
        <p:spPr>
          <a:xfrm>
            <a:off x="4592066" y="3814218"/>
            <a:ext cx="3426994" cy="307777"/>
          </a:xfrm>
          <a:prstGeom prst="rect">
            <a:avLst/>
          </a:prstGeom>
          <a:noFill/>
        </p:spPr>
        <p:txBody>
          <a:bodyPr wrap="square" rtlCol="0">
            <a:spAutoFit/>
          </a:bodyPr>
          <a:lstStyle/>
          <a:p>
            <a:pPr algn="ctr"/>
            <a:r>
              <a:rPr lang="en-US" sz="1400" dirty="0"/>
              <a:t>Distance from transcription start site (</a:t>
            </a:r>
            <a:r>
              <a:rPr lang="en-US" sz="1400" dirty="0" err="1"/>
              <a:t>bp</a:t>
            </a:r>
            <a:r>
              <a:rPr lang="en-US" sz="1400" dirty="0"/>
              <a:t>)</a:t>
            </a:r>
          </a:p>
        </p:txBody>
      </p:sp>
      <p:sp>
        <p:nvSpPr>
          <p:cNvPr id="9" name="TextBox 8">
            <a:extLst>
              <a:ext uri="{FF2B5EF4-FFF2-40B4-BE49-F238E27FC236}">
                <a16:creationId xmlns:a16="http://schemas.microsoft.com/office/drawing/2014/main" xmlns="" id="{7C268C9D-0175-4A4C-B516-6BAA713B8F43}"/>
              </a:ext>
            </a:extLst>
          </p:cNvPr>
          <p:cNvSpPr txBox="1"/>
          <p:nvPr/>
        </p:nvSpPr>
        <p:spPr>
          <a:xfrm>
            <a:off x="8381157" y="3814218"/>
            <a:ext cx="3426994" cy="307777"/>
          </a:xfrm>
          <a:prstGeom prst="rect">
            <a:avLst/>
          </a:prstGeom>
          <a:noFill/>
        </p:spPr>
        <p:txBody>
          <a:bodyPr wrap="square" rtlCol="0">
            <a:spAutoFit/>
          </a:bodyPr>
          <a:lstStyle/>
          <a:p>
            <a:pPr algn="ctr"/>
            <a:r>
              <a:rPr lang="en-US" sz="1400" dirty="0"/>
              <a:t>Distance from transcription start site (</a:t>
            </a:r>
            <a:r>
              <a:rPr lang="en-US" sz="1400" dirty="0" err="1"/>
              <a:t>bp</a:t>
            </a:r>
            <a:r>
              <a:rPr lang="en-US" sz="1400" dirty="0"/>
              <a:t>)</a:t>
            </a:r>
          </a:p>
        </p:txBody>
      </p:sp>
      <p:sp>
        <p:nvSpPr>
          <p:cNvPr id="10" name="TextBox 9">
            <a:extLst>
              <a:ext uri="{FF2B5EF4-FFF2-40B4-BE49-F238E27FC236}">
                <a16:creationId xmlns:a16="http://schemas.microsoft.com/office/drawing/2014/main" xmlns="" id="{CC0EE14E-6616-C34F-B2C1-F1753ABF2E70}"/>
              </a:ext>
            </a:extLst>
          </p:cNvPr>
          <p:cNvSpPr txBox="1"/>
          <p:nvPr/>
        </p:nvSpPr>
        <p:spPr>
          <a:xfrm rot="16200000">
            <a:off x="-211941" y="2074686"/>
            <a:ext cx="1851098" cy="338875"/>
          </a:xfrm>
          <a:prstGeom prst="rect">
            <a:avLst/>
          </a:prstGeom>
          <a:noFill/>
        </p:spPr>
        <p:txBody>
          <a:bodyPr wrap="square" rtlCol="0">
            <a:spAutoFit/>
          </a:bodyPr>
          <a:lstStyle/>
          <a:p>
            <a:pPr algn="ctr">
              <a:lnSpc>
                <a:spcPts val="2000"/>
              </a:lnSpc>
            </a:pPr>
            <a:r>
              <a:rPr lang="en-US" sz="1600" dirty="0"/>
              <a:t>Average Enrichment</a:t>
            </a:r>
          </a:p>
        </p:txBody>
      </p:sp>
      <p:sp>
        <p:nvSpPr>
          <p:cNvPr id="12" name="TextBox 11">
            <a:extLst>
              <a:ext uri="{FF2B5EF4-FFF2-40B4-BE49-F238E27FC236}">
                <a16:creationId xmlns:a16="http://schemas.microsoft.com/office/drawing/2014/main" xmlns="" id="{83E67421-BC75-4C41-B57C-9A51A334CDF5}"/>
              </a:ext>
            </a:extLst>
          </p:cNvPr>
          <p:cNvSpPr txBox="1"/>
          <p:nvPr/>
        </p:nvSpPr>
        <p:spPr>
          <a:xfrm>
            <a:off x="1786559" y="542613"/>
            <a:ext cx="1724305" cy="307777"/>
          </a:xfrm>
          <a:prstGeom prst="rect">
            <a:avLst/>
          </a:prstGeom>
          <a:noFill/>
        </p:spPr>
        <p:txBody>
          <a:bodyPr wrap="square" rtlCol="0">
            <a:spAutoFit/>
          </a:bodyPr>
          <a:lstStyle/>
          <a:p>
            <a:pPr algn="ctr"/>
            <a:r>
              <a:rPr lang="en-US" sz="1400" dirty="0"/>
              <a:t>10 s AP/input Rep 1 </a:t>
            </a:r>
          </a:p>
        </p:txBody>
      </p:sp>
      <p:sp>
        <p:nvSpPr>
          <p:cNvPr id="13" name="TextBox 12">
            <a:extLst>
              <a:ext uri="{FF2B5EF4-FFF2-40B4-BE49-F238E27FC236}">
                <a16:creationId xmlns:a16="http://schemas.microsoft.com/office/drawing/2014/main" xmlns="" id="{9CDEC0ED-347C-A04E-9663-D5C1A778F3F4}"/>
              </a:ext>
            </a:extLst>
          </p:cNvPr>
          <p:cNvSpPr txBox="1"/>
          <p:nvPr/>
        </p:nvSpPr>
        <p:spPr>
          <a:xfrm>
            <a:off x="5346586" y="542614"/>
            <a:ext cx="1917954" cy="307777"/>
          </a:xfrm>
          <a:prstGeom prst="rect">
            <a:avLst/>
          </a:prstGeom>
          <a:noFill/>
        </p:spPr>
        <p:txBody>
          <a:bodyPr wrap="square" rtlCol="0">
            <a:spAutoFit/>
          </a:bodyPr>
          <a:lstStyle/>
          <a:p>
            <a:pPr algn="ctr"/>
            <a:r>
              <a:rPr lang="en-US" sz="1400" dirty="0"/>
              <a:t>1 min AP/input Rep 1 </a:t>
            </a:r>
          </a:p>
        </p:txBody>
      </p:sp>
      <p:sp>
        <p:nvSpPr>
          <p:cNvPr id="14" name="TextBox 13">
            <a:extLst>
              <a:ext uri="{FF2B5EF4-FFF2-40B4-BE49-F238E27FC236}">
                <a16:creationId xmlns:a16="http://schemas.microsoft.com/office/drawing/2014/main" xmlns="" id="{ACB3B768-B66E-9646-9848-165E1F4D7EC9}"/>
              </a:ext>
            </a:extLst>
          </p:cNvPr>
          <p:cNvSpPr txBox="1"/>
          <p:nvPr/>
        </p:nvSpPr>
        <p:spPr>
          <a:xfrm>
            <a:off x="9152411" y="542615"/>
            <a:ext cx="1884485" cy="307777"/>
          </a:xfrm>
          <a:prstGeom prst="rect">
            <a:avLst/>
          </a:prstGeom>
          <a:noFill/>
        </p:spPr>
        <p:txBody>
          <a:bodyPr wrap="square" rtlCol="0">
            <a:spAutoFit/>
          </a:bodyPr>
          <a:lstStyle/>
          <a:p>
            <a:pPr algn="ctr"/>
            <a:r>
              <a:rPr lang="en-US" sz="1400" dirty="0"/>
              <a:t>10 min AP/input Rep 1 </a:t>
            </a:r>
          </a:p>
        </p:txBody>
      </p:sp>
      <p:sp>
        <p:nvSpPr>
          <p:cNvPr id="15" name="TextBox 14">
            <a:extLst>
              <a:ext uri="{FF2B5EF4-FFF2-40B4-BE49-F238E27FC236}">
                <a16:creationId xmlns:a16="http://schemas.microsoft.com/office/drawing/2014/main" xmlns="" id="{3B889F3D-656D-0541-9C8E-6980C1B28070}"/>
              </a:ext>
            </a:extLst>
          </p:cNvPr>
          <p:cNvSpPr txBox="1"/>
          <p:nvPr/>
        </p:nvSpPr>
        <p:spPr>
          <a:xfrm>
            <a:off x="2188564" y="4437089"/>
            <a:ext cx="6963847" cy="1600438"/>
          </a:xfrm>
          <a:prstGeom prst="rect">
            <a:avLst/>
          </a:prstGeom>
          <a:noFill/>
        </p:spPr>
        <p:txBody>
          <a:bodyPr wrap="square" rtlCol="0">
            <a:spAutoFit/>
          </a:bodyPr>
          <a:lstStyle/>
          <a:p>
            <a:r>
              <a:rPr lang="en-US" sz="1400" b="1" dirty="0"/>
              <a:t>Figure S2:  Weak correlation between H2B S116C accessibility and nascent transcript (NET-</a:t>
            </a:r>
            <a:r>
              <a:rPr lang="en-US" sz="1400" b="1" dirty="0" err="1"/>
              <a:t>seq</a:t>
            </a:r>
            <a:r>
              <a:rPr lang="en-US" sz="1400" b="1" dirty="0"/>
              <a:t>) density.  </a:t>
            </a:r>
            <a:r>
              <a:rPr lang="en-US" sz="1400" dirty="0"/>
              <a:t>Genes were sorted according to NET-</a:t>
            </a:r>
            <a:r>
              <a:rPr lang="en-US" sz="1400" dirty="0" err="1"/>
              <a:t>seq</a:t>
            </a:r>
            <a:r>
              <a:rPr lang="en-US" sz="1400" dirty="0"/>
              <a:t> score and grouped into quintiles where quintile 1 contained the genes with the greatest nascent transcript density and quintile 5 the least.  AP/input scores were then plotted for genes preserving the NET-</a:t>
            </a:r>
            <a:r>
              <a:rPr lang="en-US" sz="1400" dirty="0" err="1"/>
              <a:t>seq</a:t>
            </a:r>
            <a:r>
              <a:rPr lang="en-US" sz="1400" dirty="0"/>
              <a:t> sorting and grouping.  All time points exhibit similar ordering and profiles and the difference between quintiles is minor.  </a:t>
            </a:r>
          </a:p>
          <a:p>
            <a:endParaRPr lang="en-US" sz="1400" dirty="0"/>
          </a:p>
        </p:txBody>
      </p:sp>
    </p:spTree>
    <p:extLst>
      <p:ext uri="{BB962C8B-B14F-4D97-AF65-F5344CB8AC3E}">
        <p14:creationId xmlns:p14="http://schemas.microsoft.com/office/powerpoint/2010/main" val="1135277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CFFE0666-3AD8-E845-810E-A54DCBD138AC}"/>
              </a:ext>
            </a:extLst>
          </p:cNvPr>
          <p:cNvSpPr txBox="1"/>
          <p:nvPr/>
        </p:nvSpPr>
        <p:spPr>
          <a:xfrm>
            <a:off x="2186711" y="4496068"/>
            <a:ext cx="8610599" cy="1169551"/>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Figure S3:  H2B S116C accessibility and RNAPII density are not correlated for </a:t>
            </a:r>
            <a:r>
              <a:rPr lang="en-US" sz="1400" b="1" dirty="0" err="1">
                <a:latin typeface="Arial" panose="020B0604020202020204" pitchFamily="34" charset="0"/>
                <a:cs typeface="Arial" panose="020B0604020202020204" pitchFamily="34" charset="0"/>
              </a:rPr>
              <a:t>subnucleosome</a:t>
            </a:r>
            <a:r>
              <a:rPr lang="en-US" sz="1400" b="1" dirty="0">
                <a:latin typeface="Arial" panose="020B0604020202020204" pitchFamily="34" charset="0"/>
                <a:cs typeface="Arial" panose="020B0604020202020204" pitchFamily="34" charset="0"/>
              </a:rPr>
              <a:t> length fragments (90 </a:t>
            </a:r>
            <a:r>
              <a:rPr lang="en-US" sz="1400" b="1" dirty="0" err="1">
                <a:latin typeface="Arial" panose="020B0604020202020204" pitchFamily="34" charset="0"/>
                <a:cs typeface="Arial" panose="020B0604020202020204" pitchFamily="34" charset="0"/>
              </a:rPr>
              <a:t>bp</a:t>
            </a:r>
            <a:r>
              <a:rPr lang="en-US" sz="1400" b="1" dirty="0">
                <a:latin typeface="Arial" panose="020B0604020202020204" pitchFamily="34" charset="0"/>
                <a:cs typeface="Arial" panose="020B0604020202020204" pitchFamily="34" charset="0"/>
              </a:rPr>
              <a:t> -135 </a:t>
            </a:r>
            <a:r>
              <a:rPr lang="en-US" sz="1400" b="1" dirty="0" err="1">
                <a:latin typeface="Arial" panose="020B0604020202020204" pitchFamily="34" charset="0"/>
                <a:cs typeface="Arial" panose="020B0604020202020204" pitchFamily="34" charset="0"/>
              </a:rPr>
              <a:t>bp</a:t>
            </a:r>
            <a:r>
              <a:rPr lang="en-US" sz="1400" b="1"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Genes were sorted according to rpb3 density and grouped into quintiles where quintile 1 contained the genes with the greatest rpb3 density and quintile 5 the least as in Figure 2.  Only DNA fragments which were 90 </a:t>
            </a:r>
            <a:r>
              <a:rPr lang="en-US" sz="1400" dirty="0" err="1">
                <a:latin typeface="Arial" panose="020B0604020202020204" pitchFamily="34" charset="0"/>
                <a:cs typeface="Arial" panose="020B0604020202020204" pitchFamily="34" charset="0"/>
              </a:rPr>
              <a:t>bp</a:t>
            </a:r>
            <a:r>
              <a:rPr lang="en-US" sz="1400" dirty="0">
                <a:latin typeface="Arial" panose="020B0604020202020204" pitchFamily="34" charset="0"/>
                <a:cs typeface="Arial" panose="020B0604020202020204" pitchFamily="34" charset="0"/>
              </a:rPr>
              <a:t> -135 </a:t>
            </a:r>
            <a:r>
              <a:rPr lang="en-US" sz="1400" dirty="0" err="1">
                <a:latin typeface="Arial" panose="020B0604020202020204" pitchFamily="34" charset="0"/>
                <a:cs typeface="Arial" panose="020B0604020202020204" pitchFamily="34" charset="0"/>
              </a:rPr>
              <a:t>bp</a:t>
            </a:r>
            <a:r>
              <a:rPr lang="en-US" sz="1400" dirty="0">
                <a:latin typeface="Arial" panose="020B0604020202020204" pitchFamily="34" charset="0"/>
                <a:cs typeface="Arial" panose="020B0604020202020204" pitchFamily="34" charset="0"/>
              </a:rPr>
              <a:t> were included to investigate noncanonical nucleosomes which may be absent H2A-H2B dimer.</a:t>
            </a:r>
            <a:endParaRPr lang="en-US" sz="1400" b="1" dirty="0">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xmlns="" id="{E68AEE40-DFA3-1946-8311-B2F71B6609D2}"/>
              </a:ext>
            </a:extLst>
          </p:cNvPr>
          <p:cNvGrpSpPr/>
          <p:nvPr/>
        </p:nvGrpSpPr>
        <p:grpSpPr>
          <a:xfrm>
            <a:off x="2186713" y="1221555"/>
            <a:ext cx="7559671" cy="2940081"/>
            <a:chOff x="-30285" y="-62338"/>
            <a:chExt cx="10848357" cy="4219103"/>
          </a:xfrm>
        </p:grpSpPr>
        <p:sp>
          <p:nvSpPr>
            <p:cNvPr id="3" name="TextBox 2">
              <a:extLst>
                <a:ext uri="{FF2B5EF4-FFF2-40B4-BE49-F238E27FC236}">
                  <a16:creationId xmlns:a16="http://schemas.microsoft.com/office/drawing/2014/main" xmlns="" id="{1FCD5E22-EFB7-034A-937D-2EAF6F5FB624}"/>
                </a:ext>
              </a:extLst>
            </p:cNvPr>
            <p:cNvSpPr txBox="1"/>
            <p:nvPr/>
          </p:nvSpPr>
          <p:spPr>
            <a:xfrm>
              <a:off x="1203435" y="-62338"/>
              <a:ext cx="2474430" cy="441669"/>
            </a:xfrm>
            <a:prstGeom prst="rect">
              <a:avLst/>
            </a:prstGeom>
            <a:noFill/>
          </p:spPr>
          <p:txBody>
            <a:bodyPr wrap="square" rtlCol="0">
              <a:spAutoFit/>
            </a:bodyPr>
            <a:lstStyle/>
            <a:p>
              <a:pPr algn="ctr"/>
              <a:r>
                <a:rPr lang="en-US" sz="1400" dirty="0"/>
                <a:t>10 s AP/input Rep 1 </a:t>
              </a:r>
            </a:p>
          </p:txBody>
        </p:sp>
        <p:sp>
          <p:nvSpPr>
            <p:cNvPr id="4" name="TextBox 3">
              <a:extLst>
                <a:ext uri="{FF2B5EF4-FFF2-40B4-BE49-F238E27FC236}">
                  <a16:creationId xmlns:a16="http://schemas.microsoft.com/office/drawing/2014/main" xmlns="" id="{FEB01A1F-2F62-A04C-8AA1-6060D50B23B3}"/>
                </a:ext>
              </a:extLst>
            </p:cNvPr>
            <p:cNvSpPr txBox="1"/>
            <p:nvPr/>
          </p:nvSpPr>
          <p:spPr>
            <a:xfrm>
              <a:off x="4502170" y="-62337"/>
              <a:ext cx="2752322" cy="441669"/>
            </a:xfrm>
            <a:prstGeom prst="rect">
              <a:avLst/>
            </a:prstGeom>
            <a:noFill/>
          </p:spPr>
          <p:txBody>
            <a:bodyPr wrap="square" rtlCol="0">
              <a:spAutoFit/>
            </a:bodyPr>
            <a:lstStyle/>
            <a:p>
              <a:pPr algn="ctr"/>
              <a:r>
                <a:rPr lang="en-US" sz="1400" dirty="0"/>
                <a:t>1 min AP/input Rep 1 </a:t>
              </a:r>
            </a:p>
          </p:txBody>
        </p:sp>
        <p:sp>
          <p:nvSpPr>
            <p:cNvPr id="5" name="TextBox 4">
              <a:extLst>
                <a:ext uri="{FF2B5EF4-FFF2-40B4-BE49-F238E27FC236}">
                  <a16:creationId xmlns:a16="http://schemas.microsoft.com/office/drawing/2014/main" xmlns="" id="{8E4DD799-8498-034D-8518-3431D4331504}"/>
                </a:ext>
              </a:extLst>
            </p:cNvPr>
            <p:cNvSpPr txBox="1"/>
            <p:nvPr/>
          </p:nvSpPr>
          <p:spPr>
            <a:xfrm>
              <a:off x="8113779" y="-62338"/>
              <a:ext cx="2704293" cy="441669"/>
            </a:xfrm>
            <a:prstGeom prst="rect">
              <a:avLst/>
            </a:prstGeom>
            <a:noFill/>
          </p:spPr>
          <p:txBody>
            <a:bodyPr wrap="square" rtlCol="0">
              <a:spAutoFit/>
            </a:bodyPr>
            <a:lstStyle/>
            <a:p>
              <a:pPr algn="ctr"/>
              <a:r>
                <a:rPr lang="en-US" sz="1400" dirty="0"/>
                <a:t>10 min AP/input Rep 1 </a:t>
              </a:r>
            </a:p>
          </p:txBody>
        </p:sp>
        <p:sp>
          <p:nvSpPr>
            <p:cNvPr id="9" name="TextBox 8">
              <a:extLst>
                <a:ext uri="{FF2B5EF4-FFF2-40B4-BE49-F238E27FC236}">
                  <a16:creationId xmlns:a16="http://schemas.microsoft.com/office/drawing/2014/main" xmlns="" id="{5F776546-1D95-4A40-8873-2869BF279B56}"/>
                </a:ext>
              </a:extLst>
            </p:cNvPr>
            <p:cNvSpPr txBox="1"/>
            <p:nvPr/>
          </p:nvSpPr>
          <p:spPr>
            <a:xfrm rot="16200000">
              <a:off x="-1115328" y="1790097"/>
              <a:ext cx="2656381" cy="486296"/>
            </a:xfrm>
            <a:prstGeom prst="rect">
              <a:avLst/>
            </a:prstGeom>
            <a:noFill/>
          </p:spPr>
          <p:txBody>
            <a:bodyPr wrap="square" rtlCol="0">
              <a:spAutoFit/>
            </a:bodyPr>
            <a:lstStyle/>
            <a:p>
              <a:pPr algn="ctr">
                <a:lnSpc>
                  <a:spcPts val="2000"/>
                </a:lnSpc>
              </a:pPr>
              <a:r>
                <a:rPr lang="en-US" sz="1400" dirty="0"/>
                <a:t>Average Enrichment</a:t>
              </a:r>
            </a:p>
          </p:txBody>
        </p:sp>
        <p:sp>
          <p:nvSpPr>
            <p:cNvPr id="10" name="TextBox 9">
              <a:extLst>
                <a:ext uri="{FF2B5EF4-FFF2-40B4-BE49-F238E27FC236}">
                  <a16:creationId xmlns:a16="http://schemas.microsoft.com/office/drawing/2014/main" xmlns="" id="{77B99D46-3087-3046-9B02-9A4CF09FAB36}"/>
                </a:ext>
              </a:extLst>
            </p:cNvPr>
            <p:cNvSpPr txBox="1"/>
            <p:nvPr/>
          </p:nvSpPr>
          <p:spPr>
            <a:xfrm>
              <a:off x="571894" y="3781347"/>
              <a:ext cx="3737509" cy="375418"/>
            </a:xfrm>
            <a:prstGeom prst="rect">
              <a:avLst/>
            </a:prstGeom>
            <a:noFill/>
          </p:spPr>
          <p:txBody>
            <a:bodyPr wrap="square" rtlCol="0">
              <a:spAutoFit/>
            </a:bodyPr>
            <a:lstStyle/>
            <a:p>
              <a:pPr algn="ctr"/>
              <a:r>
                <a:rPr lang="en-US" sz="1100" dirty="0"/>
                <a:t>Distance from transcription start site (</a:t>
              </a:r>
              <a:r>
                <a:rPr lang="en-US" sz="1100" dirty="0" err="1"/>
                <a:t>bp</a:t>
              </a:r>
              <a:r>
                <a:rPr lang="en-US" sz="1100" dirty="0"/>
                <a:t>)</a:t>
              </a:r>
            </a:p>
          </p:txBody>
        </p:sp>
      </p:grpSp>
      <p:pic>
        <p:nvPicPr>
          <p:cNvPr id="8" name="Picture 7">
            <a:extLst>
              <a:ext uri="{FF2B5EF4-FFF2-40B4-BE49-F238E27FC236}">
                <a16:creationId xmlns:a16="http://schemas.microsoft.com/office/drawing/2014/main" xmlns="" id="{A6FE26CC-63A4-4B49-8361-351A5812234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372"/>
          <a:stretch/>
        </p:blipFill>
        <p:spPr>
          <a:xfrm>
            <a:off x="2513731" y="1522976"/>
            <a:ext cx="7580795" cy="2411466"/>
          </a:xfrm>
          <a:prstGeom prst="rect">
            <a:avLst/>
          </a:prstGeom>
        </p:spPr>
      </p:pic>
      <p:sp>
        <p:nvSpPr>
          <p:cNvPr id="13" name="TextBox 12">
            <a:extLst>
              <a:ext uri="{FF2B5EF4-FFF2-40B4-BE49-F238E27FC236}">
                <a16:creationId xmlns:a16="http://schemas.microsoft.com/office/drawing/2014/main" xmlns="" id="{2629A504-524B-194E-9AB3-1C1F5D91A53B}"/>
              </a:ext>
            </a:extLst>
          </p:cNvPr>
          <p:cNvSpPr txBox="1"/>
          <p:nvPr/>
        </p:nvSpPr>
        <p:spPr>
          <a:xfrm>
            <a:off x="5001887" y="3900026"/>
            <a:ext cx="2604481" cy="261610"/>
          </a:xfrm>
          <a:prstGeom prst="rect">
            <a:avLst/>
          </a:prstGeom>
          <a:noFill/>
        </p:spPr>
        <p:txBody>
          <a:bodyPr wrap="square" rtlCol="0">
            <a:spAutoFit/>
          </a:bodyPr>
          <a:lstStyle/>
          <a:p>
            <a:pPr algn="ctr"/>
            <a:r>
              <a:rPr lang="en-US" sz="1100" dirty="0"/>
              <a:t>Distance from transcription start site (</a:t>
            </a:r>
            <a:r>
              <a:rPr lang="en-US" sz="1100" dirty="0" err="1"/>
              <a:t>bp</a:t>
            </a:r>
            <a:r>
              <a:rPr lang="en-US" sz="1100" dirty="0"/>
              <a:t>)</a:t>
            </a:r>
          </a:p>
        </p:txBody>
      </p:sp>
      <p:sp>
        <p:nvSpPr>
          <p:cNvPr id="14" name="TextBox 13">
            <a:extLst>
              <a:ext uri="{FF2B5EF4-FFF2-40B4-BE49-F238E27FC236}">
                <a16:creationId xmlns:a16="http://schemas.microsoft.com/office/drawing/2014/main" xmlns="" id="{361501A9-37F0-054F-92C0-9C6DDE702662}"/>
              </a:ext>
            </a:extLst>
          </p:cNvPr>
          <p:cNvSpPr txBox="1"/>
          <p:nvPr/>
        </p:nvSpPr>
        <p:spPr>
          <a:xfrm>
            <a:off x="7501900" y="3904859"/>
            <a:ext cx="2604481" cy="261610"/>
          </a:xfrm>
          <a:prstGeom prst="rect">
            <a:avLst/>
          </a:prstGeom>
          <a:noFill/>
        </p:spPr>
        <p:txBody>
          <a:bodyPr wrap="square" rtlCol="0">
            <a:spAutoFit/>
          </a:bodyPr>
          <a:lstStyle/>
          <a:p>
            <a:pPr algn="ctr"/>
            <a:r>
              <a:rPr lang="en-US" sz="1100" dirty="0"/>
              <a:t>Distance from transcription start site (</a:t>
            </a:r>
            <a:r>
              <a:rPr lang="en-US" sz="1100" dirty="0" err="1"/>
              <a:t>bp</a:t>
            </a:r>
            <a:r>
              <a:rPr lang="en-US" sz="1100" dirty="0"/>
              <a:t>)</a:t>
            </a:r>
          </a:p>
        </p:txBody>
      </p:sp>
    </p:spTree>
    <p:extLst>
      <p:ext uri="{BB962C8B-B14F-4D97-AF65-F5344CB8AC3E}">
        <p14:creationId xmlns:p14="http://schemas.microsoft.com/office/powerpoint/2010/main" val="398974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D1392F22-2986-0145-A06C-FF2DE4F2A14C}"/>
              </a:ext>
            </a:extLst>
          </p:cNvPr>
          <p:cNvGrpSpPr/>
          <p:nvPr/>
        </p:nvGrpSpPr>
        <p:grpSpPr>
          <a:xfrm>
            <a:off x="2706819" y="681498"/>
            <a:ext cx="7154101" cy="3665055"/>
            <a:chOff x="2534789" y="934912"/>
            <a:chExt cx="7154101" cy="4678865"/>
          </a:xfrm>
        </p:grpSpPr>
        <p:sp>
          <p:nvSpPr>
            <p:cNvPr id="6" name="TextBox 5">
              <a:extLst>
                <a:ext uri="{FF2B5EF4-FFF2-40B4-BE49-F238E27FC236}">
                  <a16:creationId xmlns:a16="http://schemas.microsoft.com/office/drawing/2014/main" xmlns="" id="{010836B7-BD7D-2542-BD6B-75ECD21F966F}"/>
                </a:ext>
              </a:extLst>
            </p:cNvPr>
            <p:cNvSpPr txBox="1"/>
            <p:nvPr/>
          </p:nvSpPr>
          <p:spPr>
            <a:xfrm>
              <a:off x="2925606" y="5134132"/>
              <a:ext cx="1906611" cy="461665"/>
            </a:xfrm>
            <a:prstGeom prst="rect">
              <a:avLst/>
            </a:prstGeom>
            <a:solidFill>
              <a:schemeClr val="bg1"/>
            </a:solidFill>
          </p:spPr>
          <p:txBody>
            <a:bodyPr wrap="square" rtlCol="0">
              <a:spAutoFit/>
            </a:bodyPr>
            <a:lstStyle/>
            <a:p>
              <a:pPr algn="ct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Distance from TSS (</a:t>
              </a:r>
              <a:r>
                <a:rPr lang="en-US" sz="1200" dirty="0" err="1">
                  <a:latin typeface="Arial" panose="020B0604020202020204" pitchFamily="34" charset="0"/>
                  <a:cs typeface="Arial" panose="020B0604020202020204" pitchFamily="34" charset="0"/>
                </a:rPr>
                <a:t>bp</a:t>
              </a:r>
              <a:r>
                <a:rPr lang="en-US" sz="1200" dirty="0">
                  <a:latin typeface="Arial" panose="020B0604020202020204" pitchFamily="34" charset="0"/>
                  <a:cs typeface="Arial" panose="020B0604020202020204" pitchFamily="34" charset="0"/>
                </a:rPr>
                <a:t>)</a:t>
              </a:r>
            </a:p>
          </p:txBody>
        </p:sp>
        <p:sp>
          <p:nvSpPr>
            <p:cNvPr id="7" name="TextBox 6">
              <a:extLst>
                <a:ext uri="{FF2B5EF4-FFF2-40B4-BE49-F238E27FC236}">
                  <a16:creationId xmlns:a16="http://schemas.microsoft.com/office/drawing/2014/main" xmlns="" id="{B91CEEAA-0110-AE4F-92F5-E49C55FCB2F9}"/>
                </a:ext>
              </a:extLst>
            </p:cNvPr>
            <p:cNvSpPr txBox="1"/>
            <p:nvPr/>
          </p:nvSpPr>
          <p:spPr>
            <a:xfrm>
              <a:off x="2534789" y="5076723"/>
              <a:ext cx="469567" cy="294684"/>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-500</a:t>
              </a:r>
            </a:p>
          </p:txBody>
        </p:sp>
        <p:sp>
          <p:nvSpPr>
            <p:cNvPr id="8" name="TextBox 7">
              <a:extLst>
                <a:ext uri="{FF2B5EF4-FFF2-40B4-BE49-F238E27FC236}">
                  <a16:creationId xmlns:a16="http://schemas.microsoft.com/office/drawing/2014/main" xmlns="" id="{DD2C32F3-6060-DE43-A10F-D110DA6AB291}"/>
                </a:ext>
              </a:extLst>
            </p:cNvPr>
            <p:cNvSpPr txBox="1"/>
            <p:nvPr/>
          </p:nvSpPr>
          <p:spPr>
            <a:xfrm>
              <a:off x="4502785" y="5095859"/>
              <a:ext cx="439257" cy="230832"/>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500</a:t>
              </a:r>
              <a:endParaRPr lang="en-US" sz="105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xmlns="" id="{2195682A-2D23-4748-AF91-771E69619C47}"/>
                </a:ext>
              </a:extLst>
            </p:cNvPr>
            <p:cNvSpPr txBox="1"/>
            <p:nvPr/>
          </p:nvSpPr>
          <p:spPr>
            <a:xfrm>
              <a:off x="5052515" y="5152112"/>
              <a:ext cx="1906611" cy="461665"/>
            </a:xfrm>
            <a:prstGeom prst="rect">
              <a:avLst/>
            </a:prstGeom>
            <a:solidFill>
              <a:schemeClr val="bg1"/>
            </a:solidFill>
          </p:spPr>
          <p:txBody>
            <a:bodyPr wrap="square" rtlCol="0">
              <a:spAutoFit/>
            </a:bodyPr>
            <a:lstStyle/>
            <a:p>
              <a:pPr algn="ct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Distance from TSS (</a:t>
              </a:r>
              <a:r>
                <a:rPr lang="en-US" sz="1200" dirty="0" err="1">
                  <a:latin typeface="Arial" panose="020B0604020202020204" pitchFamily="34" charset="0"/>
                  <a:cs typeface="Arial" panose="020B0604020202020204" pitchFamily="34" charset="0"/>
                </a:rPr>
                <a:t>bp</a:t>
              </a:r>
              <a:r>
                <a:rPr lang="en-US" sz="1200" dirty="0">
                  <a:latin typeface="Arial" panose="020B0604020202020204" pitchFamily="34" charset="0"/>
                  <a:cs typeface="Arial" panose="020B0604020202020204" pitchFamily="34" charset="0"/>
                </a:rPr>
                <a:t>)</a:t>
              </a:r>
            </a:p>
          </p:txBody>
        </p:sp>
        <p:sp>
          <p:nvSpPr>
            <p:cNvPr id="10" name="TextBox 9">
              <a:extLst>
                <a:ext uri="{FF2B5EF4-FFF2-40B4-BE49-F238E27FC236}">
                  <a16:creationId xmlns:a16="http://schemas.microsoft.com/office/drawing/2014/main" xmlns="" id="{3F3C8F08-1617-E145-96BF-114EE7E3B478}"/>
                </a:ext>
              </a:extLst>
            </p:cNvPr>
            <p:cNvSpPr txBox="1"/>
            <p:nvPr/>
          </p:nvSpPr>
          <p:spPr>
            <a:xfrm>
              <a:off x="4801152" y="5075565"/>
              <a:ext cx="426351" cy="294684"/>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-500</a:t>
              </a:r>
            </a:p>
          </p:txBody>
        </p:sp>
        <p:sp>
          <p:nvSpPr>
            <p:cNvPr id="11" name="TextBox 10">
              <a:extLst>
                <a:ext uri="{FF2B5EF4-FFF2-40B4-BE49-F238E27FC236}">
                  <a16:creationId xmlns:a16="http://schemas.microsoft.com/office/drawing/2014/main" xmlns="" id="{FAC427DB-CBF0-9045-AADD-CB743AA741D6}"/>
                </a:ext>
              </a:extLst>
            </p:cNvPr>
            <p:cNvSpPr txBox="1"/>
            <p:nvPr/>
          </p:nvSpPr>
          <p:spPr>
            <a:xfrm>
              <a:off x="6629694" y="5094703"/>
              <a:ext cx="439257" cy="230832"/>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500</a:t>
              </a:r>
              <a:endParaRPr lang="en-US" sz="105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xmlns="" id="{44F8AD07-E5A3-0643-AA96-D8F6EB5563DD}"/>
                </a:ext>
              </a:extLst>
            </p:cNvPr>
            <p:cNvSpPr txBox="1"/>
            <p:nvPr/>
          </p:nvSpPr>
          <p:spPr>
            <a:xfrm>
              <a:off x="7179424" y="5152111"/>
              <a:ext cx="1906611" cy="461665"/>
            </a:xfrm>
            <a:prstGeom prst="rect">
              <a:avLst/>
            </a:prstGeom>
            <a:solidFill>
              <a:schemeClr val="bg1"/>
            </a:solidFill>
          </p:spPr>
          <p:txBody>
            <a:bodyPr wrap="square" rtlCol="0">
              <a:spAutoFit/>
            </a:bodyPr>
            <a:lstStyle/>
            <a:p>
              <a:pPr algn="ct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Distance from TSS (</a:t>
              </a:r>
              <a:r>
                <a:rPr lang="en-US" sz="1200" dirty="0" err="1">
                  <a:latin typeface="Arial" panose="020B0604020202020204" pitchFamily="34" charset="0"/>
                  <a:cs typeface="Arial" panose="020B0604020202020204" pitchFamily="34" charset="0"/>
                </a:rPr>
                <a:t>bp</a:t>
              </a:r>
              <a:r>
                <a:rPr lang="en-US" sz="1200" dirty="0">
                  <a:latin typeface="Arial" panose="020B0604020202020204" pitchFamily="34" charset="0"/>
                  <a:cs typeface="Arial" panose="020B0604020202020204" pitchFamily="34" charset="0"/>
                </a:rPr>
                <a:t>)</a:t>
              </a:r>
            </a:p>
          </p:txBody>
        </p:sp>
        <p:sp>
          <p:nvSpPr>
            <p:cNvPr id="13" name="TextBox 12">
              <a:extLst>
                <a:ext uri="{FF2B5EF4-FFF2-40B4-BE49-F238E27FC236}">
                  <a16:creationId xmlns:a16="http://schemas.microsoft.com/office/drawing/2014/main" xmlns="" id="{53EF1816-ABC4-1F4D-B98A-4AF2E8D9A098}"/>
                </a:ext>
              </a:extLst>
            </p:cNvPr>
            <p:cNvSpPr txBox="1"/>
            <p:nvPr/>
          </p:nvSpPr>
          <p:spPr>
            <a:xfrm>
              <a:off x="6886376" y="5094701"/>
              <a:ext cx="444262" cy="294684"/>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-500</a:t>
              </a:r>
            </a:p>
          </p:txBody>
        </p:sp>
        <p:sp>
          <p:nvSpPr>
            <p:cNvPr id="14" name="TextBox 13">
              <a:extLst>
                <a:ext uri="{FF2B5EF4-FFF2-40B4-BE49-F238E27FC236}">
                  <a16:creationId xmlns:a16="http://schemas.microsoft.com/office/drawing/2014/main" xmlns="" id="{C2817BBE-9D49-6045-B4DD-FA92A79B1F42}"/>
                </a:ext>
              </a:extLst>
            </p:cNvPr>
            <p:cNvSpPr txBox="1"/>
            <p:nvPr/>
          </p:nvSpPr>
          <p:spPr>
            <a:xfrm>
              <a:off x="8756603" y="5094701"/>
              <a:ext cx="439257" cy="230832"/>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500</a:t>
              </a:r>
              <a:endParaRPr lang="en-US" sz="105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xmlns="" id="{67671443-353E-614D-B4A6-BAEB909AFA86}"/>
                </a:ext>
              </a:extLst>
            </p:cNvPr>
            <p:cNvSpPr txBox="1"/>
            <p:nvPr/>
          </p:nvSpPr>
          <p:spPr>
            <a:xfrm>
              <a:off x="9208748" y="4802573"/>
              <a:ext cx="480142" cy="276999"/>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0.6</a:t>
              </a:r>
            </a:p>
          </p:txBody>
        </p:sp>
        <p:sp>
          <p:nvSpPr>
            <p:cNvPr id="17" name="TextBox 16">
              <a:extLst>
                <a:ext uri="{FF2B5EF4-FFF2-40B4-BE49-F238E27FC236}">
                  <a16:creationId xmlns:a16="http://schemas.microsoft.com/office/drawing/2014/main" xmlns="" id="{EA59C2BA-D469-444A-B449-5576635065D5}"/>
                </a:ext>
              </a:extLst>
            </p:cNvPr>
            <p:cNvSpPr txBox="1"/>
            <p:nvPr/>
          </p:nvSpPr>
          <p:spPr>
            <a:xfrm>
              <a:off x="9171523" y="4051999"/>
              <a:ext cx="480142" cy="353621"/>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0.8</a:t>
              </a:r>
            </a:p>
          </p:txBody>
        </p:sp>
        <p:sp>
          <p:nvSpPr>
            <p:cNvPr id="18" name="TextBox 17">
              <a:extLst>
                <a:ext uri="{FF2B5EF4-FFF2-40B4-BE49-F238E27FC236}">
                  <a16:creationId xmlns:a16="http://schemas.microsoft.com/office/drawing/2014/main" xmlns="" id="{CE7DD3B8-5E85-DC4D-BF43-EE780142DF3A}"/>
                </a:ext>
              </a:extLst>
            </p:cNvPr>
            <p:cNvSpPr txBox="1"/>
            <p:nvPr/>
          </p:nvSpPr>
          <p:spPr>
            <a:xfrm>
              <a:off x="9148788" y="3220987"/>
              <a:ext cx="480142" cy="353621"/>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1.0</a:t>
              </a:r>
            </a:p>
          </p:txBody>
        </p:sp>
        <p:sp>
          <p:nvSpPr>
            <p:cNvPr id="20" name="TextBox 19">
              <a:extLst>
                <a:ext uri="{FF2B5EF4-FFF2-40B4-BE49-F238E27FC236}">
                  <a16:creationId xmlns:a16="http://schemas.microsoft.com/office/drawing/2014/main" xmlns="" id="{80E142F9-70FE-1E4A-BF68-CEAD45A5253E}"/>
                </a:ext>
              </a:extLst>
            </p:cNvPr>
            <p:cNvSpPr txBox="1"/>
            <p:nvPr/>
          </p:nvSpPr>
          <p:spPr>
            <a:xfrm>
              <a:off x="9132155" y="2449033"/>
              <a:ext cx="480142" cy="353621"/>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1.2</a:t>
              </a:r>
            </a:p>
          </p:txBody>
        </p:sp>
        <p:sp>
          <p:nvSpPr>
            <p:cNvPr id="21" name="TextBox 20">
              <a:extLst>
                <a:ext uri="{FF2B5EF4-FFF2-40B4-BE49-F238E27FC236}">
                  <a16:creationId xmlns:a16="http://schemas.microsoft.com/office/drawing/2014/main" xmlns="" id="{49455349-E6A9-8149-8B93-908C1D51C49F}"/>
                </a:ext>
              </a:extLst>
            </p:cNvPr>
            <p:cNvSpPr txBox="1"/>
            <p:nvPr/>
          </p:nvSpPr>
          <p:spPr>
            <a:xfrm>
              <a:off x="9114922" y="1688778"/>
              <a:ext cx="480142" cy="353621"/>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1.4</a:t>
              </a:r>
            </a:p>
          </p:txBody>
        </p:sp>
        <p:sp>
          <p:nvSpPr>
            <p:cNvPr id="22" name="TextBox 21">
              <a:extLst>
                <a:ext uri="{FF2B5EF4-FFF2-40B4-BE49-F238E27FC236}">
                  <a16:creationId xmlns:a16="http://schemas.microsoft.com/office/drawing/2014/main" xmlns="" id="{E606E78A-086C-944A-A055-22EA2CF58DBA}"/>
                </a:ext>
              </a:extLst>
            </p:cNvPr>
            <p:cNvSpPr txBox="1"/>
            <p:nvPr/>
          </p:nvSpPr>
          <p:spPr>
            <a:xfrm>
              <a:off x="9112979" y="934912"/>
              <a:ext cx="480142" cy="353621"/>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1.6</a:t>
              </a:r>
            </a:p>
          </p:txBody>
        </p:sp>
      </p:grpSp>
      <p:sp>
        <p:nvSpPr>
          <p:cNvPr id="24" name="TextBox 23">
            <a:extLst>
              <a:ext uri="{FF2B5EF4-FFF2-40B4-BE49-F238E27FC236}">
                <a16:creationId xmlns:a16="http://schemas.microsoft.com/office/drawing/2014/main" xmlns="" id="{C399E629-0F68-4941-AC33-9FCE25201FBB}"/>
              </a:ext>
            </a:extLst>
          </p:cNvPr>
          <p:cNvSpPr txBox="1"/>
          <p:nvPr/>
        </p:nvSpPr>
        <p:spPr>
          <a:xfrm rot="16200000">
            <a:off x="1578047" y="2187730"/>
            <a:ext cx="2081020" cy="307777"/>
          </a:xfrm>
          <a:prstGeom prst="rect">
            <a:avLst/>
          </a:prstGeom>
          <a:noFill/>
        </p:spPr>
        <p:txBody>
          <a:bodyPr wrap="square" rtlCol="0">
            <a:spAutoFit/>
          </a:bodyPr>
          <a:lstStyle/>
          <a:p>
            <a:pPr algn="ctr"/>
            <a:r>
              <a:rPr lang="en-US" sz="1400" dirty="0"/>
              <a:t>Change in NDR width</a:t>
            </a:r>
          </a:p>
        </p:txBody>
      </p:sp>
      <p:cxnSp>
        <p:nvCxnSpPr>
          <p:cNvPr id="25" name="Straight Arrow Connector 24">
            <a:extLst>
              <a:ext uri="{FF2B5EF4-FFF2-40B4-BE49-F238E27FC236}">
                <a16:creationId xmlns:a16="http://schemas.microsoft.com/office/drawing/2014/main" xmlns="" id="{D187534A-8DDA-4546-A166-364986317317}"/>
              </a:ext>
            </a:extLst>
          </p:cNvPr>
          <p:cNvCxnSpPr>
            <a:cxnSpLocks/>
          </p:cNvCxnSpPr>
          <p:nvPr/>
        </p:nvCxnSpPr>
        <p:spPr>
          <a:xfrm flipV="1">
            <a:off x="2856378" y="711478"/>
            <a:ext cx="0" cy="32166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xmlns="" id="{F3280B28-D3E7-F74F-9455-4F26AD573A7C}"/>
              </a:ext>
            </a:extLst>
          </p:cNvPr>
          <p:cNvSpPr txBox="1"/>
          <p:nvPr/>
        </p:nvSpPr>
        <p:spPr>
          <a:xfrm>
            <a:off x="2955519" y="350769"/>
            <a:ext cx="2081020" cy="307777"/>
          </a:xfrm>
          <a:prstGeom prst="rect">
            <a:avLst/>
          </a:prstGeom>
          <a:noFill/>
        </p:spPr>
        <p:txBody>
          <a:bodyPr wrap="square" rtlCol="0">
            <a:spAutoFit/>
          </a:bodyPr>
          <a:lstStyle/>
          <a:p>
            <a:pPr algn="ctr"/>
            <a:r>
              <a:rPr lang="en-US" sz="1400" dirty="0"/>
              <a:t>10 seconds</a:t>
            </a:r>
          </a:p>
        </p:txBody>
      </p:sp>
      <p:sp>
        <p:nvSpPr>
          <p:cNvPr id="29" name="TextBox 28">
            <a:extLst>
              <a:ext uri="{FF2B5EF4-FFF2-40B4-BE49-F238E27FC236}">
                <a16:creationId xmlns:a16="http://schemas.microsoft.com/office/drawing/2014/main" xmlns="" id="{277EF6BB-52D4-AB44-A73C-2C5BB88D0B27}"/>
              </a:ext>
            </a:extLst>
          </p:cNvPr>
          <p:cNvSpPr txBox="1"/>
          <p:nvPr/>
        </p:nvSpPr>
        <p:spPr>
          <a:xfrm>
            <a:off x="5136000" y="350768"/>
            <a:ext cx="2081020" cy="307777"/>
          </a:xfrm>
          <a:prstGeom prst="rect">
            <a:avLst/>
          </a:prstGeom>
          <a:noFill/>
        </p:spPr>
        <p:txBody>
          <a:bodyPr wrap="square" rtlCol="0">
            <a:spAutoFit/>
          </a:bodyPr>
          <a:lstStyle/>
          <a:p>
            <a:pPr algn="ctr"/>
            <a:r>
              <a:rPr lang="en-US" sz="1400" dirty="0"/>
              <a:t>1 minute</a:t>
            </a:r>
          </a:p>
        </p:txBody>
      </p:sp>
      <p:sp>
        <p:nvSpPr>
          <p:cNvPr id="30" name="TextBox 29">
            <a:extLst>
              <a:ext uri="{FF2B5EF4-FFF2-40B4-BE49-F238E27FC236}">
                <a16:creationId xmlns:a16="http://schemas.microsoft.com/office/drawing/2014/main" xmlns="" id="{5391897B-17B9-5C4A-8DA1-5AECE2615464}"/>
              </a:ext>
            </a:extLst>
          </p:cNvPr>
          <p:cNvSpPr txBox="1"/>
          <p:nvPr/>
        </p:nvSpPr>
        <p:spPr>
          <a:xfrm>
            <a:off x="7264249" y="350768"/>
            <a:ext cx="2081020" cy="307777"/>
          </a:xfrm>
          <a:prstGeom prst="rect">
            <a:avLst/>
          </a:prstGeom>
          <a:noFill/>
        </p:spPr>
        <p:txBody>
          <a:bodyPr wrap="square" rtlCol="0">
            <a:spAutoFit/>
          </a:bodyPr>
          <a:lstStyle/>
          <a:p>
            <a:pPr algn="ctr"/>
            <a:r>
              <a:rPr lang="en-US" sz="1400" dirty="0"/>
              <a:t>10 minutes</a:t>
            </a:r>
          </a:p>
        </p:txBody>
      </p:sp>
      <p:sp>
        <p:nvSpPr>
          <p:cNvPr id="31" name="TextBox 30">
            <a:extLst>
              <a:ext uri="{FF2B5EF4-FFF2-40B4-BE49-F238E27FC236}">
                <a16:creationId xmlns:a16="http://schemas.microsoft.com/office/drawing/2014/main" xmlns="" id="{BFA18809-E625-CF4B-A26D-A0CA34A8D873}"/>
              </a:ext>
            </a:extLst>
          </p:cNvPr>
          <p:cNvSpPr txBox="1"/>
          <p:nvPr/>
        </p:nvSpPr>
        <p:spPr>
          <a:xfrm>
            <a:off x="2596402" y="4576103"/>
            <a:ext cx="7160216" cy="2246769"/>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Figure S4. Nucleosome external surface accessibility does not exhibit obvious correlation with genes most affected by Rsc8 depletion. </a:t>
            </a:r>
            <a:r>
              <a:rPr lang="en-US" sz="1400" dirty="0">
                <a:latin typeface="Arial" panose="020B0604020202020204" pitchFamily="34" charset="0"/>
                <a:cs typeface="Arial" panose="020B0604020202020204" pitchFamily="34" charset="0"/>
              </a:rPr>
              <a:t>Genes were sorted according to change in NDR width following Rsc8 depletion (ref. [59]). This gene order was preserved and accessibility values for each time point was plotted from -500 to 500 </a:t>
            </a:r>
            <a:r>
              <a:rPr lang="en-US" sz="1400" dirty="0" err="1">
                <a:latin typeface="Arial" panose="020B0604020202020204" pitchFamily="34" charset="0"/>
                <a:cs typeface="Arial" panose="020B0604020202020204" pitchFamily="34" charset="0"/>
              </a:rPr>
              <a:t>bp</a:t>
            </a:r>
            <a:r>
              <a:rPr lang="en-US" sz="1400" dirty="0">
                <a:latin typeface="Arial" panose="020B0604020202020204" pitchFamily="34" charset="0"/>
                <a:cs typeface="Arial" panose="020B0604020202020204" pitchFamily="34" charset="0"/>
              </a:rPr>
              <a:t> with respect to TSS. In contrast to the </a:t>
            </a:r>
            <a:r>
              <a:rPr lang="en-US" sz="1400" dirty="0" err="1">
                <a:latin typeface="Arial" panose="020B0604020202020204" pitchFamily="34" charset="0"/>
                <a:cs typeface="Arial" panose="020B0604020202020204" pitchFamily="34" charset="0"/>
              </a:rPr>
              <a:t>ChIP-seq</a:t>
            </a:r>
            <a:r>
              <a:rPr lang="en-US" sz="1400" dirty="0">
                <a:latin typeface="Arial" panose="020B0604020202020204" pitchFamily="34" charset="0"/>
                <a:cs typeface="Arial" panose="020B0604020202020204" pitchFamily="34" charset="0"/>
              </a:rPr>
              <a:t> data (Fig. 6), the positive correlation is no longer observed returning Spearman correlation coefficients of 0.06, 0.04 and 0.04 for 10 s, 1 min and 10 min, respectively. Note that spearman correlation was used here and is for TSS to +500 </a:t>
            </a:r>
            <a:r>
              <a:rPr lang="en-US" sz="1400" dirty="0" err="1">
                <a:latin typeface="Arial" panose="020B0604020202020204" pitchFamily="34" charset="0"/>
                <a:cs typeface="Arial" panose="020B0604020202020204" pitchFamily="34" charset="0"/>
              </a:rPr>
              <a:t>bp</a:t>
            </a:r>
            <a:r>
              <a:rPr lang="en-US" sz="1400" dirty="0">
                <a:latin typeface="Arial" panose="020B0604020202020204" pitchFamily="34" charset="0"/>
                <a:cs typeface="Arial" panose="020B0604020202020204" pitchFamily="34" charset="0"/>
              </a:rPr>
              <a:t>  as the NDR width data were provided as rank of NDR width change. We find that Pearson and Spearman correlation coefficients are highly similar with our data.    </a:t>
            </a:r>
          </a:p>
        </p:txBody>
      </p:sp>
      <p:sp>
        <p:nvSpPr>
          <p:cNvPr id="32" name="TextBox 31">
            <a:extLst>
              <a:ext uri="{FF2B5EF4-FFF2-40B4-BE49-F238E27FC236}">
                <a16:creationId xmlns:a16="http://schemas.microsoft.com/office/drawing/2014/main" xmlns="" id="{439D3D21-621B-644C-8842-1506B7FFA506}"/>
              </a:ext>
            </a:extLst>
          </p:cNvPr>
          <p:cNvSpPr txBox="1"/>
          <p:nvPr/>
        </p:nvSpPr>
        <p:spPr>
          <a:xfrm>
            <a:off x="9376892" y="1675187"/>
            <a:ext cx="480142" cy="276999"/>
          </a:xfrm>
          <a:prstGeom prst="rect">
            <a:avLst/>
          </a:prstGeom>
          <a:solidFill>
            <a:schemeClr val="bg1"/>
          </a:solidFill>
        </p:spPr>
        <p:txBody>
          <a:bodyPr wrap="square" rtlCol="0">
            <a:spAutoFit/>
          </a:bodyPr>
          <a:lstStyle/>
          <a:p>
            <a:endParaRPr lang="en-US" sz="1200" dirty="0">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xmlns="" id="{34BC741C-61BC-7E40-9BA9-C4024E6867AC}"/>
              </a:ext>
            </a:extLst>
          </p:cNvPr>
          <p:cNvSpPr txBox="1"/>
          <p:nvPr/>
        </p:nvSpPr>
        <p:spPr>
          <a:xfrm>
            <a:off x="9376892" y="2169886"/>
            <a:ext cx="480142" cy="276999"/>
          </a:xfrm>
          <a:prstGeom prst="rect">
            <a:avLst/>
          </a:prstGeom>
          <a:solidFill>
            <a:schemeClr val="bg1"/>
          </a:solidFill>
        </p:spPr>
        <p:txBody>
          <a:bodyPr wrap="square" rtlCol="0">
            <a:spAutoFit/>
          </a:bodyPr>
          <a:lstStyle/>
          <a:p>
            <a:endParaRPr lang="en-US" sz="1200" dirty="0">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xmlns="" id="{C8BF25E1-B604-F241-A1E4-554CF8F86D01}"/>
              </a:ext>
            </a:extLst>
          </p:cNvPr>
          <p:cNvSpPr txBox="1"/>
          <p:nvPr/>
        </p:nvSpPr>
        <p:spPr>
          <a:xfrm>
            <a:off x="9361902" y="2726834"/>
            <a:ext cx="480142" cy="276999"/>
          </a:xfrm>
          <a:prstGeom prst="rect">
            <a:avLst/>
          </a:prstGeom>
          <a:solidFill>
            <a:schemeClr val="bg1"/>
          </a:solidFill>
        </p:spPr>
        <p:txBody>
          <a:bodyPr wrap="square" rtlCol="0">
            <a:spAutoFit/>
          </a:bodyPr>
          <a:lstStyle/>
          <a:p>
            <a:endParaRPr lang="en-US" sz="1200" dirty="0">
              <a:latin typeface="Arial" panose="020B060402020202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xmlns="" id="{AD35828E-A2BC-C84E-9246-7C2029A14B8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236900" y="728991"/>
            <a:ext cx="2103120" cy="3250342"/>
          </a:xfrm>
          <a:prstGeom prst="rect">
            <a:avLst/>
          </a:prstGeom>
        </p:spPr>
      </p:pic>
      <p:pic>
        <p:nvPicPr>
          <p:cNvPr id="4" name="Picture 3">
            <a:extLst>
              <a:ext uri="{FF2B5EF4-FFF2-40B4-BE49-F238E27FC236}">
                <a16:creationId xmlns:a16="http://schemas.microsoft.com/office/drawing/2014/main" xmlns="" id="{43057983-5E15-104C-B88C-314A26509E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27117" y="772642"/>
            <a:ext cx="2012058" cy="3198195"/>
          </a:xfrm>
          <a:prstGeom prst="rect">
            <a:avLst/>
          </a:prstGeom>
        </p:spPr>
      </p:pic>
      <p:sp>
        <p:nvSpPr>
          <p:cNvPr id="35" name="TextBox 34">
            <a:extLst>
              <a:ext uri="{FF2B5EF4-FFF2-40B4-BE49-F238E27FC236}">
                <a16:creationId xmlns:a16="http://schemas.microsoft.com/office/drawing/2014/main" xmlns="" id="{2771FE74-E06F-7A48-9A84-9A597F3399F4}"/>
              </a:ext>
            </a:extLst>
          </p:cNvPr>
          <p:cNvSpPr txBox="1"/>
          <p:nvPr/>
        </p:nvSpPr>
        <p:spPr>
          <a:xfrm>
            <a:off x="3764887" y="3924960"/>
            <a:ext cx="299048" cy="180816"/>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0</a:t>
            </a:r>
          </a:p>
        </p:txBody>
      </p:sp>
      <p:pic>
        <p:nvPicPr>
          <p:cNvPr id="5" name="Picture 4">
            <a:extLst>
              <a:ext uri="{FF2B5EF4-FFF2-40B4-BE49-F238E27FC236}">
                <a16:creationId xmlns:a16="http://schemas.microsoft.com/office/drawing/2014/main" xmlns="" id="{C7748D93-12D8-2A46-8D09-45EAB7895CC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14072" y="743982"/>
            <a:ext cx="2055992" cy="3199108"/>
          </a:xfrm>
          <a:prstGeom prst="rect">
            <a:avLst/>
          </a:prstGeom>
        </p:spPr>
      </p:pic>
      <p:sp>
        <p:nvSpPr>
          <p:cNvPr id="36" name="TextBox 35">
            <a:extLst>
              <a:ext uri="{FF2B5EF4-FFF2-40B4-BE49-F238E27FC236}">
                <a16:creationId xmlns:a16="http://schemas.microsoft.com/office/drawing/2014/main" xmlns="" id="{2ED16529-678F-7E48-BD71-C232EBB4C423}"/>
              </a:ext>
            </a:extLst>
          </p:cNvPr>
          <p:cNvSpPr txBox="1"/>
          <p:nvPr/>
        </p:nvSpPr>
        <p:spPr>
          <a:xfrm>
            <a:off x="5966637" y="3924960"/>
            <a:ext cx="299048" cy="180816"/>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0</a:t>
            </a:r>
          </a:p>
        </p:txBody>
      </p:sp>
      <p:pic>
        <p:nvPicPr>
          <p:cNvPr id="16" name="Picture 15">
            <a:extLst>
              <a:ext uri="{FF2B5EF4-FFF2-40B4-BE49-F238E27FC236}">
                <a16:creationId xmlns:a16="http://schemas.microsoft.com/office/drawing/2014/main" xmlns="" id="{ADC4EECE-6E9E-1940-9051-9F6558A19E1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34657" y="728992"/>
            <a:ext cx="2007909" cy="3235134"/>
          </a:xfrm>
          <a:prstGeom prst="rect">
            <a:avLst/>
          </a:prstGeom>
        </p:spPr>
      </p:pic>
      <p:sp>
        <p:nvSpPr>
          <p:cNvPr id="37" name="TextBox 36">
            <a:extLst>
              <a:ext uri="{FF2B5EF4-FFF2-40B4-BE49-F238E27FC236}">
                <a16:creationId xmlns:a16="http://schemas.microsoft.com/office/drawing/2014/main" xmlns="" id="{ECBD9643-9C75-D045-B9AA-9C6856DDF59B}"/>
              </a:ext>
            </a:extLst>
          </p:cNvPr>
          <p:cNvSpPr txBox="1"/>
          <p:nvPr/>
        </p:nvSpPr>
        <p:spPr>
          <a:xfrm>
            <a:off x="8086701" y="3943523"/>
            <a:ext cx="299048" cy="180816"/>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0</a:t>
            </a:r>
          </a:p>
        </p:txBody>
      </p:sp>
    </p:spTree>
    <p:extLst>
      <p:ext uri="{BB962C8B-B14F-4D97-AF65-F5344CB8AC3E}">
        <p14:creationId xmlns:p14="http://schemas.microsoft.com/office/powerpoint/2010/main" val="4100240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xmlns="" id="{E53FCA74-BC37-A540-821D-3FFD9308A64A}"/>
              </a:ext>
            </a:extLst>
          </p:cNvPr>
          <p:cNvGrpSpPr/>
          <p:nvPr/>
        </p:nvGrpSpPr>
        <p:grpSpPr>
          <a:xfrm>
            <a:off x="369279" y="123044"/>
            <a:ext cx="5297878" cy="3682993"/>
            <a:chOff x="2153110" y="2446519"/>
            <a:chExt cx="5297878" cy="3682993"/>
          </a:xfrm>
        </p:grpSpPr>
        <p:pic>
          <p:nvPicPr>
            <p:cNvPr id="3" name="Picture 2">
              <a:extLst>
                <a:ext uri="{FF2B5EF4-FFF2-40B4-BE49-F238E27FC236}">
                  <a16:creationId xmlns:a16="http://schemas.microsoft.com/office/drawing/2014/main" xmlns="" id="{36051D76-6C9C-F842-AB1C-63A08F526E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86055" y="2823013"/>
              <a:ext cx="1526182" cy="2820782"/>
            </a:xfrm>
            <a:prstGeom prst="rect">
              <a:avLst/>
            </a:prstGeom>
          </p:spPr>
        </p:pic>
        <p:pic>
          <p:nvPicPr>
            <p:cNvPr id="4" name="Picture 3">
              <a:extLst>
                <a:ext uri="{FF2B5EF4-FFF2-40B4-BE49-F238E27FC236}">
                  <a16:creationId xmlns:a16="http://schemas.microsoft.com/office/drawing/2014/main" xmlns="" id="{2A1B1C0C-9248-1443-8CBE-F6416BDB90F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31450" y="2823013"/>
              <a:ext cx="1526182" cy="2820783"/>
            </a:xfrm>
            <a:prstGeom prst="rect">
              <a:avLst/>
            </a:prstGeom>
          </p:spPr>
        </p:pic>
        <p:pic>
          <p:nvPicPr>
            <p:cNvPr id="5" name="Picture 4">
              <a:extLst>
                <a:ext uri="{FF2B5EF4-FFF2-40B4-BE49-F238E27FC236}">
                  <a16:creationId xmlns:a16="http://schemas.microsoft.com/office/drawing/2014/main" xmlns="" id="{16B7ECCA-F900-4A41-AE3A-FDB9E0273D9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76845" y="2823013"/>
              <a:ext cx="1526182" cy="2820782"/>
            </a:xfrm>
            <a:prstGeom prst="rect">
              <a:avLst/>
            </a:prstGeom>
          </p:spPr>
        </p:pic>
        <p:sp>
          <p:nvSpPr>
            <p:cNvPr id="6" name="TextBox 5">
              <a:extLst>
                <a:ext uri="{FF2B5EF4-FFF2-40B4-BE49-F238E27FC236}">
                  <a16:creationId xmlns:a16="http://schemas.microsoft.com/office/drawing/2014/main" xmlns="" id="{73EF4B01-8607-DC44-B7A4-76296D2984F3}"/>
                </a:ext>
              </a:extLst>
            </p:cNvPr>
            <p:cNvSpPr txBox="1"/>
            <p:nvPr/>
          </p:nvSpPr>
          <p:spPr>
            <a:xfrm rot="16200000">
              <a:off x="1281877" y="4064127"/>
              <a:ext cx="2081020" cy="338554"/>
            </a:xfrm>
            <a:prstGeom prst="rect">
              <a:avLst/>
            </a:prstGeom>
            <a:noFill/>
          </p:spPr>
          <p:txBody>
            <a:bodyPr wrap="square" rtlCol="0">
              <a:spAutoFit/>
            </a:bodyPr>
            <a:lstStyle/>
            <a:p>
              <a:pPr algn="ctr"/>
              <a:r>
                <a:rPr lang="en-US" sz="1600" dirty="0"/>
                <a:t>Remodeler Density</a:t>
              </a:r>
            </a:p>
          </p:txBody>
        </p:sp>
        <p:cxnSp>
          <p:nvCxnSpPr>
            <p:cNvPr id="7" name="Straight Arrow Connector 6">
              <a:extLst>
                <a:ext uri="{FF2B5EF4-FFF2-40B4-BE49-F238E27FC236}">
                  <a16:creationId xmlns:a16="http://schemas.microsoft.com/office/drawing/2014/main" xmlns="" id="{284CC3E0-2434-C947-8614-76F7D5DE9BFD}"/>
                </a:ext>
              </a:extLst>
            </p:cNvPr>
            <p:cNvCxnSpPr>
              <a:cxnSpLocks/>
            </p:cNvCxnSpPr>
            <p:nvPr/>
          </p:nvCxnSpPr>
          <p:spPr>
            <a:xfrm flipV="1">
              <a:off x="2510877" y="2897705"/>
              <a:ext cx="0" cy="274609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xmlns="" id="{40FE0D0A-43E1-664D-959F-C8A5FCA967F1}"/>
                </a:ext>
              </a:extLst>
            </p:cNvPr>
            <p:cNvSpPr txBox="1"/>
            <p:nvPr/>
          </p:nvSpPr>
          <p:spPr>
            <a:xfrm>
              <a:off x="2686054" y="2446519"/>
              <a:ext cx="1436289" cy="276999"/>
            </a:xfrm>
            <a:prstGeom prst="rect">
              <a:avLst/>
            </a:prstGeom>
            <a:noFill/>
          </p:spPr>
          <p:txBody>
            <a:bodyPr wrap="square" rtlCol="0">
              <a:spAutoFit/>
            </a:bodyPr>
            <a:lstStyle/>
            <a:p>
              <a:pPr algn="ctr"/>
              <a:r>
                <a:rPr lang="en-US" sz="1200" dirty="0">
                  <a:latin typeface="Arial" panose="020B0604020202020204" pitchFamily="34" charset="0"/>
                  <a:cs typeface="Arial" panose="020B0604020202020204" pitchFamily="34" charset="0"/>
                </a:rPr>
                <a:t>RSC (rsc8); </a:t>
              </a:r>
              <a:r>
                <a:rPr lang="en-US" sz="1200" i="1" dirty="0">
                  <a:latin typeface="Arial" panose="020B0604020202020204" pitchFamily="34" charset="0"/>
                  <a:cs typeface="Arial" panose="020B0604020202020204" pitchFamily="34" charset="0"/>
                </a:rPr>
                <a:t>0.31</a:t>
              </a:r>
            </a:p>
          </p:txBody>
        </p:sp>
        <p:sp>
          <p:nvSpPr>
            <p:cNvPr id="10" name="TextBox 9">
              <a:extLst>
                <a:ext uri="{FF2B5EF4-FFF2-40B4-BE49-F238E27FC236}">
                  <a16:creationId xmlns:a16="http://schemas.microsoft.com/office/drawing/2014/main" xmlns="" id="{9B1FF5EE-AD0A-B547-BD3D-35FFFBD748BE}"/>
                </a:ext>
              </a:extLst>
            </p:cNvPr>
            <p:cNvSpPr txBox="1"/>
            <p:nvPr/>
          </p:nvSpPr>
          <p:spPr>
            <a:xfrm>
              <a:off x="4221115" y="2446520"/>
              <a:ext cx="1428053" cy="276999"/>
            </a:xfrm>
            <a:prstGeom prst="rect">
              <a:avLst/>
            </a:prstGeom>
            <a:noFill/>
          </p:spPr>
          <p:txBody>
            <a:bodyPr wrap="square" rtlCol="0">
              <a:spAutoFit/>
            </a:bodyPr>
            <a:lstStyle/>
            <a:p>
              <a:pPr algn="ctr"/>
              <a:r>
                <a:rPr lang="en-US" sz="1200" dirty="0">
                  <a:latin typeface="Arial" panose="020B0604020202020204" pitchFamily="34" charset="0"/>
                  <a:cs typeface="Arial" panose="020B0604020202020204" pitchFamily="34" charset="0"/>
                </a:rPr>
                <a:t>ISW1 (ioc3); </a:t>
              </a:r>
              <a:r>
                <a:rPr lang="en-US" sz="1200" i="1" dirty="0">
                  <a:latin typeface="Arial" panose="020B0604020202020204" pitchFamily="34" charset="0"/>
                  <a:cs typeface="Arial" panose="020B0604020202020204" pitchFamily="34" charset="0"/>
                </a:rPr>
                <a:t>-0.21 </a:t>
              </a:r>
            </a:p>
          </p:txBody>
        </p:sp>
        <p:sp>
          <p:nvSpPr>
            <p:cNvPr id="11" name="TextBox 10">
              <a:extLst>
                <a:ext uri="{FF2B5EF4-FFF2-40B4-BE49-F238E27FC236}">
                  <a16:creationId xmlns:a16="http://schemas.microsoft.com/office/drawing/2014/main" xmlns="" id="{9753255E-581F-1B4C-9A9B-0ED92278409C}"/>
                </a:ext>
              </a:extLst>
            </p:cNvPr>
            <p:cNvSpPr txBox="1"/>
            <p:nvPr/>
          </p:nvSpPr>
          <p:spPr>
            <a:xfrm>
              <a:off x="5590974" y="2446520"/>
              <a:ext cx="1756096" cy="276999"/>
            </a:xfrm>
            <a:prstGeom prst="rect">
              <a:avLst/>
            </a:prstGeom>
            <a:noFill/>
          </p:spPr>
          <p:txBody>
            <a:bodyPr wrap="square" rtlCol="0">
              <a:spAutoFit/>
            </a:bodyPr>
            <a:lstStyle/>
            <a:p>
              <a:pPr algn="ctr"/>
              <a:r>
                <a:rPr lang="en-US" sz="1200" dirty="0">
                  <a:latin typeface="Arial" panose="020B0604020202020204" pitchFamily="34" charset="0"/>
                  <a:cs typeface="Arial" panose="020B0604020202020204" pitchFamily="34" charset="0"/>
                </a:rPr>
                <a:t>SWI/SNF (snf2); </a:t>
              </a:r>
              <a:r>
                <a:rPr lang="en-US" sz="1200" i="1" dirty="0">
                  <a:latin typeface="Arial" panose="020B0604020202020204" pitchFamily="34" charset="0"/>
                  <a:cs typeface="Arial" panose="020B0604020202020204" pitchFamily="34" charset="0"/>
                </a:rPr>
                <a:t>-0.25</a:t>
              </a:r>
            </a:p>
          </p:txBody>
        </p:sp>
        <p:sp>
          <p:nvSpPr>
            <p:cNvPr id="12" name="TextBox 11">
              <a:extLst>
                <a:ext uri="{FF2B5EF4-FFF2-40B4-BE49-F238E27FC236}">
                  <a16:creationId xmlns:a16="http://schemas.microsoft.com/office/drawing/2014/main" xmlns="" id="{531AA4E8-A68A-D44A-82D5-4145C733C4DA}"/>
                </a:ext>
              </a:extLst>
            </p:cNvPr>
            <p:cNvSpPr txBox="1"/>
            <p:nvPr/>
          </p:nvSpPr>
          <p:spPr>
            <a:xfrm>
              <a:off x="2444759" y="5645852"/>
              <a:ext cx="1906611" cy="461665"/>
            </a:xfrm>
            <a:prstGeom prst="rect">
              <a:avLst/>
            </a:prstGeom>
            <a:noFill/>
          </p:spPr>
          <p:txBody>
            <a:bodyPr wrap="square" rtlCol="0">
              <a:spAutoFit/>
            </a:bodyPr>
            <a:lstStyle/>
            <a:p>
              <a:pPr algn="ctr"/>
              <a:endParaRPr lang="en-US" sz="1200" dirty="0">
                <a:latin typeface="Arial" panose="020B0604020202020204" pitchFamily="34" charset="0"/>
                <a:cs typeface="Arial" panose="020B0604020202020204" pitchFamily="34" charset="0"/>
              </a:endParaRPr>
            </a:p>
            <a:p>
              <a:pPr algn="ctr"/>
              <a:r>
                <a:rPr lang="en-US" sz="1100" dirty="0">
                  <a:latin typeface="Arial" panose="020B0604020202020204" pitchFamily="34" charset="0"/>
                  <a:cs typeface="Arial" panose="020B0604020202020204" pitchFamily="34" charset="0"/>
                </a:rPr>
                <a:t>Distance from TSS (</a:t>
              </a:r>
              <a:r>
                <a:rPr lang="en-US" sz="1100" dirty="0" err="1">
                  <a:latin typeface="Arial" panose="020B0604020202020204" pitchFamily="34" charset="0"/>
                  <a:cs typeface="Arial" panose="020B0604020202020204" pitchFamily="34" charset="0"/>
                </a:rPr>
                <a:t>bp</a:t>
              </a:r>
              <a:r>
                <a:rPr lang="en-US" sz="1100" dirty="0">
                  <a:latin typeface="Arial" panose="020B0604020202020204" pitchFamily="34" charset="0"/>
                  <a:cs typeface="Arial" panose="020B0604020202020204" pitchFamily="34" charset="0"/>
                </a:rPr>
                <a:t>)</a:t>
              </a:r>
            </a:p>
          </p:txBody>
        </p:sp>
        <p:sp>
          <p:nvSpPr>
            <p:cNvPr id="13" name="TextBox 12">
              <a:extLst>
                <a:ext uri="{FF2B5EF4-FFF2-40B4-BE49-F238E27FC236}">
                  <a16:creationId xmlns:a16="http://schemas.microsoft.com/office/drawing/2014/main" xmlns="" id="{7A6F555A-9B67-714C-98BB-2ED0667CB194}"/>
                </a:ext>
              </a:extLst>
            </p:cNvPr>
            <p:cNvSpPr txBox="1"/>
            <p:nvPr/>
          </p:nvSpPr>
          <p:spPr>
            <a:xfrm>
              <a:off x="2525867" y="5648399"/>
              <a:ext cx="299048" cy="230832"/>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0</a:t>
              </a:r>
            </a:p>
          </p:txBody>
        </p:sp>
        <p:sp>
          <p:nvSpPr>
            <p:cNvPr id="14" name="TextBox 13">
              <a:extLst>
                <a:ext uri="{FF2B5EF4-FFF2-40B4-BE49-F238E27FC236}">
                  <a16:creationId xmlns:a16="http://schemas.microsoft.com/office/drawing/2014/main" xmlns="" id="{505A67DD-4C54-0344-8641-B86A464D33CA}"/>
                </a:ext>
              </a:extLst>
            </p:cNvPr>
            <p:cNvSpPr txBox="1"/>
            <p:nvPr/>
          </p:nvSpPr>
          <p:spPr>
            <a:xfrm>
              <a:off x="3792193" y="5627873"/>
              <a:ext cx="439257" cy="230832"/>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500</a:t>
              </a:r>
              <a:endParaRPr lang="en-US" sz="105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xmlns="" id="{C580E673-E5B0-6F4F-81AE-E25151F1D20F}"/>
                </a:ext>
              </a:extLst>
            </p:cNvPr>
            <p:cNvSpPr txBox="1"/>
            <p:nvPr/>
          </p:nvSpPr>
          <p:spPr>
            <a:xfrm>
              <a:off x="4011256" y="5648841"/>
              <a:ext cx="1906611" cy="461665"/>
            </a:xfrm>
            <a:prstGeom prst="rect">
              <a:avLst/>
            </a:prstGeom>
            <a:noFill/>
          </p:spPr>
          <p:txBody>
            <a:bodyPr wrap="square" rtlCol="0">
              <a:spAutoFit/>
            </a:bodyPr>
            <a:lstStyle/>
            <a:p>
              <a:pPr algn="ctr"/>
              <a:endParaRPr lang="en-US" sz="1200" dirty="0">
                <a:latin typeface="Arial" panose="020B0604020202020204" pitchFamily="34" charset="0"/>
                <a:cs typeface="Arial" panose="020B0604020202020204" pitchFamily="34" charset="0"/>
              </a:endParaRPr>
            </a:p>
            <a:p>
              <a:pPr algn="ctr"/>
              <a:r>
                <a:rPr lang="en-US" sz="1100" dirty="0">
                  <a:latin typeface="Arial" panose="020B0604020202020204" pitchFamily="34" charset="0"/>
                  <a:cs typeface="Arial" panose="020B0604020202020204" pitchFamily="34" charset="0"/>
                </a:rPr>
                <a:t>Distance from TSS (</a:t>
              </a:r>
              <a:r>
                <a:rPr lang="en-US" sz="1100" dirty="0" err="1">
                  <a:latin typeface="Arial" panose="020B0604020202020204" pitchFamily="34" charset="0"/>
                  <a:cs typeface="Arial" panose="020B0604020202020204" pitchFamily="34" charset="0"/>
                </a:rPr>
                <a:t>bp</a:t>
              </a:r>
              <a:r>
                <a:rPr lang="en-US" sz="1100" dirty="0">
                  <a:latin typeface="Arial" panose="020B0604020202020204" pitchFamily="34" charset="0"/>
                  <a:cs typeface="Arial" panose="020B0604020202020204" pitchFamily="34" charset="0"/>
                </a:rPr>
                <a:t>)</a:t>
              </a:r>
            </a:p>
          </p:txBody>
        </p:sp>
        <p:sp>
          <p:nvSpPr>
            <p:cNvPr id="16" name="TextBox 15">
              <a:extLst>
                <a:ext uri="{FF2B5EF4-FFF2-40B4-BE49-F238E27FC236}">
                  <a16:creationId xmlns:a16="http://schemas.microsoft.com/office/drawing/2014/main" xmlns="" id="{EAA13081-3F3C-CF42-B409-FFAC3478C9BA}"/>
                </a:ext>
              </a:extLst>
            </p:cNvPr>
            <p:cNvSpPr txBox="1"/>
            <p:nvPr/>
          </p:nvSpPr>
          <p:spPr>
            <a:xfrm>
              <a:off x="4122344" y="5636398"/>
              <a:ext cx="299048" cy="230832"/>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0</a:t>
              </a:r>
            </a:p>
          </p:txBody>
        </p:sp>
        <p:sp>
          <p:nvSpPr>
            <p:cNvPr id="17" name="TextBox 16">
              <a:extLst>
                <a:ext uri="{FF2B5EF4-FFF2-40B4-BE49-F238E27FC236}">
                  <a16:creationId xmlns:a16="http://schemas.microsoft.com/office/drawing/2014/main" xmlns="" id="{71E908D9-94FB-4847-8759-09A25694C87D}"/>
                </a:ext>
              </a:extLst>
            </p:cNvPr>
            <p:cNvSpPr txBox="1"/>
            <p:nvPr/>
          </p:nvSpPr>
          <p:spPr>
            <a:xfrm>
              <a:off x="5388670" y="5645852"/>
              <a:ext cx="439257" cy="230832"/>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500</a:t>
              </a:r>
              <a:endParaRPr lang="en-US" sz="105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xmlns="" id="{8DB565FD-DF38-FD49-9F6F-FEB26FA8FD2D}"/>
                </a:ext>
              </a:extLst>
            </p:cNvPr>
            <p:cNvSpPr txBox="1"/>
            <p:nvPr/>
          </p:nvSpPr>
          <p:spPr>
            <a:xfrm>
              <a:off x="5544377" y="5667847"/>
              <a:ext cx="1906611" cy="461665"/>
            </a:xfrm>
            <a:prstGeom prst="rect">
              <a:avLst/>
            </a:prstGeom>
            <a:noFill/>
          </p:spPr>
          <p:txBody>
            <a:bodyPr wrap="square" rtlCol="0">
              <a:spAutoFit/>
            </a:bodyPr>
            <a:lstStyle/>
            <a:p>
              <a:pPr algn="ctr"/>
              <a:endParaRPr lang="en-US" sz="1200" dirty="0">
                <a:latin typeface="Arial" panose="020B0604020202020204" pitchFamily="34" charset="0"/>
                <a:cs typeface="Arial" panose="020B0604020202020204" pitchFamily="34" charset="0"/>
              </a:endParaRPr>
            </a:p>
            <a:p>
              <a:pPr algn="ctr"/>
              <a:r>
                <a:rPr lang="en-US" sz="1100" dirty="0">
                  <a:latin typeface="Arial" panose="020B0604020202020204" pitchFamily="34" charset="0"/>
                  <a:cs typeface="Arial" panose="020B0604020202020204" pitchFamily="34" charset="0"/>
                </a:rPr>
                <a:t>Distance from TSS (</a:t>
              </a:r>
              <a:r>
                <a:rPr lang="en-US" sz="1100" dirty="0" err="1">
                  <a:latin typeface="Arial" panose="020B0604020202020204" pitchFamily="34" charset="0"/>
                  <a:cs typeface="Arial" panose="020B0604020202020204" pitchFamily="34" charset="0"/>
                </a:rPr>
                <a:t>bp</a:t>
              </a:r>
              <a:r>
                <a:rPr lang="en-US" sz="1100" dirty="0">
                  <a:latin typeface="Arial" panose="020B0604020202020204" pitchFamily="34" charset="0"/>
                  <a:cs typeface="Arial" panose="020B0604020202020204" pitchFamily="34" charset="0"/>
                </a:rPr>
                <a:t>)</a:t>
              </a:r>
            </a:p>
          </p:txBody>
        </p:sp>
        <p:sp>
          <p:nvSpPr>
            <p:cNvPr id="19" name="TextBox 18">
              <a:extLst>
                <a:ext uri="{FF2B5EF4-FFF2-40B4-BE49-F238E27FC236}">
                  <a16:creationId xmlns:a16="http://schemas.microsoft.com/office/drawing/2014/main" xmlns="" id="{2EFBE54E-EEDB-1945-8131-A245F2601ABA}"/>
                </a:ext>
              </a:extLst>
            </p:cNvPr>
            <p:cNvSpPr txBox="1"/>
            <p:nvPr/>
          </p:nvSpPr>
          <p:spPr>
            <a:xfrm>
              <a:off x="5655465" y="5655404"/>
              <a:ext cx="299048" cy="230832"/>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0</a:t>
              </a:r>
            </a:p>
          </p:txBody>
        </p:sp>
        <p:sp>
          <p:nvSpPr>
            <p:cNvPr id="20" name="TextBox 19">
              <a:extLst>
                <a:ext uri="{FF2B5EF4-FFF2-40B4-BE49-F238E27FC236}">
                  <a16:creationId xmlns:a16="http://schemas.microsoft.com/office/drawing/2014/main" xmlns="" id="{32F05DD4-3373-2946-A5E3-23AFAB6FA6C2}"/>
                </a:ext>
              </a:extLst>
            </p:cNvPr>
            <p:cNvSpPr txBox="1"/>
            <p:nvPr/>
          </p:nvSpPr>
          <p:spPr>
            <a:xfrm>
              <a:off x="6921791" y="5664858"/>
              <a:ext cx="439257" cy="230832"/>
            </a:xfrm>
            <a:prstGeom prst="rect">
              <a:avLst/>
            </a:prstGeom>
            <a:noFill/>
          </p:spPr>
          <p:txBody>
            <a:bodyPr wrap="square" rtlCol="0">
              <a:spAutoFit/>
            </a:bodyPr>
            <a:lstStyle/>
            <a:p>
              <a:pPr algn="ctr"/>
              <a:r>
                <a:rPr lang="en-US" sz="900" dirty="0">
                  <a:latin typeface="Arial" panose="020B0604020202020204" pitchFamily="34" charset="0"/>
                  <a:cs typeface="Arial" panose="020B0604020202020204" pitchFamily="34" charset="0"/>
                </a:rPr>
                <a:t>500</a:t>
              </a:r>
              <a:endParaRPr lang="en-US" sz="1050" dirty="0">
                <a:latin typeface="Arial" panose="020B0604020202020204" pitchFamily="34" charset="0"/>
                <a:cs typeface="Arial" panose="020B0604020202020204" pitchFamily="34" charset="0"/>
              </a:endParaRPr>
            </a:p>
          </p:txBody>
        </p:sp>
      </p:grpSp>
      <p:pic>
        <p:nvPicPr>
          <p:cNvPr id="22" name="Picture 21">
            <a:extLst>
              <a:ext uri="{FF2B5EF4-FFF2-40B4-BE49-F238E27FC236}">
                <a16:creationId xmlns:a16="http://schemas.microsoft.com/office/drawing/2014/main" xmlns="" id="{0E40E603-1F05-3044-A394-28D1BACB623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96166" y="286512"/>
            <a:ext cx="3581373" cy="3054871"/>
          </a:xfrm>
          <a:prstGeom prst="rect">
            <a:avLst/>
          </a:prstGeom>
        </p:spPr>
      </p:pic>
      <p:sp>
        <p:nvSpPr>
          <p:cNvPr id="23" name="TextBox 22">
            <a:extLst>
              <a:ext uri="{FF2B5EF4-FFF2-40B4-BE49-F238E27FC236}">
                <a16:creationId xmlns:a16="http://schemas.microsoft.com/office/drawing/2014/main" xmlns="" id="{BBBBC200-7932-1F41-A1EF-F6B3916929B7}"/>
              </a:ext>
            </a:extLst>
          </p:cNvPr>
          <p:cNvSpPr txBox="1"/>
          <p:nvPr/>
        </p:nvSpPr>
        <p:spPr>
          <a:xfrm>
            <a:off x="369278" y="135779"/>
            <a:ext cx="137215" cy="251530"/>
          </a:xfrm>
          <a:prstGeom prst="rect">
            <a:avLst/>
          </a:prstGeom>
          <a:noFill/>
        </p:spPr>
        <p:txBody>
          <a:bodyPr wrap="square" rtlCol="0">
            <a:spAutoFit/>
          </a:bodyPr>
          <a:lstStyle/>
          <a:p>
            <a:pPr algn="ctr"/>
            <a:r>
              <a:rPr lang="en-US" b="1" dirty="0"/>
              <a:t>A</a:t>
            </a:r>
          </a:p>
        </p:txBody>
      </p:sp>
      <p:sp>
        <p:nvSpPr>
          <p:cNvPr id="24" name="TextBox 23">
            <a:extLst>
              <a:ext uri="{FF2B5EF4-FFF2-40B4-BE49-F238E27FC236}">
                <a16:creationId xmlns:a16="http://schemas.microsoft.com/office/drawing/2014/main" xmlns="" id="{16F421B0-B9DD-5B43-BDB9-A082139D2F9D}"/>
              </a:ext>
            </a:extLst>
          </p:cNvPr>
          <p:cNvSpPr txBox="1"/>
          <p:nvPr/>
        </p:nvSpPr>
        <p:spPr>
          <a:xfrm>
            <a:off x="6477567" y="34982"/>
            <a:ext cx="330729" cy="369332"/>
          </a:xfrm>
          <a:prstGeom prst="rect">
            <a:avLst/>
          </a:prstGeom>
          <a:noFill/>
        </p:spPr>
        <p:txBody>
          <a:bodyPr wrap="square" rtlCol="0">
            <a:spAutoFit/>
          </a:bodyPr>
          <a:lstStyle/>
          <a:p>
            <a:pPr algn="ctr"/>
            <a:r>
              <a:rPr lang="en-US" b="1" dirty="0"/>
              <a:t>B</a:t>
            </a:r>
          </a:p>
        </p:txBody>
      </p:sp>
      <p:graphicFrame>
        <p:nvGraphicFramePr>
          <p:cNvPr id="27" name="Chart 26">
            <a:extLst>
              <a:ext uri="{FF2B5EF4-FFF2-40B4-BE49-F238E27FC236}">
                <a16:creationId xmlns:a16="http://schemas.microsoft.com/office/drawing/2014/main" xmlns="" id="{AE75070A-6268-004F-B2C5-A6AFF5DC2EE3}"/>
              </a:ext>
            </a:extLst>
          </p:cNvPr>
          <p:cNvGraphicFramePr>
            <a:graphicFrameLocks/>
          </p:cNvGraphicFramePr>
          <p:nvPr>
            <p:extLst>
              <p:ext uri="{D42A27DB-BD31-4B8C-83A1-F6EECF244321}">
                <p14:modId xmlns:p14="http://schemas.microsoft.com/office/powerpoint/2010/main" val="498157664"/>
              </p:ext>
            </p:extLst>
          </p:nvPr>
        </p:nvGraphicFramePr>
        <p:xfrm>
          <a:off x="6671081" y="3806037"/>
          <a:ext cx="4572000" cy="2743200"/>
        </p:xfrm>
        <a:graphic>
          <a:graphicData uri="http://schemas.openxmlformats.org/drawingml/2006/chart">
            <c:chart xmlns:c="http://schemas.openxmlformats.org/drawingml/2006/chart" xmlns:r="http://schemas.openxmlformats.org/officeDocument/2006/relationships" r:id="rId7"/>
          </a:graphicData>
        </a:graphic>
      </p:graphicFrame>
      <p:sp>
        <p:nvSpPr>
          <p:cNvPr id="28" name="TextBox 27">
            <a:extLst>
              <a:ext uri="{FF2B5EF4-FFF2-40B4-BE49-F238E27FC236}">
                <a16:creationId xmlns:a16="http://schemas.microsoft.com/office/drawing/2014/main" xmlns="" id="{8EB118E1-B188-C541-835D-9C918909E89B}"/>
              </a:ext>
            </a:extLst>
          </p:cNvPr>
          <p:cNvSpPr txBox="1"/>
          <p:nvPr/>
        </p:nvSpPr>
        <p:spPr>
          <a:xfrm>
            <a:off x="6568067" y="3397706"/>
            <a:ext cx="330729" cy="369332"/>
          </a:xfrm>
          <a:prstGeom prst="rect">
            <a:avLst/>
          </a:prstGeom>
          <a:noFill/>
        </p:spPr>
        <p:txBody>
          <a:bodyPr wrap="square" rtlCol="0">
            <a:spAutoFit/>
          </a:bodyPr>
          <a:lstStyle/>
          <a:p>
            <a:pPr algn="ctr"/>
            <a:r>
              <a:rPr lang="en-US" b="1" dirty="0"/>
              <a:t>C</a:t>
            </a:r>
          </a:p>
        </p:txBody>
      </p:sp>
      <p:grpSp>
        <p:nvGrpSpPr>
          <p:cNvPr id="29" name="Group 28">
            <a:extLst>
              <a:ext uri="{FF2B5EF4-FFF2-40B4-BE49-F238E27FC236}">
                <a16:creationId xmlns:a16="http://schemas.microsoft.com/office/drawing/2014/main" xmlns="" id="{F276AE72-6373-8E4B-AC1E-3445084FF23D}"/>
              </a:ext>
            </a:extLst>
          </p:cNvPr>
          <p:cNvGrpSpPr/>
          <p:nvPr/>
        </p:nvGrpSpPr>
        <p:grpSpPr>
          <a:xfrm>
            <a:off x="7342379" y="3951214"/>
            <a:ext cx="899635" cy="430887"/>
            <a:chOff x="3444936" y="1822611"/>
            <a:chExt cx="899635" cy="430887"/>
          </a:xfrm>
        </p:grpSpPr>
        <p:sp>
          <p:nvSpPr>
            <p:cNvPr id="30" name="TextBox 29">
              <a:extLst>
                <a:ext uri="{FF2B5EF4-FFF2-40B4-BE49-F238E27FC236}">
                  <a16:creationId xmlns:a16="http://schemas.microsoft.com/office/drawing/2014/main" xmlns="" id="{0746C2D3-BAA5-EF47-8851-AF9A736C87F2}"/>
                </a:ext>
              </a:extLst>
            </p:cNvPr>
            <p:cNvSpPr txBox="1"/>
            <p:nvPr/>
          </p:nvSpPr>
          <p:spPr>
            <a:xfrm>
              <a:off x="3563588" y="1822611"/>
              <a:ext cx="780983" cy="430887"/>
            </a:xfrm>
            <a:prstGeom prst="rect">
              <a:avLst/>
            </a:prstGeom>
            <a:noFill/>
          </p:spPr>
          <p:txBody>
            <a:bodyPr wrap="none" rtlCol="0">
              <a:spAutoFit/>
            </a:bodyPr>
            <a:lstStyle/>
            <a:p>
              <a:pPr algn="ctr"/>
              <a:r>
                <a:rPr lang="en-US" sz="1100" dirty="0">
                  <a:latin typeface="Arial" panose="020B0604020202020204" pitchFamily="34" charset="0"/>
                  <a:cs typeface="Arial" panose="020B0604020202020204" pitchFamily="34" charset="0"/>
                </a:rPr>
                <a:t>Telomere</a:t>
              </a:r>
            </a:p>
            <a:p>
              <a:r>
                <a:rPr lang="en-US" sz="1100" dirty="0">
                  <a:latin typeface="Arial" panose="020B0604020202020204" pitchFamily="34" charset="0"/>
                  <a:cs typeface="Arial" panose="020B0604020202020204" pitchFamily="34" charset="0"/>
                </a:rPr>
                <a:t>All</a:t>
              </a:r>
            </a:p>
          </p:txBody>
        </p:sp>
        <p:cxnSp>
          <p:nvCxnSpPr>
            <p:cNvPr id="31" name="Straight Connector 30">
              <a:extLst>
                <a:ext uri="{FF2B5EF4-FFF2-40B4-BE49-F238E27FC236}">
                  <a16:creationId xmlns:a16="http://schemas.microsoft.com/office/drawing/2014/main" xmlns="" id="{1E4078D3-5264-5142-B936-81C1C3648586}"/>
                </a:ext>
              </a:extLst>
            </p:cNvPr>
            <p:cNvCxnSpPr/>
            <p:nvPr/>
          </p:nvCxnSpPr>
          <p:spPr>
            <a:xfrm>
              <a:off x="3444936" y="1949450"/>
              <a:ext cx="189265"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70875514-F5B5-DD42-BEE8-D9C18DA88A1C}"/>
                </a:ext>
              </a:extLst>
            </p:cNvPr>
            <p:cNvCxnSpPr/>
            <p:nvPr/>
          </p:nvCxnSpPr>
          <p:spPr>
            <a:xfrm>
              <a:off x="3444936" y="2079625"/>
              <a:ext cx="189265" cy="0"/>
            </a:xfrm>
            <a:prstGeom prst="line">
              <a:avLst/>
            </a:prstGeom>
            <a:ln w="19050">
              <a:solidFill>
                <a:srgbClr val="0432FF"/>
              </a:solidFill>
            </a:ln>
          </p:spPr>
          <p:style>
            <a:lnRef idx="1">
              <a:schemeClr val="accent1"/>
            </a:lnRef>
            <a:fillRef idx="0">
              <a:schemeClr val="accent1"/>
            </a:fillRef>
            <a:effectRef idx="0">
              <a:schemeClr val="accent1"/>
            </a:effectRef>
            <a:fontRef idx="minor">
              <a:schemeClr val="tx1"/>
            </a:fontRef>
          </p:style>
        </p:cxnSp>
      </p:grpSp>
      <p:sp>
        <p:nvSpPr>
          <p:cNvPr id="34" name="TextBox 33">
            <a:extLst>
              <a:ext uri="{FF2B5EF4-FFF2-40B4-BE49-F238E27FC236}">
                <a16:creationId xmlns:a16="http://schemas.microsoft.com/office/drawing/2014/main" xmlns="" id="{8B4334BB-024F-5E4A-84F1-BE072C55D6A4}"/>
              </a:ext>
            </a:extLst>
          </p:cNvPr>
          <p:cNvSpPr txBox="1"/>
          <p:nvPr/>
        </p:nvSpPr>
        <p:spPr>
          <a:xfrm>
            <a:off x="79732" y="4102380"/>
            <a:ext cx="6477567" cy="2031325"/>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Figure S5. Alternative nuclei resuspension buffer yields all similar results for H2B S116C accessibility. </a:t>
            </a:r>
            <a:r>
              <a:rPr lang="en-US" sz="1400" dirty="0">
                <a:latin typeface="Arial" panose="020B0604020202020204" pitchFamily="34" charset="0"/>
                <a:cs typeface="Arial" panose="020B0604020202020204" pitchFamily="34" charset="0"/>
              </a:rPr>
              <a:t>A. Nuclei were resuspended in alternative buffer (20 </a:t>
            </a:r>
            <a:r>
              <a:rPr lang="en-US" sz="1400" dirty="0" err="1">
                <a:latin typeface="Arial" panose="020B0604020202020204" pitchFamily="34" charset="0"/>
                <a:cs typeface="Arial" panose="020B0604020202020204" pitchFamily="34" charset="0"/>
              </a:rPr>
              <a:t>mM</a:t>
            </a:r>
            <a:r>
              <a:rPr lang="en-US" sz="1400" dirty="0">
                <a:latin typeface="Arial" panose="020B0604020202020204" pitchFamily="34" charset="0"/>
                <a:cs typeface="Arial" panose="020B0604020202020204" pitchFamily="34" charset="0"/>
              </a:rPr>
              <a:t> PIPES pH 6.3, 1 M sorbitol, 0.2 </a:t>
            </a:r>
            <a:r>
              <a:rPr lang="en-US" sz="1400" dirty="0" err="1">
                <a:latin typeface="Arial" panose="020B0604020202020204" pitchFamily="34" charset="0"/>
                <a:cs typeface="Arial" panose="020B0604020202020204" pitchFamily="34" charset="0"/>
              </a:rPr>
              <a:t>mM</a:t>
            </a:r>
            <a:r>
              <a:rPr lang="en-US" sz="1400" dirty="0">
                <a:latin typeface="Arial" panose="020B0604020202020204" pitchFamily="34" charset="0"/>
                <a:cs typeface="Arial" panose="020B0604020202020204" pitchFamily="34" charset="0"/>
              </a:rPr>
              <a:t> spermidine) to ensure folded chromatin structures were maintained. Accessibility scores were plotted according to remodeler density as in Fig. 6 and display similar correlations (Pearson correlations in italics above respective heatmap). B. Genes were sorted according to rpb3 density and grouped into quintiles as in Fig. 5. C. Average H2B S116C accessibility scores for all </a:t>
            </a:r>
            <a:r>
              <a:rPr lang="en-US" sz="1400" dirty="0" err="1">
                <a:latin typeface="Arial" panose="020B0604020202020204" pitchFamily="34" charset="0"/>
                <a:cs typeface="Arial" panose="020B0604020202020204" pitchFamily="34" charset="0"/>
              </a:rPr>
              <a:t>PolII</a:t>
            </a:r>
            <a:r>
              <a:rPr lang="en-US" sz="1400" dirty="0">
                <a:latin typeface="Arial" panose="020B0604020202020204" pitchFamily="34" charset="0"/>
                <a:cs typeface="Arial" panose="020B0604020202020204" pitchFamily="34" charset="0"/>
              </a:rPr>
              <a:t> genes and </a:t>
            </a:r>
            <a:r>
              <a:rPr lang="en-US" sz="1400" dirty="0" err="1">
                <a:latin typeface="Arial" panose="020B0604020202020204" pitchFamily="34" charset="0"/>
                <a:cs typeface="Arial" panose="020B0604020202020204" pitchFamily="34" charset="0"/>
              </a:rPr>
              <a:t>subtelomere</a:t>
            </a:r>
            <a:r>
              <a:rPr lang="en-US" sz="1400" dirty="0">
                <a:latin typeface="Arial" panose="020B0604020202020204" pitchFamily="34" charset="0"/>
                <a:cs typeface="Arial" panose="020B0604020202020204" pitchFamily="34" charset="0"/>
              </a:rPr>
              <a:t> genes as in Fig. 7. </a:t>
            </a:r>
          </a:p>
        </p:txBody>
      </p:sp>
      <p:sp>
        <p:nvSpPr>
          <p:cNvPr id="35" name="TextBox 34">
            <a:extLst>
              <a:ext uri="{FF2B5EF4-FFF2-40B4-BE49-F238E27FC236}">
                <a16:creationId xmlns:a16="http://schemas.microsoft.com/office/drawing/2014/main" xmlns="" id="{227A0626-4C00-2543-BF5A-A3CEEFBFD377}"/>
              </a:ext>
            </a:extLst>
          </p:cNvPr>
          <p:cNvSpPr txBox="1"/>
          <p:nvPr/>
        </p:nvSpPr>
        <p:spPr>
          <a:xfrm>
            <a:off x="8003775" y="6549237"/>
            <a:ext cx="1906611" cy="276999"/>
          </a:xfrm>
          <a:prstGeom prst="rect">
            <a:avLst/>
          </a:prstGeom>
          <a:solidFill>
            <a:schemeClr val="bg1"/>
          </a:solidFill>
        </p:spPr>
        <p:txBody>
          <a:bodyPr wrap="square" rtlCol="0">
            <a:spAutoFit/>
          </a:bodyPr>
          <a:lstStyle/>
          <a:p>
            <a:pPr algn="ctr"/>
            <a:r>
              <a:rPr lang="en-US" sz="1200" dirty="0">
                <a:latin typeface="Arial" panose="020B0604020202020204" pitchFamily="34" charset="0"/>
                <a:cs typeface="Arial" panose="020B0604020202020204" pitchFamily="34" charset="0"/>
              </a:rPr>
              <a:t>Distance from TSS (</a:t>
            </a:r>
            <a:r>
              <a:rPr lang="en-US" sz="1200" dirty="0" err="1">
                <a:latin typeface="Arial" panose="020B0604020202020204" pitchFamily="34" charset="0"/>
                <a:cs typeface="Arial" panose="020B0604020202020204" pitchFamily="34" charset="0"/>
              </a:rPr>
              <a:t>bp</a:t>
            </a:r>
            <a:r>
              <a:rPr lang="en-US" sz="1200" dirty="0">
                <a:latin typeface="Arial" panose="020B0604020202020204" pitchFamily="34" charset="0"/>
                <a:cs typeface="Arial" panose="020B0604020202020204" pitchFamily="34" charset="0"/>
              </a:rPr>
              <a:t>)</a:t>
            </a:r>
          </a:p>
        </p:txBody>
      </p:sp>
      <p:sp>
        <p:nvSpPr>
          <p:cNvPr id="36" name="TextBox 35">
            <a:extLst>
              <a:ext uri="{FF2B5EF4-FFF2-40B4-BE49-F238E27FC236}">
                <a16:creationId xmlns:a16="http://schemas.microsoft.com/office/drawing/2014/main" xmlns="" id="{F4E283DA-8B5A-1343-B224-AF58C830C59E}"/>
              </a:ext>
            </a:extLst>
          </p:cNvPr>
          <p:cNvSpPr txBox="1"/>
          <p:nvPr/>
        </p:nvSpPr>
        <p:spPr>
          <a:xfrm rot="16200000">
            <a:off x="5607480" y="1675447"/>
            <a:ext cx="1906611" cy="276999"/>
          </a:xfrm>
          <a:prstGeom prst="rect">
            <a:avLst/>
          </a:prstGeom>
          <a:solidFill>
            <a:schemeClr val="bg1"/>
          </a:solidFill>
        </p:spPr>
        <p:txBody>
          <a:bodyPr wrap="square" rtlCol="0">
            <a:spAutoFit/>
          </a:bodyPr>
          <a:lstStyle/>
          <a:p>
            <a:pPr algn="ctr"/>
            <a:r>
              <a:rPr lang="en-US" sz="1200" dirty="0">
                <a:latin typeface="Arial" panose="020B0604020202020204" pitchFamily="34" charset="0"/>
                <a:cs typeface="Arial" panose="020B0604020202020204" pitchFamily="34" charset="0"/>
              </a:rPr>
              <a:t>Average enrichment</a:t>
            </a:r>
          </a:p>
        </p:txBody>
      </p:sp>
      <p:sp>
        <p:nvSpPr>
          <p:cNvPr id="37" name="TextBox 36">
            <a:extLst>
              <a:ext uri="{FF2B5EF4-FFF2-40B4-BE49-F238E27FC236}">
                <a16:creationId xmlns:a16="http://schemas.microsoft.com/office/drawing/2014/main" xmlns="" id="{BBA91EAA-1A95-C149-9F32-2DC137E95955}"/>
              </a:ext>
            </a:extLst>
          </p:cNvPr>
          <p:cNvSpPr txBox="1"/>
          <p:nvPr/>
        </p:nvSpPr>
        <p:spPr>
          <a:xfrm rot="16200000">
            <a:off x="5660885" y="4981463"/>
            <a:ext cx="1906611" cy="276999"/>
          </a:xfrm>
          <a:prstGeom prst="rect">
            <a:avLst/>
          </a:prstGeom>
          <a:solidFill>
            <a:schemeClr val="bg1"/>
          </a:solidFill>
        </p:spPr>
        <p:txBody>
          <a:bodyPr wrap="square" rtlCol="0">
            <a:spAutoFit/>
          </a:bodyPr>
          <a:lstStyle/>
          <a:p>
            <a:pPr algn="ctr"/>
            <a:r>
              <a:rPr lang="en-US" sz="1200" dirty="0">
                <a:latin typeface="Arial" panose="020B0604020202020204" pitchFamily="34" charset="0"/>
                <a:cs typeface="Arial" panose="020B0604020202020204" pitchFamily="34" charset="0"/>
              </a:rPr>
              <a:t>Average enrichment</a:t>
            </a:r>
          </a:p>
        </p:txBody>
      </p:sp>
    </p:spTree>
    <p:extLst>
      <p:ext uri="{BB962C8B-B14F-4D97-AF65-F5344CB8AC3E}">
        <p14:creationId xmlns:p14="http://schemas.microsoft.com/office/powerpoint/2010/main" val="1043275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2A79BD1B-2075-3648-82C1-2C4018BE4F90}"/>
              </a:ext>
            </a:extLst>
          </p:cNvPr>
          <p:cNvSpPr txBox="1"/>
          <p:nvPr/>
        </p:nvSpPr>
        <p:spPr>
          <a:xfrm>
            <a:off x="2680602" y="4468630"/>
            <a:ext cx="7160216" cy="1600438"/>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Figure S6. Extent of desired MNase digestion for internal H3 mutants. </a:t>
            </a:r>
            <a:r>
              <a:rPr lang="en-US" sz="1400" dirty="0">
                <a:latin typeface="Arial" panose="020B0604020202020204" pitchFamily="34" charset="0"/>
                <a:cs typeface="Arial" panose="020B0604020202020204" pitchFamily="34" charset="0"/>
              </a:rPr>
              <a:t>To preserve noncanonical nucleosome structures, accessibility of H3 mutants were investigated using less digested chromatin where the predominant species was greater than core particle size (~ 147 </a:t>
            </a:r>
            <a:r>
              <a:rPr lang="en-US" sz="1400" dirty="0" err="1">
                <a:latin typeface="Arial" panose="020B0604020202020204" pitchFamily="34" charset="0"/>
                <a:cs typeface="Arial" panose="020B0604020202020204" pitchFamily="34" charset="0"/>
              </a:rPr>
              <a:t>bp</a:t>
            </a:r>
            <a:r>
              <a:rPr lang="en-US" sz="1400" dirty="0">
                <a:latin typeface="Arial" panose="020B0604020202020204" pitchFamily="34" charset="0"/>
                <a:cs typeface="Arial" panose="020B0604020202020204" pitchFamily="34" charset="0"/>
              </a:rPr>
              <a:t>). In S6A, digestion yielded predominantly mononucleosomes with ~ 20 </a:t>
            </a:r>
            <a:r>
              <a:rPr lang="en-US" sz="1400" dirty="0" err="1">
                <a:latin typeface="Arial" panose="020B0604020202020204" pitchFamily="34" charset="0"/>
                <a:cs typeface="Arial" panose="020B0604020202020204" pitchFamily="34" charset="0"/>
              </a:rPr>
              <a:t>bp</a:t>
            </a:r>
            <a:r>
              <a:rPr lang="en-US" sz="1400" dirty="0">
                <a:latin typeface="Arial" panose="020B0604020202020204" pitchFamily="34" charset="0"/>
                <a:cs typeface="Arial" panose="020B0604020202020204" pitchFamily="34" charset="0"/>
              </a:rPr>
              <a:t> of total linker DNA with the major peak being ~ 170 </a:t>
            </a:r>
            <a:r>
              <a:rPr lang="en-US" sz="1400" dirty="0" err="1">
                <a:latin typeface="Arial" panose="020B0604020202020204" pitchFamily="34" charset="0"/>
                <a:cs typeface="Arial" panose="020B0604020202020204" pitchFamily="34" charset="0"/>
              </a:rPr>
              <a:t>bp.</a:t>
            </a:r>
            <a:r>
              <a:rPr lang="en-US" sz="1400" dirty="0">
                <a:latin typeface="Arial" panose="020B0604020202020204" pitchFamily="34" charset="0"/>
                <a:cs typeface="Arial" panose="020B0604020202020204" pitchFamily="34" charset="0"/>
              </a:rPr>
              <a:t> In S6B, digestion conditions were used generating core particle length species with the major peak at ~ 150 </a:t>
            </a:r>
            <a:r>
              <a:rPr lang="en-US" sz="1400" dirty="0" err="1">
                <a:latin typeface="Arial" panose="020B0604020202020204" pitchFamily="34" charset="0"/>
                <a:cs typeface="Arial" panose="020B0604020202020204" pitchFamily="34" charset="0"/>
              </a:rPr>
              <a:t>bp</a:t>
            </a:r>
            <a:r>
              <a:rPr lang="en-US" sz="1400" dirty="0">
                <a:latin typeface="Arial" panose="020B0604020202020204" pitchFamily="34" charset="0"/>
                <a:cs typeface="Arial" panose="020B0604020202020204" pitchFamily="34" charset="0"/>
              </a:rPr>
              <a:t>, similar to digestions for the H2B surface mutant.    </a:t>
            </a:r>
          </a:p>
        </p:txBody>
      </p:sp>
      <p:grpSp>
        <p:nvGrpSpPr>
          <p:cNvPr id="3" name="Group 2">
            <a:extLst>
              <a:ext uri="{FF2B5EF4-FFF2-40B4-BE49-F238E27FC236}">
                <a16:creationId xmlns:a16="http://schemas.microsoft.com/office/drawing/2014/main" xmlns="" id="{33304A4F-60B1-E442-9E82-A86BE955D0E2}"/>
              </a:ext>
            </a:extLst>
          </p:cNvPr>
          <p:cNvGrpSpPr/>
          <p:nvPr/>
        </p:nvGrpSpPr>
        <p:grpSpPr>
          <a:xfrm>
            <a:off x="1235009" y="662247"/>
            <a:ext cx="5094309" cy="289938"/>
            <a:chOff x="-864020" y="86134"/>
            <a:chExt cx="7480178" cy="425728"/>
          </a:xfrm>
        </p:grpSpPr>
        <p:sp>
          <p:nvSpPr>
            <p:cNvPr id="5" name="TextBox 4">
              <a:extLst>
                <a:ext uri="{FF2B5EF4-FFF2-40B4-BE49-F238E27FC236}">
                  <a16:creationId xmlns:a16="http://schemas.microsoft.com/office/drawing/2014/main" xmlns="" id="{888D4926-1F43-1543-8B80-9BF3EEA9CB02}"/>
                </a:ext>
              </a:extLst>
            </p:cNvPr>
            <p:cNvSpPr txBox="1"/>
            <p:nvPr/>
          </p:nvSpPr>
          <p:spPr>
            <a:xfrm>
              <a:off x="-864020" y="86134"/>
              <a:ext cx="201478" cy="369332"/>
            </a:xfrm>
            <a:prstGeom prst="rect">
              <a:avLst/>
            </a:prstGeom>
            <a:noFill/>
          </p:spPr>
          <p:txBody>
            <a:bodyPr wrap="square" rtlCol="0">
              <a:spAutoFit/>
            </a:bodyPr>
            <a:lstStyle/>
            <a:p>
              <a:pPr algn="ctr"/>
              <a:r>
                <a:rPr lang="en-US" b="1" dirty="0"/>
                <a:t>A</a:t>
              </a:r>
            </a:p>
          </p:txBody>
        </p:sp>
        <p:sp>
          <p:nvSpPr>
            <p:cNvPr id="6" name="TextBox 5">
              <a:extLst>
                <a:ext uri="{FF2B5EF4-FFF2-40B4-BE49-F238E27FC236}">
                  <a16:creationId xmlns:a16="http://schemas.microsoft.com/office/drawing/2014/main" xmlns="" id="{09B940D1-9FB2-3F48-BF3C-8D251097DC8A}"/>
                </a:ext>
              </a:extLst>
            </p:cNvPr>
            <p:cNvSpPr txBox="1"/>
            <p:nvPr/>
          </p:nvSpPr>
          <p:spPr>
            <a:xfrm>
              <a:off x="6414680" y="142532"/>
              <a:ext cx="201478" cy="369330"/>
            </a:xfrm>
            <a:prstGeom prst="rect">
              <a:avLst/>
            </a:prstGeom>
            <a:noFill/>
          </p:spPr>
          <p:txBody>
            <a:bodyPr wrap="square" rtlCol="0">
              <a:spAutoFit/>
            </a:bodyPr>
            <a:lstStyle/>
            <a:p>
              <a:pPr algn="ctr"/>
              <a:r>
                <a:rPr lang="en-US" b="1" dirty="0"/>
                <a:t>B</a:t>
              </a:r>
            </a:p>
          </p:txBody>
        </p:sp>
      </p:grpSp>
      <p:graphicFrame>
        <p:nvGraphicFramePr>
          <p:cNvPr id="9" name="Chart 8">
            <a:extLst>
              <a:ext uri="{FF2B5EF4-FFF2-40B4-BE49-F238E27FC236}">
                <a16:creationId xmlns:a16="http://schemas.microsoft.com/office/drawing/2014/main" xmlns="" id="{7EBD9D7C-1E5D-BF4F-8C0A-449DC2C51501}"/>
              </a:ext>
            </a:extLst>
          </p:cNvPr>
          <p:cNvGraphicFramePr>
            <a:graphicFrameLocks/>
          </p:cNvGraphicFramePr>
          <p:nvPr>
            <p:extLst>
              <p:ext uri="{D42A27DB-BD31-4B8C-83A1-F6EECF244321}">
                <p14:modId xmlns:p14="http://schemas.microsoft.com/office/powerpoint/2010/main" val="1676114047"/>
              </p:ext>
            </p:extLst>
          </p:nvPr>
        </p:nvGraphicFramePr>
        <p:xfrm>
          <a:off x="1113290" y="1018707"/>
          <a:ext cx="5048250" cy="3105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xmlns="" id="{FC53F64C-4AFD-9744-BD82-38488CF38670}"/>
              </a:ext>
            </a:extLst>
          </p:cNvPr>
          <p:cNvGraphicFramePr>
            <a:graphicFrameLocks/>
          </p:cNvGraphicFramePr>
          <p:nvPr>
            <p:extLst>
              <p:ext uri="{D42A27DB-BD31-4B8C-83A1-F6EECF244321}">
                <p14:modId xmlns:p14="http://schemas.microsoft.com/office/powerpoint/2010/main" val="396539321"/>
              </p:ext>
            </p:extLst>
          </p:nvPr>
        </p:nvGraphicFramePr>
        <p:xfrm>
          <a:off x="6024908" y="1071171"/>
          <a:ext cx="4781550" cy="29337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38470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2A36292C-FADD-114C-B8BD-AEC5852ECF5E}"/>
              </a:ext>
            </a:extLst>
          </p:cNvPr>
          <p:cNvGraphicFramePr>
            <a:graphicFrameLocks noGrp="1"/>
          </p:cNvGraphicFramePr>
          <p:nvPr>
            <p:extLst>
              <p:ext uri="{D42A27DB-BD31-4B8C-83A1-F6EECF244321}">
                <p14:modId xmlns:p14="http://schemas.microsoft.com/office/powerpoint/2010/main" val="132268726"/>
              </p:ext>
            </p:extLst>
          </p:nvPr>
        </p:nvGraphicFramePr>
        <p:xfrm>
          <a:off x="1813301" y="371334"/>
          <a:ext cx="8890188" cy="5003590"/>
        </p:xfrm>
        <a:graphic>
          <a:graphicData uri="http://schemas.openxmlformats.org/drawingml/2006/table">
            <a:tbl>
              <a:tblPr firstRow="1" bandRow="1">
                <a:tableStyleId>{F5AB1C69-6EDB-4FF4-983F-18BD219EF322}</a:tableStyleId>
              </a:tblPr>
              <a:tblGrid>
                <a:gridCol w="480448">
                  <a:extLst>
                    <a:ext uri="{9D8B030D-6E8A-4147-A177-3AD203B41FA5}">
                      <a16:colId xmlns:a16="http://schemas.microsoft.com/office/drawing/2014/main" xmlns="" val="1709096034"/>
                    </a:ext>
                  </a:extLst>
                </a:gridCol>
                <a:gridCol w="1001250">
                  <a:extLst>
                    <a:ext uri="{9D8B030D-6E8A-4147-A177-3AD203B41FA5}">
                      <a16:colId xmlns:a16="http://schemas.microsoft.com/office/drawing/2014/main" xmlns="" val="2721401407"/>
                    </a:ext>
                  </a:extLst>
                </a:gridCol>
                <a:gridCol w="740849">
                  <a:extLst>
                    <a:ext uri="{9D8B030D-6E8A-4147-A177-3AD203B41FA5}">
                      <a16:colId xmlns:a16="http://schemas.microsoft.com/office/drawing/2014/main" xmlns="" val="2124912445"/>
                    </a:ext>
                  </a:extLst>
                </a:gridCol>
                <a:gridCol w="740849">
                  <a:extLst>
                    <a:ext uri="{9D8B030D-6E8A-4147-A177-3AD203B41FA5}">
                      <a16:colId xmlns:a16="http://schemas.microsoft.com/office/drawing/2014/main" xmlns="" val="898430636"/>
                    </a:ext>
                  </a:extLst>
                </a:gridCol>
                <a:gridCol w="740849">
                  <a:extLst>
                    <a:ext uri="{9D8B030D-6E8A-4147-A177-3AD203B41FA5}">
                      <a16:colId xmlns:a16="http://schemas.microsoft.com/office/drawing/2014/main" xmlns="" val="956915373"/>
                    </a:ext>
                  </a:extLst>
                </a:gridCol>
                <a:gridCol w="740849">
                  <a:extLst>
                    <a:ext uri="{9D8B030D-6E8A-4147-A177-3AD203B41FA5}">
                      <a16:colId xmlns:a16="http://schemas.microsoft.com/office/drawing/2014/main" xmlns="" val="255416299"/>
                    </a:ext>
                  </a:extLst>
                </a:gridCol>
                <a:gridCol w="740849">
                  <a:extLst>
                    <a:ext uri="{9D8B030D-6E8A-4147-A177-3AD203B41FA5}">
                      <a16:colId xmlns:a16="http://schemas.microsoft.com/office/drawing/2014/main" xmlns="" val="1422041078"/>
                    </a:ext>
                  </a:extLst>
                </a:gridCol>
                <a:gridCol w="740849">
                  <a:extLst>
                    <a:ext uri="{9D8B030D-6E8A-4147-A177-3AD203B41FA5}">
                      <a16:colId xmlns:a16="http://schemas.microsoft.com/office/drawing/2014/main" xmlns="" val="2823267962"/>
                    </a:ext>
                  </a:extLst>
                </a:gridCol>
                <a:gridCol w="740849">
                  <a:extLst>
                    <a:ext uri="{9D8B030D-6E8A-4147-A177-3AD203B41FA5}">
                      <a16:colId xmlns:a16="http://schemas.microsoft.com/office/drawing/2014/main" xmlns="" val="3995210544"/>
                    </a:ext>
                  </a:extLst>
                </a:gridCol>
                <a:gridCol w="740849">
                  <a:extLst>
                    <a:ext uri="{9D8B030D-6E8A-4147-A177-3AD203B41FA5}">
                      <a16:colId xmlns:a16="http://schemas.microsoft.com/office/drawing/2014/main" xmlns="" val="3506539735"/>
                    </a:ext>
                  </a:extLst>
                </a:gridCol>
                <a:gridCol w="740849">
                  <a:extLst>
                    <a:ext uri="{9D8B030D-6E8A-4147-A177-3AD203B41FA5}">
                      <a16:colId xmlns:a16="http://schemas.microsoft.com/office/drawing/2014/main" xmlns="" val="4117064830"/>
                    </a:ext>
                  </a:extLst>
                </a:gridCol>
                <a:gridCol w="740849">
                  <a:extLst>
                    <a:ext uri="{9D8B030D-6E8A-4147-A177-3AD203B41FA5}">
                      <a16:colId xmlns:a16="http://schemas.microsoft.com/office/drawing/2014/main" xmlns="" val="1406550224"/>
                    </a:ext>
                  </a:extLst>
                </a:gridCol>
              </a:tblGrid>
              <a:tr h="588658">
                <a:tc>
                  <a:txBody>
                    <a:bodyPr/>
                    <a:lstStyle/>
                    <a:p>
                      <a:pPr algn="ctr"/>
                      <a:endParaRPr lang="en-US" sz="1100" dirty="0">
                        <a:solidFill>
                          <a:schemeClr val="tx1"/>
                        </a:solidFill>
                      </a:endParaRPr>
                    </a:p>
                  </a:txBody>
                  <a:tcPr marL="73582" marR="73582" marT="36791" marB="36791" anchor="ctr"/>
                </a:tc>
                <a:tc>
                  <a:txBody>
                    <a:bodyPr/>
                    <a:lstStyle/>
                    <a:p>
                      <a:pPr algn="ctr"/>
                      <a:r>
                        <a:rPr lang="en-US" sz="1100" dirty="0">
                          <a:solidFill>
                            <a:schemeClr val="tx1"/>
                          </a:solidFill>
                        </a:rPr>
                        <a:t>Sample</a:t>
                      </a:r>
                    </a:p>
                  </a:txBody>
                  <a:tcPr marL="73582" marR="73582" marT="36791" marB="36791" anchor="ctr"/>
                </a:tc>
                <a:tc>
                  <a:txBody>
                    <a:bodyPr/>
                    <a:lstStyle/>
                    <a:p>
                      <a:pPr algn="ctr"/>
                      <a:r>
                        <a:rPr lang="en-US" sz="1100" dirty="0">
                          <a:solidFill>
                            <a:schemeClr val="tx1"/>
                          </a:solidFill>
                        </a:rPr>
                        <a:t>Total Reads</a:t>
                      </a:r>
                    </a:p>
                  </a:txBody>
                  <a:tcPr marL="73582" marR="73582" marT="36791" marB="36791" anchor="ctr"/>
                </a:tc>
                <a:tc>
                  <a:txBody>
                    <a:bodyPr/>
                    <a:lstStyle/>
                    <a:p>
                      <a:pPr algn="ctr"/>
                      <a:r>
                        <a:rPr lang="en-US" sz="1100" dirty="0">
                          <a:solidFill>
                            <a:schemeClr val="tx1"/>
                          </a:solidFill>
                        </a:rPr>
                        <a:t>Yeast aligned 1x</a:t>
                      </a:r>
                    </a:p>
                  </a:txBody>
                  <a:tcPr marL="73582" marR="73582" marT="36791" marB="36791" anchor="ctr"/>
                </a:tc>
                <a:tc>
                  <a:txBody>
                    <a:bodyPr/>
                    <a:lstStyle/>
                    <a:p>
                      <a:pPr algn="ctr"/>
                      <a:r>
                        <a:rPr lang="en-US" sz="1100" dirty="0">
                          <a:solidFill>
                            <a:schemeClr val="tx1"/>
                          </a:solidFill>
                        </a:rPr>
                        <a:t>Yeast aligned &gt;1</a:t>
                      </a:r>
                    </a:p>
                  </a:txBody>
                  <a:tcPr marL="73582" marR="73582" marT="36791" marB="36791" anchor="ctr"/>
                </a:tc>
                <a:tc>
                  <a:txBody>
                    <a:bodyPr/>
                    <a:lstStyle/>
                    <a:p>
                      <a:pPr algn="ctr"/>
                      <a:r>
                        <a:rPr lang="en-US" sz="1100" dirty="0">
                          <a:solidFill>
                            <a:schemeClr val="tx1"/>
                          </a:solidFill>
                        </a:rPr>
                        <a:t>Total yeast aligned</a:t>
                      </a:r>
                    </a:p>
                  </a:txBody>
                  <a:tcPr marL="73582" marR="73582" marT="36791" marB="36791" anchor="ctr"/>
                </a:tc>
                <a:tc>
                  <a:txBody>
                    <a:bodyPr/>
                    <a:lstStyle/>
                    <a:p>
                      <a:pPr algn="ctr"/>
                      <a:r>
                        <a:rPr lang="en-US" sz="1100" dirty="0">
                          <a:solidFill>
                            <a:schemeClr val="tx1"/>
                          </a:solidFill>
                        </a:rPr>
                        <a:t>Mouse aligned 1x </a:t>
                      </a:r>
                    </a:p>
                  </a:txBody>
                  <a:tcPr marL="73582" marR="73582" marT="36791" marB="36791" anchor="ctr"/>
                </a:tc>
                <a:tc>
                  <a:txBody>
                    <a:bodyPr/>
                    <a:lstStyle/>
                    <a:p>
                      <a:pPr algn="ctr"/>
                      <a:r>
                        <a:rPr lang="en-US" sz="1100" dirty="0">
                          <a:solidFill>
                            <a:schemeClr val="tx1"/>
                          </a:solidFill>
                        </a:rPr>
                        <a:t>Mouse aligned &gt;1</a:t>
                      </a:r>
                    </a:p>
                  </a:txBody>
                  <a:tcPr marL="73582" marR="73582" marT="36791" marB="36791" anchor="ctr"/>
                </a:tc>
                <a:tc>
                  <a:txBody>
                    <a:bodyPr/>
                    <a:lstStyle/>
                    <a:p>
                      <a:pPr algn="ctr"/>
                      <a:r>
                        <a:rPr lang="en-US" sz="1100" dirty="0">
                          <a:solidFill>
                            <a:schemeClr val="tx1"/>
                          </a:solidFill>
                        </a:rPr>
                        <a:t>Total mouse aligned</a:t>
                      </a:r>
                    </a:p>
                  </a:txBody>
                  <a:tcPr marL="73582" marR="73582" marT="36791" marB="36791" anchor="ctr"/>
                </a:tc>
                <a:tc>
                  <a:txBody>
                    <a:bodyPr/>
                    <a:lstStyle/>
                    <a:p>
                      <a:pPr algn="ctr"/>
                      <a:r>
                        <a:rPr lang="en-US" sz="1100" dirty="0">
                          <a:solidFill>
                            <a:schemeClr val="tx1"/>
                          </a:solidFill>
                        </a:rPr>
                        <a:t>Total aligned</a:t>
                      </a:r>
                    </a:p>
                  </a:txBody>
                  <a:tcPr marL="73582" marR="73582" marT="36791" marB="36791" anchor="ctr"/>
                </a:tc>
                <a:tc>
                  <a:txBody>
                    <a:bodyPr/>
                    <a:lstStyle/>
                    <a:p>
                      <a:pPr algn="ctr"/>
                      <a:r>
                        <a:rPr lang="en-US" sz="1100" dirty="0">
                          <a:solidFill>
                            <a:schemeClr val="tx1"/>
                          </a:solidFill>
                        </a:rPr>
                        <a:t>% aligned</a:t>
                      </a:r>
                    </a:p>
                  </a:txBody>
                  <a:tcPr marL="73582" marR="73582" marT="36791" marB="36791" anchor="ctr"/>
                </a:tc>
                <a:tc>
                  <a:txBody>
                    <a:bodyPr/>
                    <a:lstStyle/>
                    <a:p>
                      <a:pPr algn="ctr"/>
                      <a:r>
                        <a:rPr lang="en-US" sz="1100" dirty="0">
                          <a:solidFill>
                            <a:schemeClr val="tx1"/>
                          </a:solidFill>
                        </a:rPr>
                        <a:t>Yeast/Mouse</a:t>
                      </a:r>
                    </a:p>
                  </a:txBody>
                  <a:tcPr marL="73582" marR="73582" marT="36791" marB="36791" anchor="ctr"/>
                </a:tc>
                <a:extLst>
                  <a:ext uri="{0D108BD9-81ED-4DB2-BD59-A6C34878D82A}">
                    <a16:rowId xmlns:a16="http://schemas.microsoft.com/office/drawing/2014/main" xmlns="" val="3189239931"/>
                  </a:ext>
                </a:extLst>
              </a:tr>
              <a:tr h="367911">
                <a:tc rowSpan="6">
                  <a:txBody>
                    <a:bodyPr/>
                    <a:lstStyle/>
                    <a:p>
                      <a:pPr algn="ctr"/>
                      <a:r>
                        <a:rPr lang="en-US" sz="1000" dirty="0">
                          <a:solidFill>
                            <a:schemeClr val="tx1"/>
                          </a:solidFill>
                        </a:rPr>
                        <a:t>WT H2B</a:t>
                      </a:r>
                    </a:p>
                  </a:txBody>
                  <a:tcPr marL="73582" marR="73582" marT="36791" marB="36791" vert="vert270" anchor="ctr"/>
                </a:tc>
                <a:tc>
                  <a:txBody>
                    <a:bodyPr/>
                    <a:lstStyle/>
                    <a:p>
                      <a:pPr algn="ctr"/>
                      <a:r>
                        <a:rPr lang="en-US" sz="1000" dirty="0">
                          <a:solidFill>
                            <a:schemeClr val="tx1"/>
                          </a:solidFill>
                        </a:rPr>
                        <a:t>10 s Input</a:t>
                      </a:r>
                    </a:p>
                  </a:txBody>
                  <a:tcPr marL="73582" marR="73582" marT="36791" marB="36791" anchor="ctr"/>
                </a:tc>
                <a:tc>
                  <a:txBody>
                    <a:bodyPr/>
                    <a:lstStyle/>
                    <a:p>
                      <a:pPr algn="ctr" fontAlgn="b"/>
                      <a:r>
                        <a:rPr lang="en-US" sz="1000" b="0" i="0" u="none" strike="noStrike" dirty="0">
                          <a:solidFill>
                            <a:srgbClr val="000000"/>
                          </a:solidFill>
                          <a:effectLst/>
                          <a:latin typeface="Calibri" panose="020F0502020204030204" pitchFamily="34" charset="0"/>
                        </a:rPr>
                        <a:t>12132152</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7184459</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1489462</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8673921</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97721</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63493</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161214</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8835135</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72.8</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53.8</a:t>
                      </a:r>
                    </a:p>
                  </a:txBody>
                  <a:tcPr marL="7358" marR="7665" marT="7665" marB="0" anchor="ctr"/>
                </a:tc>
                <a:extLst>
                  <a:ext uri="{0D108BD9-81ED-4DB2-BD59-A6C34878D82A}">
                    <a16:rowId xmlns:a16="http://schemas.microsoft.com/office/drawing/2014/main" xmlns="" val="4050028146"/>
                  </a:ext>
                </a:extLst>
              </a:tr>
              <a:tr h="367911">
                <a:tc vMerge="1">
                  <a:txBody>
                    <a:bodyPr/>
                    <a:lstStyle/>
                    <a:p>
                      <a:pPr algn="ctr"/>
                      <a:endParaRPr lang="en-US" sz="1000" dirty="0">
                        <a:solidFill>
                          <a:schemeClr val="tx1"/>
                        </a:solidFill>
                      </a:endParaRPr>
                    </a:p>
                  </a:txBody>
                  <a:tcPr marL="73582" marR="73582" marT="36791" marB="36791"/>
                </a:tc>
                <a:tc>
                  <a:txBody>
                    <a:bodyPr/>
                    <a:lstStyle/>
                    <a:p>
                      <a:pPr algn="ctr"/>
                      <a:r>
                        <a:rPr lang="en-US" sz="1000" dirty="0">
                          <a:solidFill>
                            <a:schemeClr val="tx1"/>
                          </a:solidFill>
                        </a:rPr>
                        <a:t>10 s  AP</a:t>
                      </a:r>
                    </a:p>
                  </a:txBody>
                  <a:tcPr marL="73582" marR="73582" marT="36791" marB="36791" anchor="ctr"/>
                </a:tc>
                <a:tc>
                  <a:txBody>
                    <a:bodyPr/>
                    <a:lstStyle/>
                    <a:p>
                      <a:pPr algn="ctr" fontAlgn="b"/>
                      <a:r>
                        <a:rPr lang="en-US" sz="1000" b="0" i="0" u="none" strike="noStrike" dirty="0">
                          <a:solidFill>
                            <a:srgbClr val="000000"/>
                          </a:solidFill>
                          <a:effectLst/>
                          <a:latin typeface="Calibri" panose="020F0502020204030204" pitchFamily="34" charset="0"/>
                        </a:rPr>
                        <a:t>2929246</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1174546</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266720</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1441266</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966977</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360488</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1327465</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2768731</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94.5</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1.1</a:t>
                      </a:r>
                    </a:p>
                  </a:txBody>
                  <a:tcPr marL="7358" marR="7665" marT="7665" marB="0" anchor="ctr"/>
                </a:tc>
                <a:extLst>
                  <a:ext uri="{0D108BD9-81ED-4DB2-BD59-A6C34878D82A}">
                    <a16:rowId xmlns:a16="http://schemas.microsoft.com/office/drawing/2014/main" xmlns="" val="1835108039"/>
                  </a:ext>
                </a:extLst>
              </a:tr>
              <a:tr h="367911">
                <a:tc vMerge="1">
                  <a:txBody>
                    <a:bodyPr/>
                    <a:lstStyle/>
                    <a:p>
                      <a:pPr algn="ctr"/>
                      <a:endParaRPr lang="en-US" sz="1000" dirty="0">
                        <a:solidFill>
                          <a:schemeClr val="tx1"/>
                        </a:solidFill>
                      </a:endParaRPr>
                    </a:p>
                  </a:txBody>
                  <a:tcPr marL="73582" marR="73582" marT="36791" marB="36791"/>
                </a:tc>
                <a:tc>
                  <a:txBody>
                    <a:bodyPr/>
                    <a:lstStyle/>
                    <a:p>
                      <a:pPr algn="ctr"/>
                      <a:r>
                        <a:rPr lang="en-US" sz="1000" dirty="0">
                          <a:solidFill>
                            <a:schemeClr val="tx1"/>
                          </a:solidFill>
                        </a:rPr>
                        <a:t>1 min Input</a:t>
                      </a:r>
                    </a:p>
                  </a:txBody>
                  <a:tcPr marL="73582" marR="73582" marT="36791" marB="36791" anchor="ctr"/>
                </a:tc>
                <a:tc>
                  <a:txBody>
                    <a:bodyPr/>
                    <a:lstStyle/>
                    <a:p>
                      <a:pPr algn="ctr" fontAlgn="b"/>
                      <a:r>
                        <a:rPr lang="en-US" sz="1000" b="0" i="0" u="none" strike="noStrike">
                          <a:solidFill>
                            <a:srgbClr val="000000"/>
                          </a:solidFill>
                          <a:effectLst/>
                          <a:latin typeface="Calibri" panose="020F0502020204030204" pitchFamily="34" charset="0"/>
                        </a:rPr>
                        <a:t>12816351</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7619278</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1574161</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9193439</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95381</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64198</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159579</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9353018</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73.0</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57.6</a:t>
                      </a:r>
                    </a:p>
                  </a:txBody>
                  <a:tcPr marL="7358" marR="7665" marT="7665" marB="0" anchor="ctr"/>
                </a:tc>
                <a:extLst>
                  <a:ext uri="{0D108BD9-81ED-4DB2-BD59-A6C34878D82A}">
                    <a16:rowId xmlns:a16="http://schemas.microsoft.com/office/drawing/2014/main" xmlns="" val="2596748483"/>
                  </a:ext>
                </a:extLst>
              </a:tr>
              <a:tr h="367911">
                <a:tc vMerge="1">
                  <a:txBody>
                    <a:bodyPr/>
                    <a:lstStyle/>
                    <a:p>
                      <a:pPr algn="ctr"/>
                      <a:endParaRPr lang="en-US" sz="1000" dirty="0">
                        <a:solidFill>
                          <a:schemeClr val="tx1"/>
                        </a:solidFill>
                      </a:endParaRPr>
                    </a:p>
                  </a:txBody>
                  <a:tcPr marL="73582" marR="73582" marT="36791" marB="36791"/>
                </a:tc>
                <a:tc>
                  <a:txBody>
                    <a:bodyPr/>
                    <a:lstStyle/>
                    <a:p>
                      <a:pPr algn="ctr"/>
                      <a:r>
                        <a:rPr lang="en-US" sz="1000" dirty="0">
                          <a:solidFill>
                            <a:schemeClr val="tx1"/>
                          </a:solidFill>
                        </a:rPr>
                        <a:t>1 min AP</a:t>
                      </a:r>
                    </a:p>
                  </a:txBody>
                  <a:tcPr marL="73582" marR="73582" marT="36791" marB="36791" anchor="ctr"/>
                </a:tc>
                <a:tc>
                  <a:txBody>
                    <a:bodyPr/>
                    <a:lstStyle/>
                    <a:p>
                      <a:pPr algn="ctr" fontAlgn="b"/>
                      <a:r>
                        <a:rPr lang="en-US" sz="1000" b="0" i="0" u="none" strike="noStrike">
                          <a:solidFill>
                            <a:srgbClr val="000000"/>
                          </a:solidFill>
                          <a:effectLst/>
                          <a:latin typeface="Calibri" panose="020F0502020204030204" pitchFamily="34" charset="0"/>
                        </a:rPr>
                        <a:t>3416888</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1194228</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267929</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1462157</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1242869</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460001</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1702870</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3165027</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92.6</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0.9</a:t>
                      </a:r>
                    </a:p>
                  </a:txBody>
                  <a:tcPr marL="7358" marR="7665" marT="7665" marB="0" anchor="ctr"/>
                </a:tc>
                <a:extLst>
                  <a:ext uri="{0D108BD9-81ED-4DB2-BD59-A6C34878D82A}">
                    <a16:rowId xmlns:a16="http://schemas.microsoft.com/office/drawing/2014/main" xmlns="" val="772363107"/>
                  </a:ext>
                </a:extLst>
              </a:tr>
              <a:tr h="367911">
                <a:tc vMerge="1">
                  <a:txBody>
                    <a:bodyPr/>
                    <a:lstStyle/>
                    <a:p>
                      <a:pPr algn="ctr"/>
                      <a:endParaRPr lang="en-US" sz="1000" dirty="0">
                        <a:solidFill>
                          <a:schemeClr val="tx1"/>
                        </a:solidFill>
                      </a:endParaRPr>
                    </a:p>
                  </a:txBody>
                  <a:tcPr marL="73582" marR="73582" marT="36791" marB="36791"/>
                </a:tc>
                <a:tc>
                  <a:txBody>
                    <a:bodyPr/>
                    <a:lstStyle/>
                    <a:p>
                      <a:pPr algn="ctr"/>
                      <a:r>
                        <a:rPr lang="en-US" sz="1000" dirty="0">
                          <a:solidFill>
                            <a:schemeClr val="tx1"/>
                          </a:solidFill>
                        </a:rPr>
                        <a:t>10 min Input</a:t>
                      </a:r>
                    </a:p>
                  </a:txBody>
                  <a:tcPr marL="73582" marR="73582" marT="36791" marB="36791" anchor="ctr"/>
                </a:tc>
                <a:tc>
                  <a:txBody>
                    <a:bodyPr/>
                    <a:lstStyle/>
                    <a:p>
                      <a:pPr algn="ctr" fontAlgn="b"/>
                      <a:r>
                        <a:rPr lang="en-US" sz="1000" b="0" i="0" u="none" strike="noStrike">
                          <a:solidFill>
                            <a:srgbClr val="000000"/>
                          </a:solidFill>
                          <a:effectLst/>
                          <a:latin typeface="Calibri" panose="020F0502020204030204" pitchFamily="34" charset="0"/>
                        </a:rPr>
                        <a:t>8329217</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5439011</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1045092</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6484103</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75788</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45268</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121056</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6605159</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79.3</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53.6</a:t>
                      </a:r>
                    </a:p>
                  </a:txBody>
                  <a:tcPr marL="7358" marR="7665" marT="7665" marB="0" anchor="ctr"/>
                </a:tc>
                <a:extLst>
                  <a:ext uri="{0D108BD9-81ED-4DB2-BD59-A6C34878D82A}">
                    <a16:rowId xmlns:a16="http://schemas.microsoft.com/office/drawing/2014/main" xmlns="" val="1821085400"/>
                  </a:ext>
                </a:extLst>
              </a:tr>
              <a:tr h="367911">
                <a:tc vMerge="1">
                  <a:txBody>
                    <a:bodyPr/>
                    <a:lstStyle/>
                    <a:p>
                      <a:pPr algn="ctr"/>
                      <a:endParaRPr lang="en-US" sz="1000" dirty="0">
                        <a:solidFill>
                          <a:schemeClr val="tx1"/>
                        </a:solidFill>
                      </a:endParaRPr>
                    </a:p>
                  </a:txBody>
                  <a:tcPr marL="73582" marR="73582" marT="36791" marB="36791"/>
                </a:tc>
                <a:tc>
                  <a:txBody>
                    <a:bodyPr/>
                    <a:lstStyle/>
                    <a:p>
                      <a:pPr algn="ctr"/>
                      <a:r>
                        <a:rPr lang="en-US" sz="1000" dirty="0">
                          <a:solidFill>
                            <a:schemeClr val="tx1"/>
                          </a:solidFill>
                        </a:rPr>
                        <a:t>10 min AP</a:t>
                      </a:r>
                    </a:p>
                  </a:txBody>
                  <a:tcPr marL="73582" marR="73582" marT="36791" marB="36791" anchor="ctr"/>
                </a:tc>
                <a:tc>
                  <a:txBody>
                    <a:bodyPr/>
                    <a:lstStyle/>
                    <a:p>
                      <a:pPr algn="ctr" fontAlgn="b"/>
                      <a:r>
                        <a:rPr lang="en-US" sz="1000" b="0" i="0" u="none" strike="noStrike">
                          <a:solidFill>
                            <a:srgbClr val="000000"/>
                          </a:solidFill>
                          <a:effectLst/>
                          <a:latin typeface="Calibri" panose="020F0502020204030204" pitchFamily="34" charset="0"/>
                        </a:rPr>
                        <a:t>2540923</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817444</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185598</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1003042</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1022724</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379240</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1401964</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2405006</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94.7</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0.7</a:t>
                      </a:r>
                    </a:p>
                  </a:txBody>
                  <a:tcPr marL="7358" marR="7665" marT="7665" marB="0" anchor="ctr"/>
                </a:tc>
                <a:extLst>
                  <a:ext uri="{0D108BD9-81ED-4DB2-BD59-A6C34878D82A}">
                    <a16:rowId xmlns:a16="http://schemas.microsoft.com/office/drawing/2014/main" xmlns="" val="17357524"/>
                  </a:ext>
                </a:extLst>
              </a:tr>
              <a:tr h="367911">
                <a:tc rowSpan="6">
                  <a:txBody>
                    <a:bodyPr/>
                    <a:lstStyle/>
                    <a:p>
                      <a:pPr algn="ctr"/>
                      <a:r>
                        <a:rPr lang="en-US" sz="1000" dirty="0">
                          <a:solidFill>
                            <a:schemeClr val="tx1"/>
                          </a:solidFill>
                        </a:rPr>
                        <a:t>H2B S116C</a:t>
                      </a:r>
                    </a:p>
                  </a:txBody>
                  <a:tcPr marL="73582" marR="73582" marT="36791" marB="36791" vert="vert270" anchor="ctr"/>
                </a:tc>
                <a:tc>
                  <a:txBody>
                    <a:bodyPr/>
                    <a:lstStyle/>
                    <a:p>
                      <a:pPr algn="ctr"/>
                      <a:r>
                        <a:rPr lang="en-US" sz="1000" dirty="0">
                          <a:solidFill>
                            <a:schemeClr val="tx1"/>
                          </a:solidFill>
                        </a:rPr>
                        <a:t>10 s Input</a:t>
                      </a:r>
                    </a:p>
                  </a:txBody>
                  <a:tcPr marL="73582" marR="73582" marT="36791" marB="36791" anchor="ctr"/>
                </a:tc>
                <a:tc>
                  <a:txBody>
                    <a:bodyPr/>
                    <a:lstStyle/>
                    <a:p>
                      <a:pPr algn="ctr" fontAlgn="b"/>
                      <a:r>
                        <a:rPr lang="en-US" sz="1000" b="0" i="0" u="none" strike="noStrike">
                          <a:solidFill>
                            <a:srgbClr val="000000"/>
                          </a:solidFill>
                          <a:effectLst/>
                          <a:latin typeface="Calibri" panose="020F0502020204030204" pitchFamily="34" charset="0"/>
                        </a:rPr>
                        <a:t>10611134</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6381804</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1071126</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7452930</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117857</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62075</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179932</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7632862</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71.9</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41.4</a:t>
                      </a:r>
                    </a:p>
                  </a:txBody>
                  <a:tcPr marL="7358" marR="7665" marT="7665" marB="0" anchor="ctr"/>
                </a:tc>
                <a:extLst>
                  <a:ext uri="{0D108BD9-81ED-4DB2-BD59-A6C34878D82A}">
                    <a16:rowId xmlns:a16="http://schemas.microsoft.com/office/drawing/2014/main" xmlns="" val="1377178015"/>
                  </a:ext>
                </a:extLst>
              </a:tr>
              <a:tr h="367911">
                <a:tc vMerge="1">
                  <a:txBody>
                    <a:bodyPr/>
                    <a:lstStyle/>
                    <a:p>
                      <a:pPr algn="ctr"/>
                      <a:endParaRPr lang="en-US" sz="1000" dirty="0">
                        <a:solidFill>
                          <a:schemeClr val="tx1"/>
                        </a:solidFill>
                      </a:endParaRPr>
                    </a:p>
                  </a:txBody>
                  <a:tcPr marL="73582" marR="73582" marT="36791" marB="36791" vert="vert270"/>
                </a:tc>
                <a:tc>
                  <a:txBody>
                    <a:bodyPr/>
                    <a:lstStyle/>
                    <a:p>
                      <a:pPr algn="ctr"/>
                      <a:r>
                        <a:rPr lang="en-US" sz="1000" dirty="0">
                          <a:solidFill>
                            <a:schemeClr val="tx1"/>
                          </a:solidFill>
                        </a:rPr>
                        <a:t>10 s AP</a:t>
                      </a:r>
                    </a:p>
                  </a:txBody>
                  <a:tcPr marL="73582" marR="73582" marT="36791" marB="36791" anchor="ctr"/>
                </a:tc>
                <a:tc>
                  <a:txBody>
                    <a:bodyPr/>
                    <a:lstStyle/>
                    <a:p>
                      <a:pPr algn="ctr" fontAlgn="b"/>
                      <a:r>
                        <a:rPr lang="en-US" sz="1000" b="0" i="0" u="none" strike="noStrike">
                          <a:solidFill>
                            <a:srgbClr val="000000"/>
                          </a:solidFill>
                          <a:effectLst/>
                          <a:latin typeface="Calibri" panose="020F0502020204030204" pitchFamily="34" charset="0"/>
                        </a:rPr>
                        <a:t>6551810</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4268223</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739353</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5007576</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829153</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315155</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1144308</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6151884</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93.9</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4.4</a:t>
                      </a:r>
                    </a:p>
                  </a:txBody>
                  <a:tcPr marL="7358" marR="7665" marT="7665" marB="0" anchor="ctr"/>
                </a:tc>
                <a:extLst>
                  <a:ext uri="{0D108BD9-81ED-4DB2-BD59-A6C34878D82A}">
                    <a16:rowId xmlns:a16="http://schemas.microsoft.com/office/drawing/2014/main" xmlns="" val="3843725284"/>
                  </a:ext>
                </a:extLst>
              </a:tr>
              <a:tr h="367911">
                <a:tc vMerge="1">
                  <a:txBody>
                    <a:bodyPr/>
                    <a:lstStyle/>
                    <a:p>
                      <a:pPr algn="ctr"/>
                      <a:endParaRPr lang="en-US" sz="1000" dirty="0">
                        <a:solidFill>
                          <a:schemeClr val="tx1"/>
                        </a:solidFill>
                      </a:endParaRPr>
                    </a:p>
                  </a:txBody>
                  <a:tcPr marL="73582" marR="73582" marT="36791" marB="36791" vert="vert270"/>
                </a:tc>
                <a:tc>
                  <a:txBody>
                    <a:bodyPr/>
                    <a:lstStyle/>
                    <a:p>
                      <a:pPr algn="ctr"/>
                      <a:r>
                        <a:rPr lang="en-US" sz="1000" dirty="0">
                          <a:solidFill>
                            <a:schemeClr val="tx1"/>
                          </a:solidFill>
                        </a:rPr>
                        <a:t>1 min Input</a:t>
                      </a:r>
                    </a:p>
                  </a:txBody>
                  <a:tcPr marL="73582" marR="73582" marT="36791" marB="36791" anchor="ctr"/>
                </a:tc>
                <a:tc>
                  <a:txBody>
                    <a:bodyPr/>
                    <a:lstStyle/>
                    <a:p>
                      <a:pPr algn="ctr" fontAlgn="b"/>
                      <a:r>
                        <a:rPr lang="en-US" sz="1000" b="0" i="0" u="none" strike="noStrike">
                          <a:solidFill>
                            <a:srgbClr val="000000"/>
                          </a:solidFill>
                          <a:effectLst/>
                          <a:latin typeface="Calibri" panose="020F0502020204030204" pitchFamily="34" charset="0"/>
                        </a:rPr>
                        <a:t>9773985</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5861190</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1041448</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6902638</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104637</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58846</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163483</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7066121</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72.3</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42.2</a:t>
                      </a:r>
                    </a:p>
                  </a:txBody>
                  <a:tcPr marL="7358" marR="7665" marT="7665" marB="0" anchor="ctr"/>
                </a:tc>
                <a:extLst>
                  <a:ext uri="{0D108BD9-81ED-4DB2-BD59-A6C34878D82A}">
                    <a16:rowId xmlns:a16="http://schemas.microsoft.com/office/drawing/2014/main" xmlns="" val="4174464656"/>
                  </a:ext>
                </a:extLst>
              </a:tr>
              <a:tr h="367911">
                <a:tc vMerge="1">
                  <a:txBody>
                    <a:bodyPr/>
                    <a:lstStyle/>
                    <a:p>
                      <a:pPr algn="ctr"/>
                      <a:endParaRPr lang="en-US" sz="1000" dirty="0">
                        <a:solidFill>
                          <a:schemeClr val="tx1"/>
                        </a:solidFill>
                      </a:endParaRPr>
                    </a:p>
                  </a:txBody>
                  <a:tcPr marL="73582" marR="73582" marT="36791" marB="36791" vert="vert270"/>
                </a:tc>
                <a:tc>
                  <a:txBody>
                    <a:bodyPr/>
                    <a:lstStyle/>
                    <a:p>
                      <a:pPr algn="ctr"/>
                      <a:r>
                        <a:rPr lang="en-US" sz="1000" dirty="0">
                          <a:solidFill>
                            <a:schemeClr val="tx1"/>
                          </a:solidFill>
                        </a:rPr>
                        <a:t>1 min AP</a:t>
                      </a:r>
                    </a:p>
                  </a:txBody>
                  <a:tcPr marL="73582" marR="73582" marT="36791" marB="36791" anchor="ctr"/>
                </a:tc>
                <a:tc>
                  <a:txBody>
                    <a:bodyPr/>
                    <a:lstStyle/>
                    <a:p>
                      <a:pPr algn="ctr" fontAlgn="b"/>
                      <a:r>
                        <a:rPr lang="en-US" sz="1000" b="0" i="0" u="none" strike="noStrike">
                          <a:solidFill>
                            <a:srgbClr val="000000"/>
                          </a:solidFill>
                          <a:effectLst/>
                          <a:latin typeface="Calibri" panose="020F0502020204030204" pitchFamily="34" charset="0"/>
                        </a:rPr>
                        <a:t>9341288</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6695547</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1163605</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7859152</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350094</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147518</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497612</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8356764</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89.5</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15.8</a:t>
                      </a:r>
                    </a:p>
                  </a:txBody>
                  <a:tcPr marL="7358" marR="7665" marT="7665" marB="0" anchor="ctr"/>
                </a:tc>
                <a:extLst>
                  <a:ext uri="{0D108BD9-81ED-4DB2-BD59-A6C34878D82A}">
                    <a16:rowId xmlns:a16="http://schemas.microsoft.com/office/drawing/2014/main" xmlns="" val="1962672483"/>
                  </a:ext>
                </a:extLst>
              </a:tr>
              <a:tr h="367911">
                <a:tc vMerge="1">
                  <a:txBody>
                    <a:bodyPr/>
                    <a:lstStyle/>
                    <a:p>
                      <a:pPr algn="ctr"/>
                      <a:endParaRPr lang="en-US" sz="1000" dirty="0">
                        <a:solidFill>
                          <a:schemeClr val="tx1"/>
                        </a:solidFill>
                      </a:endParaRPr>
                    </a:p>
                  </a:txBody>
                  <a:tcPr marL="73582" marR="73582" marT="36791" marB="36791" vert="vert270"/>
                </a:tc>
                <a:tc>
                  <a:txBody>
                    <a:bodyPr/>
                    <a:lstStyle/>
                    <a:p>
                      <a:pPr algn="ctr"/>
                      <a:r>
                        <a:rPr lang="en-US" sz="1000" dirty="0">
                          <a:solidFill>
                            <a:schemeClr val="tx1"/>
                          </a:solidFill>
                        </a:rPr>
                        <a:t>10 min Input</a:t>
                      </a:r>
                    </a:p>
                  </a:txBody>
                  <a:tcPr marL="73582" marR="73582" marT="36791" marB="36791" anchor="ctr"/>
                </a:tc>
                <a:tc>
                  <a:txBody>
                    <a:bodyPr/>
                    <a:lstStyle/>
                    <a:p>
                      <a:pPr algn="ctr" fontAlgn="b"/>
                      <a:r>
                        <a:rPr lang="en-US" sz="1000" b="0" i="0" u="none" strike="noStrike">
                          <a:solidFill>
                            <a:srgbClr val="000000"/>
                          </a:solidFill>
                          <a:effectLst/>
                          <a:latin typeface="Calibri" panose="020F0502020204030204" pitchFamily="34" charset="0"/>
                        </a:rPr>
                        <a:t>9459127</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5566540</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959215</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6525755</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91143</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50681</a:t>
                      </a:r>
                    </a:p>
                  </a:txBody>
                  <a:tcPr marL="7358" marR="7665" marT="7665" marB="0" anchor="ctr"/>
                </a:tc>
                <a:tc>
                  <a:txBody>
                    <a:bodyPr/>
                    <a:lstStyle/>
                    <a:p>
                      <a:pPr algn="ctr" fontAlgn="b"/>
                      <a:r>
                        <a:rPr lang="en-US" sz="1000" b="0" i="0" u="none" strike="noStrike">
                          <a:solidFill>
                            <a:srgbClr val="000000"/>
                          </a:solidFill>
                          <a:effectLst/>
                          <a:latin typeface="Calibri" panose="020F0502020204030204" pitchFamily="34" charset="0"/>
                        </a:rPr>
                        <a:t>141824</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6667579</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70.5</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46.0</a:t>
                      </a:r>
                    </a:p>
                  </a:txBody>
                  <a:tcPr marL="7358" marR="7665" marT="7665" marB="0" anchor="ctr"/>
                </a:tc>
                <a:extLst>
                  <a:ext uri="{0D108BD9-81ED-4DB2-BD59-A6C34878D82A}">
                    <a16:rowId xmlns:a16="http://schemas.microsoft.com/office/drawing/2014/main" xmlns="" val="2688199429"/>
                  </a:ext>
                </a:extLst>
              </a:tr>
              <a:tr h="367911">
                <a:tc vMerge="1">
                  <a:txBody>
                    <a:bodyPr/>
                    <a:lstStyle/>
                    <a:p>
                      <a:pPr algn="ctr"/>
                      <a:endParaRPr lang="en-US" sz="1000" dirty="0">
                        <a:solidFill>
                          <a:schemeClr val="tx1"/>
                        </a:solidFill>
                      </a:endParaRPr>
                    </a:p>
                  </a:txBody>
                  <a:tcPr marL="73582" marR="73582" marT="36791" marB="36791" vert="vert270"/>
                </a:tc>
                <a:tc>
                  <a:txBody>
                    <a:bodyPr/>
                    <a:lstStyle/>
                    <a:p>
                      <a:pPr algn="ctr"/>
                      <a:r>
                        <a:rPr lang="en-US" sz="1000" dirty="0">
                          <a:solidFill>
                            <a:schemeClr val="tx1"/>
                          </a:solidFill>
                        </a:rPr>
                        <a:t>10 min AP</a:t>
                      </a:r>
                    </a:p>
                  </a:txBody>
                  <a:tcPr marL="73582" marR="73582" marT="36791" marB="36791" anchor="ctr"/>
                </a:tc>
                <a:tc>
                  <a:txBody>
                    <a:bodyPr/>
                    <a:lstStyle/>
                    <a:p>
                      <a:pPr algn="ctr" fontAlgn="b"/>
                      <a:r>
                        <a:rPr lang="en-US" sz="1000" b="0" i="0" u="none" strike="noStrike" dirty="0">
                          <a:solidFill>
                            <a:srgbClr val="000000"/>
                          </a:solidFill>
                          <a:effectLst/>
                          <a:latin typeface="Calibri" panose="020F0502020204030204" pitchFamily="34" charset="0"/>
                        </a:rPr>
                        <a:t>7729206</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5532265</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955312</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6487577</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232452</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101797</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334249</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6821826</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88.3</a:t>
                      </a:r>
                    </a:p>
                  </a:txBody>
                  <a:tcPr marL="7358" marR="7665" marT="7665" marB="0" anchor="ctr"/>
                </a:tc>
                <a:tc>
                  <a:txBody>
                    <a:bodyPr/>
                    <a:lstStyle/>
                    <a:p>
                      <a:pPr algn="ctr" fontAlgn="b"/>
                      <a:r>
                        <a:rPr lang="en-US" sz="1000" b="0" i="0" u="none" strike="noStrike" dirty="0">
                          <a:solidFill>
                            <a:srgbClr val="000000"/>
                          </a:solidFill>
                          <a:effectLst/>
                          <a:latin typeface="Calibri" panose="020F0502020204030204" pitchFamily="34" charset="0"/>
                        </a:rPr>
                        <a:t>19.4</a:t>
                      </a:r>
                    </a:p>
                  </a:txBody>
                  <a:tcPr marL="7358" marR="7665" marT="7665" marB="0" anchor="ctr"/>
                </a:tc>
                <a:extLst>
                  <a:ext uri="{0D108BD9-81ED-4DB2-BD59-A6C34878D82A}">
                    <a16:rowId xmlns:a16="http://schemas.microsoft.com/office/drawing/2014/main" xmlns="" val="3233599520"/>
                  </a:ext>
                </a:extLst>
              </a:tr>
            </a:tbl>
          </a:graphicData>
        </a:graphic>
      </p:graphicFrame>
      <p:sp>
        <p:nvSpPr>
          <p:cNvPr id="3" name="TextBox 2">
            <a:extLst>
              <a:ext uri="{FF2B5EF4-FFF2-40B4-BE49-F238E27FC236}">
                <a16:creationId xmlns:a16="http://schemas.microsoft.com/office/drawing/2014/main" xmlns="" id="{36DA7D56-7B0B-C446-B0FD-046A56E10BEF}"/>
              </a:ext>
            </a:extLst>
          </p:cNvPr>
          <p:cNvSpPr txBox="1"/>
          <p:nvPr/>
        </p:nvSpPr>
        <p:spPr>
          <a:xfrm>
            <a:off x="852406" y="5688449"/>
            <a:ext cx="11096787" cy="1169551"/>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Table S1. Sequencing summary statistics for H2B S116C biotin-maleimide time course experiment. </a:t>
            </a:r>
            <a:r>
              <a:rPr lang="en-US" sz="1400" dirty="0">
                <a:latin typeface="Arial" panose="020B0604020202020204" pitchFamily="34" charset="0"/>
                <a:cs typeface="Arial" panose="020B0604020202020204" pitchFamily="34" charset="0"/>
              </a:rPr>
              <a:t>The total number of aligned reads for all samples is on the same order of magnitude [106]. However, the vast majority of the aligned reads for wild-type AP samples are found to be from the mouse DNA spike in control. Consequently, the ratio of aligned yeast reads to aligned mouse reads notably greater for the H2B S116C AP samples compared to the wild-type AP samples.  </a:t>
            </a:r>
          </a:p>
          <a:p>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8314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8A0A0216-2396-9849-A94F-CF6473A44A49}"/>
              </a:ext>
            </a:extLst>
          </p:cNvPr>
          <p:cNvGraphicFramePr>
            <a:graphicFrameLocks noGrp="1"/>
          </p:cNvGraphicFramePr>
          <p:nvPr>
            <p:extLst>
              <p:ext uri="{D42A27DB-BD31-4B8C-83A1-F6EECF244321}">
                <p14:modId xmlns:p14="http://schemas.microsoft.com/office/powerpoint/2010/main" val="3081244126"/>
              </p:ext>
            </p:extLst>
          </p:nvPr>
        </p:nvGraphicFramePr>
        <p:xfrm>
          <a:off x="1918551" y="223314"/>
          <a:ext cx="8470483" cy="4972068"/>
        </p:xfrm>
        <a:graphic>
          <a:graphicData uri="http://schemas.openxmlformats.org/drawingml/2006/table">
            <a:tbl>
              <a:tblPr firstRow="1" bandRow="1">
                <a:tableStyleId>{073A0DAA-6AF3-43AB-8588-CEC1D06C72B9}</a:tableStyleId>
              </a:tblPr>
              <a:tblGrid>
                <a:gridCol w="2033107">
                  <a:extLst>
                    <a:ext uri="{9D8B030D-6E8A-4147-A177-3AD203B41FA5}">
                      <a16:colId xmlns:a16="http://schemas.microsoft.com/office/drawing/2014/main" xmlns="" val="2738778262"/>
                    </a:ext>
                  </a:extLst>
                </a:gridCol>
                <a:gridCol w="1609344">
                  <a:extLst>
                    <a:ext uri="{9D8B030D-6E8A-4147-A177-3AD203B41FA5}">
                      <a16:colId xmlns:a16="http://schemas.microsoft.com/office/drawing/2014/main" xmlns="" val="1999738009"/>
                    </a:ext>
                  </a:extLst>
                </a:gridCol>
                <a:gridCol w="1609344">
                  <a:extLst>
                    <a:ext uri="{9D8B030D-6E8A-4147-A177-3AD203B41FA5}">
                      <a16:colId xmlns:a16="http://schemas.microsoft.com/office/drawing/2014/main" xmlns="" val="2737047706"/>
                    </a:ext>
                  </a:extLst>
                </a:gridCol>
                <a:gridCol w="1609344">
                  <a:extLst>
                    <a:ext uri="{9D8B030D-6E8A-4147-A177-3AD203B41FA5}">
                      <a16:colId xmlns:a16="http://schemas.microsoft.com/office/drawing/2014/main" xmlns="" val="2996386090"/>
                    </a:ext>
                  </a:extLst>
                </a:gridCol>
                <a:gridCol w="1609344">
                  <a:extLst>
                    <a:ext uri="{9D8B030D-6E8A-4147-A177-3AD203B41FA5}">
                      <a16:colId xmlns:a16="http://schemas.microsoft.com/office/drawing/2014/main" xmlns="" val="2193953576"/>
                    </a:ext>
                  </a:extLst>
                </a:gridCol>
              </a:tblGrid>
              <a:tr h="697076">
                <a:tc>
                  <a:txBody>
                    <a:bodyPr/>
                    <a:lstStyle/>
                    <a:p>
                      <a:pPr algn="ctr"/>
                      <a:r>
                        <a:rPr lang="en-US" sz="1400" dirty="0">
                          <a:latin typeface="Arial" panose="020B0604020202020204" pitchFamily="34" charset="0"/>
                          <a:cs typeface="Arial" panose="020B0604020202020204" pitchFamily="34" charset="0"/>
                        </a:rPr>
                        <a:t>Sample </a:t>
                      </a:r>
                    </a:p>
                  </a:txBody>
                  <a:tcPr/>
                </a:tc>
                <a:tc>
                  <a:txBody>
                    <a:bodyPr/>
                    <a:lstStyle/>
                    <a:p>
                      <a:pPr algn="ctr"/>
                      <a:r>
                        <a:rPr lang="en-US" sz="1400" dirty="0">
                          <a:latin typeface="Arial" panose="020B0604020202020204" pitchFamily="34" charset="0"/>
                          <a:cs typeface="Arial" panose="020B0604020202020204" pitchFamily="34" charset="0"/>
                        </a:rPr>
                        <a:t>AP/Input</a:t>
                      </a:r>
                    </a:p>
                  </a:txBody>
                  <a:tcPr/>
                </a:tc>
                <a:tc>
                  <a:txBody>
                    <a:bodyPr/>
                    <a:lstStyle/>
                    <a:p>
                      <a:pPr algn="ctr"/>
                      <a:r>
                        <a:rPr lang="en-US" sz="1400" dirty="0">
                          <a:latin typeface="Arial" panose="020B0604020202020204" pitchFamily="34" charset="0"/>
                          <a:cs typeface="Arial" panose="020B0604020202020204" pitchFamily="34" charset="0"/>
                        </a:rPr>
                        <a:t>Fold enrichment relative to WT </a:t>
                      </a:r>
                    </a:p>
                  </a:txBody>
                  <a:tcPr/>
                </a:tc>
                <a:tc>
                  <a:txBody>
                    <a:bodyPr/>
                    <a:lstStyle/>
                    <a:p>
                      <a:pPr algn="ctr"/>
                      <a:r>
                        <a:rPr lang="en-US" sz="1400" dirty="0">
                          <a:latin typeface="Arial" panose="020B0604020202020204" pitchFamily="34" charset="0"/>
                          <a:cs typeface="Arial" panose="020B0604020202020204" pitchFamily="34" charset="0"/>
                        </a:rPr>
                        <a:t>Nucleosomes modified (%)</a:t>
                      </a:r>
                    </a:p>
                  </a:txBody>
                  <a:tcPr/>
                </a:tc>
                <a:tc>
                  <a:txBody>
                    <a:bodyPr/>
                    <a:lstStyle/>
                    <a:p>
                      <a:pPr algn="ctr"/>
                      <a:r>
                        <a:rPr lang="en-US" sz="1400" dirty="0">
                          <a:latin typeface="Arial" panose="020B0604020202020204" pitchFamily="34" charset="0"/>
                          <a:cs typeface="Arial" panose="020B0604020202020204" pitchFamily="34" charset="0"/>
                        </a:rPr>
                        <a:t>Corrected Nucleosomes modified (%)</a:t>
                      </a:r>
                    </a:p>
                  </a:txBody>
                  <a:tcPr/>
                </a:tc>
                <a:extLst>
                  <a:ext uri="{0D108BD9-81ED-4DB2-BD59-A6C34878D82A}">
                    <a16:rowId xmlns:a16="http://schemas.microsoft.com/office/drawing/2014/main" xmlns="" val="2481045767"/>
                  </a:ext>
                </a:extLst>
              </a:tr>
              <a:tr h="353379">
                <a:tc>
                  <a:txBody>
                    <a:bodyPr/>
                    <a:lstStyle/>
                    <a:p>
                      <a:pPr algn="ctr"/>
                      <a:r>
                        <a:rPr lang="en-US" sz="1600" dirty="0"/>
                        <a:t>WT H2B 10 s </a:t>
                      </a:r>
                    </a:p>
                  </a:txBody>
                  <a:tcPr/>
                </a:tc>
                <a:tc>
                  <a:txBody>
                    <a:bodyPr/>
                    <a:lstStyle/>
                    <a:p>
                      <a:pPr algn="ctr"/>
                      <a:r>
                        <a:rPr lang="en-US" sz="1600" dirty="0"/>
                        <a:t>0.02</a:t>
                      </a:r>
                    </a:p>
                  </a:txBody>
                  <a:tcPr/>
                </a:tc>
                <a:tc>
                  <a:txBody>
                    <a:bodyPr/>
                    <a:lstStyle/>
                    <a:p>
                      <a:pPr algn="ctr"/>
                      <a:r>
                        <a:rPr lang="en-US" sz="1600" dirty="0"/>
                        <a:t>1</a:t>
                      </a:r>
                    </a:p>
                  </a:txBody>
                  <a:tcPr/>
                </a:tc>
                <a:tc>
                  <a:txBody>
                    <a:bodyPr/>
                    <a:lstStyle/>
                    <a:p>
                      <a:pPr algn="ctr"/>
                      <a:r>
                        <a:rPr lang="en-US" sz="1600" dirty="0"/>
                        <a:t>0.101</a:t>
                      </a:r>
                    </a:p>
                  </a:txBody>
                  <a:tcPr/>
                </a:tc>
                <a:tc>
                  <a:txBody>
                    <a:bodyPr/>
                    <a:lstStyle/>
                    <a:p>
                      <a:pPr algn="ctr"/>
                      <a:r>
                        <a:rPr lang="en-US" sz="1600" dirty="0"/>
                        <a:t>0</a:t>
                      </a:r>
                    </a:p>
                  </a:txBody>
                  <a:tcPr/>
                </a:tc>
                <a:extLst>
                  <a:ext uri="{0D108BD9-81ED-4DB2-BD59-A6C34878D82A}">
                    <a16:rowId xmlns:a16="http://schemas.microsoft.com/office/drawing/2014/main" xmlns="" val="2330802913"/>
                  </a:ext>
                </a:extLst>
              </a:tr>
              <a:tr h="353379">
                <a:tc>
                  <a:txBody>
                    <a:bodyPr/>
                    <a:lstStyle/>
                    <a:p>
                      <a:pPr algn="ctr"/>
                      <a:r>
                        <a:rPr lang="en-US" sz="1600" dirty="0"/>
                        <a:t>WT H2B 10 s rep</a:t>
                      </a:r>
                    </a:p>
                  </a:txBody>
                  <a:tcPr/>
                </a:tc>
                <a:tc>
                  <a:txBody>
                    <a:bodyPr/>
                    <a:lstStyle/>
                    <a:p>
                      <a:pPr algn="ctr"/>
                      <a:r>
                        <a:rPr lang="en-US" sz="1600" dirty="0"/>
                        <a:t>0.018</a:t>
                      </a:r>
                    </a:p>
                  </a:txBody>
                  <a:tcPr/>
                </a:tc>
                <a:tc>
                  <a:txBody>
                    <a:bodyPr/>
                    <a:lstStyle/>
                    <a:p>
                      <a:pPr algn="ctr"/>
                      <a:r>
                        <a:rPr lang="en-US" sz="1600" dirty="0"/>
                        <a:t>1</a:t>
                      </a:r>
                    </a:p>
                  </a:txBody>
                  <a:tcPr/>
                </a:tc>
                <a:tc>
                  <a:txBody>
                    <a:bodyPr/>
                    <a:lstStyle/>
                    <a:p>
                      <a:pPr algn="ctr"/>
                      <a:r>
                        <a:rPr lang="en-US" sz="1600" dirty="0"/>
                        <a:t>0.090</a:t>
                      </a:r>
                    </a:p>
                  </a:txBody>
                  <a:tcPr/>
                </a:tc>
                <a:tc>
                  <a:txBody>
                    <a:bodyPr/>
                    <a:lstStyle/>
                    <a:p>
                      <a:pPr algn="ctr"/>
                      <a:r>
                        <a:rPr lang="en-US" sz="1600" dirty="0"/>
                        <a:t>0</a:t>
                      </a:r>
                    </a:p>
                  </a:txBody>
                  <a:tcPr/>
                </a:tc>
                <a:extLst>
                  <a:ext uri="{0D108BD9-81ED-4DB2-BD59-A6C34878D82A}">
                    <a16:rowId xmlns:a16="http://schemas.microsoft.com/office/drawing/2014/main" xmlns="" val="3042236271"/>
                  </a:ext>
                </a:extLst>
              </a:tr>
              <a:tr h="353379">
                <a:tc>
                  <a:txBody>
                    <a:bodyPr/>
                    <a:lstStyle/>
                    <a:p>
                      <a:pPr algn="ctr"/>
                      <a:r>
                        <a:rPr lang="en-US" sz="1600" dirty="0"/>
                        <a:t>WT H2B 1 min </a:t>
                      </a:r>
                    </a:p>
                  </a:txBody>
                  <a:tcPr/>
                </a:tc>
                <a:tc>
                  <a:txBody>
                    <a:bodyPr/>
                    <a:lstStyle/>
                    <a:p>
                      <a:pPr algn="ctr"/>
                      <a:r>
                        <a:rPr lang="en-US" sz="1600" dirty="0"/>
                        <a:t>0.015</a:t>
                      </a:r>
                    </a:p>
                  </a:txBody>
                  <a:tcPr/>
                </a:tc>
                <a:tc>
                  <a:txBody>
                    <a:bodyPr/>
                    <a:lstStyle/>
                    <a:p>
                      <a:pPr algn="ctr"/>
                      <a:r>
                        <a:rPr lang="en-US" sz="1600" dirty="0"/>
                        <a:t>1</a:t>
                      </a:r>
                    </a:p>
                  </a:txBody>
                  <a:tcPr/>
                </a:tc>
                <a:tc>
                  <a:txBody>
                    <a:bodyPr/>
                    <a:lstStyle/>
                    <a:p>
                      <a:pPr algn="ctr"/>
                      <a:r>
                        <a:rPr lang="en-US" sz="1600" dirty="0"/>
                        <a:t>0.075</a:t>
                      </a:r>
                    </a:p>
                  </a:txBody>
                  <a:tcPr/>
                </a:tc>
                <a:tc>
                  <a:txBody>
                    <a:bodyPr/>
                    <a:lstStyle/>
                    <a:p>
                      <a:pPr algn="ctr"/>
                      <a:r>
                        <a:rPr lang="en-US" sz="1600" dirty="0"/>
                        <a:t>0</a:t>
                      </a:r>
                    </a:p>
                  </a:txBody>
                  <a:tcPr/>
                </a:tc>
                <a:extLst>
                  <a:ext uri="{0D108BD9-81ED-4DB2-BD59-A6C34878D82A}">
                    <a16:rowId xmlns:a16="http://schemas.microsoft.com/office/drawing/2014/main" xmlns="" val="694700285"/>
                  </a:ext>
                </a:extLst>
              </a:tr>
              <a:tr h="353379">
                <a:tc>
                  <a:txBody>
                    <a:bodyPr/>
                    <a:lstStyle/>
                    <a:p>
                      <a:pPr algn="ctr"/>
                      <a:r>
                        <a:rPr lang="en-US" sz="1600" dirty="0"/>
                        <a:t>WT H2B 1 min rep</a:t>
                      </a:r>
                    </a:p>
                  </a:txBody>
                  <a:tcPr/>
                </a:tc>
                <a:tc>
                  <a:txBody>
                    <a:bodyPr/>
                    <a:lstStyle/>
                    <a:p>
                      <a:pPr algn="ctr"/>
                      <a:r>
                        <a:rPr lang="en-US" sz="1600" dirty="0"/>
                        <a:t>0.014</a:t>
                      </a:r>
                    </a:p>
                  </a:txBody>
                  <a:tcPr/>
                </a:tc>
                <a:tc>
                  <a:txBody>
                    <a:bodyPr/>
                    <a:lstStyle/>
                    <a:p>
                      <a:pPr algn="ctr"/>
                      <a:r>
                        <a:rPr lang="en-US" sz="1600" dirty="0"/>
                        <a:t>1</a:t>
                      </a:r>
                    </a:p>
                  </a:txBody>
                  <a:tcPr/>
                </a:tc>
                <a:tc>
                  <a:txBody>
                    <a:bodyPr/>
                    <a:lstStyle/>
                    <a:p>
                      <a:pPr algn="ctr"/>
                      <a:r>
                        <a:rPr lang="en-US" sz="1600" dirty="0"/>
                        <a:t>0.069</a:t>
                      </a:r>
                    </a:p>
                  </a:txBody>
                  <a:tcPr/>
                </a:tc>
                <a:tc>
                  <a:txBody>
                    <a:bodyPr/>
                    <a:lstStyle/>
                    <a:p>
                      <a:pPr algn="ctr"/>
                      <a:r>
                        <a:rPr lang="en-US" sz="1600" dirty="0"/>
                        <a:t>0</a:t>
                      </a:r>
                    </a:p>
                  </a:txBody>
                  <a:tcPr/>
                </a:tc>
                <a:extLst>
                  <a:ext uri="{0D108BD9-81ED-4DB2-BD59-A6C34878D82A}">
                    <a16:rowId xmlns:a16="http://schemas.microsoft.com/office/drawing/2014/main" xmlns="" val="1728987035"/>
                  </a:ext>
                </a:extLst>
              </a:tr>
              <a:tr h="353379">
                <a:tc>
                  <a:txBody>
                    <a:bodyPr/>
                    <a:lstStyle/>
                    <a:p>
                      <a:pPr algn="ctr"/>
                      <a:r>
                        <a:rPr lang="en-US" sz="1600" dirty="0"/>
                        <a:t>WT H2B 10 min </a:t>
                      </a:r>
                    </a:p>
                  </a:txBody>
                  <a:tcPr/>
                </a:tc>
                <a:tc>
                  <a:txBody>
                    <a:bodyPr/>
                    <a:lstStyle/>
                    <a:p>
                      <a:pPr algn="ctr"/>
                      <a:r>
                        <a:rPr lang="en-US" sz="1600" dirty="0"/>
                        <a:t>0.013</a:t>
                      </a:r>
                    </a:p>
                  </a:txBody>
                  <a:tcPr/>
                </a:tc>
                <a:tc>
                  <a:txBody>
                    <a:bodyPr/>
                    <a:lstStyle/>
                    <a:p>
                      <a:pPr algn="ctr"/>
                      <a:r>
                        <a:rPr lang="en-US" sz="1600" dirty="0"/>
                        <a:t>1</a:t>
                      </a:r>
                    </a:p>
                  </a:txBody>
                  <a:tcPr/>
                </a:tc>
                <a:tc>
                  <a:txBody>
                    <a:bodyPr/>
                    <a:lstStyle/>
                    <a:p>
                      <a:pPr algn="ctr"/>
                      <a:r>
                        <a:rPr lang="en-US" sz="1600" dirty="0"/>
                        <a:t>0.067</a:t>
                      </a:r>
                    </a:p>
                  </a:txBody>
                  <a:tcPr/>
                </a:tc>
                <a:tc>
                  <a:txBody>
                    <a:bodyPr/>
                    <a:lstStyle/>
                    <a:p>
                      <a:pPr algn="ctr"/>
                      <a:r>
                        <a:rPr lang="en-US" sz="1600" dirty="0"/>
                        <a:t>0</a:t>
                      </a:r>
                    </a:p>
                  </a:txBody>
                  <a:tcPr/>
                </a:tc>
                <a:extLst>
                  <a:ext uri="{0D108BD9-81ED-4DB2-BD59-A6C34878D82A}">
                    <a16:rowId xmlns:a16="http://schemas.microsoft.com/office/drawing/2014/main" xmlns="" val="4007063991"/>
                  </a:ext>
                </a:extLst>
              </a:tr>
              <a:tr h="353379">
                <a:tc>
                  <a:txBody>
                    <a:bodyPr/>
                    <a:lstStyle/>
                    <a:p>
                      <a:pPr algn="ctr"/>
                      <a:r>
                        <a:rPr lang="en-US" sz="1600" dirty="0"/>
                        <a:t>WT H2B 10 min rep</a:t>
                      </a:r>
                    </a:p>
                  </a:txBody>
                  <a:tcPr/>
                </a:tc>
                <a:tc>
                  <a:txBody>
                    <a:bodyPr/>
                    <a:lstStyle/>
                    <a:p>
                      <a:pPr algn="ctr"/>
                      <a:r>
                        <a:rPr lang="en-US" sz="1600" dirty="0"/>
                        <a:t>0.017</a:t>
                      </a:r>
                    </a:p>
                  </a:txBody>
                  <a:tcPr/>
                </a:tc>
                <a:tc>
                  <a:txBody>
                    <a:bodyPr/>
                    <a:lstStyle/>
                    <a:p>
                      <a:pPr algn="ctr"/>
                      <a:r>
                        <a:rPr lang="en-US" sz="1600" dirty="0"/>
                        <a:t>1</a:t>
                      </a:r>
                    </a:p>
                  </a:txBody>
                  <a:tcPr/>
                </a:tc>
                <a:tc>
                  <a:txBody>
                    <a:bodyPr/>
                    <a:lstStyle/>
                    <a:p>
                      <a:pPr algn="ctr"/>
                      <a:r>
                        <a:rPr lang="en-US" sz="1600" dirty="0"/>
                        <a:t>0.085</a:t>
                      </a:r>
                    </a:p>
                  </a:txBody>
                  <a:tcPr/>
                </a:tc>
                <a:tc>
                  <a:txBody>
                    <a:bodyPr/>
                    <a:lstStyle/>
                    <a:p>
                      <a:pPr algn="ctr"/>
                      <a:r>
                        <a:rPr lang="en-US" sz="1600" dirty="0"/>
                        <a:t>0</a:t>
                      </a:r>
                    </a:p>
                  </a:txBody>
                  <a:tcPr/>
                </a:tc>
                <a:extLst>
                  <a:ext uri="{0D108BD9-81ED-4DB2-BD59-A6C34878D82A}">
                    <a16:rowId xmlns:a16="http://schemas.microsoft.com/office/drawing/2014/main" xmlns="" val="595417995"/>
                  </a:ext>
                </a:extLst>
              </a:tr>
              <a:tr h="353379">
                <a:tc>
                  <a:txBody>
                    <a:bodyPr/>
                    <a:lstStyle/>
                    <a:p>
                      <a:pPr algn="ctr"/>
                      <a:r>
                        <a:rPr lang="en-US" sz="1600" dirty="0"/>
                        <a:t>H2B S116C 10 s </a:t>
                      </a:r>
                    </a:p>
                  </a:txBody>
                  <a:tcPr/>
                </a:tc>
                <a:tc>
                  <a:txBody>
                    <a:bodyPr/>
                    <a:lstStyle/>
                    <a:p>
                      <a:pPr algn="ctr"/>
                      <a:r>
                        <a:rPr lang="en-US" sz="1600" dirty="0"/>
                        <a:t>0.11</a:t>
                      </a:r>
                    </a:p>
                  </a:txBody>
                  <a:tcPr/>
                </a:tc>
                <a:tc>
                  <a:txBody>
                    <a:bodyPr/>
                    <a:lstStyle/>
                    <a:p>
                      <a:pPr algn="ctr"/>
                      <a:r>
                        <a:rPr lang="en-US" sz="1600" dirty="0"/>
                        <a:t>5.2</a:t>
                      </a:r>
                    </a:p>
                  </a:txBody>
                  <a:tcPr/>
                </a:tc>
                <a:tc>
                  <a:txBody>
                    <a:bodyPr/>
                    <a:lstStyle/>
                    <a:p>
                      <a:pPr algn="ctr"/>
                      <a:r>
                        <a:rPr lang="en-US" sz="1600" dirty="0"/>
                        <a:t>0.53</a:t>
                      </a:r>
                    </a:p>
                  </a:txBody>
                  <a:tcPr/>
                </a:tc>
                <a:tc>
                  <a:txBody>
                    <a:bodyPr/>
                    <a:lstStyle/>
                    <a:p>
                      <a:pPr algn="ctr"/>
                      <a:r>
                        <a:rPr lang="en-US" sz="1600" b="1" dirty="0"/>
                        <a:t>0.45</a:t>
                      </a:r>
                    </a:p>
                  </a:txBody>
                  <a:tcPr/>
                </a:tc>
                <a:extLst>
                  <a:ext uri="{0D108BD9-81ED-4DB2-BD59-A6C34878D82A}">
                    <a16:rowId xmlns:a16="http://schemas.microsoft.com/office/drawing/2014/main" xmlns="" val="886600237"/>
                  </a:ext>
                </a:extLst>
              </a:tr>
              <a:tr h="353379">
                <a:tc>
                  <a:txBody>
                    <a:bodyPr/>
                    <a:lstStyle/>
                    <a:p>
                      <a:pPr algn="ctr"/>
                      <a:r>
                        <a:rPr lang="en-US" sz="1600" dirty="0"/>
                        <a:t>H2B S116C 10 s  rep </a:t>
                      </a:r>
                    </a:p>
                  </a:txBody>
                  <a:tcPr/>
                </a:tc>
                <a:tc>
                  <a:txBody>
                    <a:bodyPr/>
                    <a:lstStyle/>
                    <a:p>
                      <a:pPr algn="ctr"/>
                      <a:r>
                        <a:rPr lang="en-US" sz="1600" dirty="0"/>
                        <a:t>0.09</a:t>
                      </a:r>
                    </a:p>
                  </a:txBody>
                  <a:tcPr/>
                </a:tc>
                <a:tc>
                  <a:txBody>
                    <a:bodyPr/>
                    <a:lstStyle/>
                    <a:p>
                      <a:pPr algn="ctr"/>
                      <a:r>
                        <a:rPr lang="en-US" sz="1600" dirty="0"/>
                        <a:t>4.9</a:t>
                      </a:r>
                    </a:p>
                  </a:txBody>
                  <a:tcPr/>
                </a:tc>
                <a:tc>
                  <a:txBody>
                    <a:bodyPr/>
                    <a:lstStyle/>
                    <a:p>
                      <a:pPr algn="ctr"/>
                      <a:r>
                        <a:rPr lang="en-US" sz="1600" dirty="0"/>
                        <a:t>0.44</a:t>
                      </a:r>
                    </a:p>
                  </a:txBody>
                  <a:tcPr/>
                </a:tc>
                <a:tc>
                  <a:txBody>
                    <a:bodyPr/>
                    <a:lstStyle/>
                    <a:p>
                      <a:pPr algn="ctr"/>
                      <a:r>
                        <a:rPr lang="en-US" sz="1600" b="1" dirty="0"/>
                        <a:t>0.36</a:t>
                      </a:r>
                    </a:p>
                  </a:txBody>
                  <a:tcPr/>
                </a:tc>
                <a:extLst>
                  <a:ext uri="{0D108BD9-81ED-4DB2-BD59-A6C34878D82A}">
                    <a16:rowId xmlns:a16="http://schemas.microsoft.com/office/drawing/2014/main" xmlns="" val="367839294"/>
                  </a:ext>
                </a:extLst>
              </a:tr>
              <a:tr h="353379">
                <a:tc>
                  <a:txBody>
                    <a:bodyPr/>
                    <a:lstStyle/>
                    <a:p>
                      <a:pPr algn="ctr"/>
                      <a:r>
                        <a:rPr lang="en-US" sz="1600" dirty="0"/>
                        <a:t>H2B S116C 1 min  </a:t>
                      </a:r>
                    </a:p>
                  </a:txBody>
                  <a:tcPr/>
                </a:tc>
                <a:tc>
                  <a:txBody>
                    <a:bodyPr/>
                    <a:lstStyle/>
                    <a:p>
                      <a:pPr algn="ctr"/>
                      <a:r>
                        <a:rPr lang="en-US" sz="1600" dirty="0"/>
                        <a:t>0.37</a:t>
                      </a:r>
                    </a:p>
                  </a:txBody>
                  <a:tcPr/>
                </a:tc>
                <a:tc>
                  <a:txBody>
                    <a:bodyPr/>
                    <a:lstStyle/>
                    <a:p>
                      <a:pPr algn="ctr"/>
                      <a:r>
                        <a:rPr lang="en-US" sz="1600" b="0" dirty="0"/>
                        <a:t>25.1</a:t>
                      </a:r>
                    </a:p>
                  </a:txBody>
                  <a:tcPr/>
                </a:tc>
                <a:tc>
                  <a:txBody>
                    <a:bodyPr/>
                    <a:lstStyle/>
                    <a:p>
                      <a:pPr algn="ctr"/>
                      <a:r>
                        <a:rPr lang="en-US" sz="1600" dirty="0"/>
                        <a:t>1.87</a:t>
                      </a:r>
                    </a:p>
                  </a:txBody>
                  <a:tcPr/>
                </a:tc>
                <a:tc>
                  <a:txBody>
                    <a:bodyPr/>
                    <a:lstStyle/>
                    <a:p>
                      <a:pPr algn="ctr"/>
                      <a:r>
                        <a:rPr lang="en-US" sz="1600" b="1" dirty="0"/>
                        <a:t>1.79</a:t>
                      </a:r>
                    </a:p>
                  </a:txBody>
                  <a:tcPr/>
                </a:tc>
                <a:extLst>
                  <a:ext uri="{0D108BD9-81ED-4DB2-BD59-A6C34878D82A}">
                    <a16:rowId xmlns:a16="http://schemas.microsoft.com/office/drawing/2014/main" xmlns="" val="1919382103"/>
                  </a:ext>
                </a:extLst>
              </a:tr>
              <a:tr h="353379">
                <a:tc>
                  <a:txBody>
                    <a:bodyPr/>
                    <a:lstStyle/>
                    <a:p>
                      <a:pPr algn="ctr"/>
                      <a:r>
                        <a:rPr lang="en-US" sz="1600" dirty="0"/>
                        <a:t>H2B S116C 1 min rep  </a:t>
                      </a:r>
                    </a:p>
                  </a:txBody>
                  <a:tcPr/>
                </a:tc>
                <a:tc>
                  <a:txBody>
                    <a:bodyPr/>
                    <a:lstStyle/>
                    <a:p>
                      <a:pPr algn="ctr"/>
                      <a:r>
                        <a:rPr lang="en-US" sz="1600" dirty="0"/>
                        <a:t>0.98</a:t>
                      </a:r>
                    </a:p>
                  </a:txBody>
                  <a:tcPr/>
                </a:tc>
                <a:tc>
                  <a:txBody>
                    <a:bodyPr/>
                    <a:lstStyle/>
                    <a:p>
                      <a:pPr algn="ctr"/>
                      <a:r>
                        <a:rPr lang="en-US" sz="1600" b="0" dirty="0"/>
                        <a:t>71.0</a:t>
                      </a:r>
                    </a:p>
                  </a:txBody>
                  <a:tcPr/>
                </a:tc>
                <a:tc>
                  <a:txBody>
                    <a:bodyPr/>
                    <a:lstStyle/>
                    <a:p>
                      <a:pPr algn="ctr"/>
                      <a:r>
                        <a:rPr lang="en-US" sz="1600" dirty="0"/>
                        <a:t>4.92</a:t>
                      </a:r>
                    </a:p>
                  </a:txBody>
                  <a:tcPr/>
                </a:tc>
                <a:tc>
                  <a:txBody>
                    <a:bodyPr/>
                    <a:lstStyle/>
                    <a:p>
                      <a:pPr algn="ctr"/>
                      <a:r>
                        <a:rPr lang="en-US" sz="1600" b="1" dirty="0"/>
                        <a:t>4.84</a:t>
                      </a:r>
                    </a:p>
                  </a:txBody>
                  <a:tcPr/>
                </a:tc>
                <a:extLst>
                  <a:ext uri="{0D108BD9-81ED-4DB2-BD59-A6C34878D82A}">
                    <a16:rowId xmlns:a16="http://schemas.microsoft.com/office/drawing/2014/main" xmlns="" val="3949728653"/>
                  </a:ext>
                </a:extLst>
              </a:tr>
              <a:tr h="353379">
                <a:tc>
                  <a:txBody>
                    <a:bodyPr/>
                    <a:lstStyle/>
                    <a:p>
                      <a:pPr algn="ctr"/>
                      <a:r>
                        <a:rPr lang="en-US" sz="1600" dirty="0"/>
                        <a:t>H2B S116C 10 min </a:t>
                      </a:r>
                    </a:p>
                  </a:txBody>
                  <a:tcPr/>
                </a:tc>
                <a:tc>
                  <a:txBody>
                    <a:bodyPr/>
                    <a:lstStyle/>
                    <a:p>
                      <a:pPr algn="ctr"/>
                      <a:r>
                        <a:rPr lang="en-US" sz="1600" dirty="0"/>
                        <a:t>0.42</a:t>
                      </a:r>
                    </a:p>
                  </a:txBody>
                  <a:tcPr/>
                </a:tc>
                <a:tc>
                  <a:txBody>
                    <a:bodyPr/>
                    <a:lstStyle/>
                    <a:p>
                      <a:pPr algn="ctr"/>
                      <a:r>
                        <a:rPr lang="en-US" sz="1600" b="0" dirty="0"/>
                        <a:t>31.6</a:t>
                      </a:r>
                    </a:p>
                  </a:txBody>
                  <a:tcPr/>
                </a:tc>
                <a:tc>
                  <a:txBody>
                    <a:bodyPr/>
                    <a:lstStyle/>
                    <a:p>
                      <a:pPr algn="ctr"/>
                      <a:r>
                        <a:rPr lang="en-US" sz="1600" dirty="0"/>
                        <a:t>2.11</a:t>
                      </a:r>
                    </a:p>
                  </a:txBody>
                  <a:tcPr/>
                </a:tc>
                <a:tc>
                  <a:txBody>
                    <a:bodyPr/>
                    <a:lstStyle/>
                    <a:p>
                      <a:pPr algn="ctr"/>
                      <a:r>
                        <a:rPr lang="en-US" sz="1600" b="1" dirty="0"/>
                        <a:t>2.03</a:t>
                      </a:r>
                    </a:p>
                  </a:txBody>
                  <a:tcPr/>
                </a:tc>
                <a:extLst>
                  <a:ext uri="{0D108BD9-81ED-4DB2-BD59-A6C34878D82A}">
                    <a16:rowId xmlns:a16="http://schemas.microsoft.com/office/drawing/2014/main" xmlns="" val="2193760988"/>
                  </a:ext>
                </a:extLst>
              </a:tr>
              <a:tr h="353379">
                <a:tc>
                  <a:txBody>
                    <a:bodyPr/>
                    <a:lstStyle/>
                    <a:p>
                      <a:pPr algn="ctr"/>
                      <a:r>
                        <a:rPr lang="en-US" sz="1600" dirty="0"/>
                        <a:t>H2B S116C 10 min rep </a:t>
                      </a:r>
                    </a:p>
                  </a:txBody>
                  <a:tcPr/>
                </a:tc>
                <a:tc>
                  <a:txBody>
                    <a:bodyPr/>
                    <a:lstStyle/>
                    <a:p>
                      <a:pPr algn="ctr"/>
                      <a:r>
                        <a:rPr lang="en-US" sz="1600" dirty="0"/>
                        <a:t>0.75</a:t>
                      </a:r>
                    </a:p>
                  </a:txBody>
                  <a:tcPr/>
                </a:tc>
                <a:tc>
                  <a:txBody>
                    <a:bodyPr/>
                    <a:lstStyle/>
                    <a:p>
                      <a:pPr algn="ctr"/>
                      <a:r>
                        <a:rPr lang="en-US" sz="1600" b="0" dirty="0"/>
                        <a:t>44.3</a:t>
                      </a:r>
                    </a:p>
                  </a:txBody>
                  <a:tcPr/>
                </a:tc>
                <a:tc>
                  <a:txBody>
                    <a:bodyPr/>
                    <a:lstStyle/>
                    <a:p>
                      <a:pPr algn="ctr"/>
                      <a:r>
                        <a:rPr lang="en-US" sz="1600" dirty="0"/>
                        <a:t>3.74</a:t>
                      </a:r>
                    </a:p>
                  </a:txBody>
                  <a:tcPr/>
                </a:tc>
                <a:tc>
                  <a:txBody>
                    <a:bodyPr/>
                    <a:lstStyle/>
                    <a:p>
                      <a:pPr algn="ctr"/>
                      <a:r>
                        <a:rPr lang="en-US" sz="1600" b="1" dirty="0"/>
                        <a:t>3.66</a:t>
                      </a:r>
                    </a:p>
                  </a:txBody>
                  <a:tcPr/>
                </a:tc>
                <a:extLst>
                  <a:ext uri="{0D108BD9-81ED-4DB2-BD59-A6C34878D82A}">
                    <a16:rowId xmlns:a16="http://schemas.microsoft.com/office/drawing/2014/main" xmlns="" val="3658632354"/>
                  </a:ext>
                </a:extLst>
              </a:tr>
            </a:tbl>
          </a:graphicData>
        </a:graphic>
      </p:graphicFrame>
      <p:sp>
        <p:nvSpPr>
          <p:cNvPr id="3" name="TextBox 2">
            <a:extLst>
              <a:ext uri="{FF2B5EF4-FFF2-40B4-BE49-F238E27FC236}">
                <a16:creationId xmlns:a16="http://schemas.microsoft.com/office/drawing/2014/main" xmlns="" id="{1C9E6ED8-08FC-4049-ADA4-B6211C1FBFD1}"/>
              </a:ext>
            </a:extLst>
          </p:cNvPr>
          <p:cNvSpPr txBox="1"/>
          <p:nvPr/>
        </p:nvSpPr>
        <p:spPr>
          <a:xfrm>
            <a:off x="713886" y="5257562"/>
            <a:ext cx="11127783" cy="1600438"/>
          </a:xfrm>
          <a:prstGeom prst="rect">
            <a:avLst/>
          </a:prstGeom>
          <a:noFill/>
        </p:spPr>
        <p:txBody>
          <a:bodyPr wrap="square" rtlCol="0">
            <a:spAutoFit/>
          </a:bodyPr>
          <a:lstStyle/>
          <a:p>
            <a:r>
              <a:rPr lang="en-US" sz="1400" b="1" dirty="0">
                <a:latin typeface="Arial" panose="020B0604020202020204" pitchFamily="34" charset="0"/>
                <a:cs typeface="Arial" panose="020B0604020202020204" pitchFamily="34" charset="0"/>
              </a:rPr>
              <a:t>Table S2. Fold enrichment and fraction of modified nucleosomes from WT and H2B S116C yeast nuclei. </a:t>
            </a:r>
            <a:r>
              <a:rPr lang="en-US" sz="1400" dirty="0">
                <a:latin typeface="Arial" panose="020B0604020202020204" pitchFamily="34" charset="0"/>
                <a:cs typeface="Arial" panose="020B0604020202020204" pitchFamily="34" charset="0"/>
              </a:rPr>
              <a:t>Fold enrichment was calculated by dividing AP/input of the mutant by that of the wild type. The AP/input ratio is determined by calculating the ratio of </a:t>
            </a:r>
            <a:r>
              <a:rPr lang="en-US" sz="1400" dirty="0" err="1">
                <a:latin typeface="Arial" panose="020B0604020202020204" pitchFamily="34" charset="0"/>
                <a:cs typeface="Arial" panose="020B0604020202020204" pitchFamily="34" charset="0"/>
              </a:rPr>
              <a:t>yeast:mouse</a:t>
            </a:r>
            <a:r>
              <a:rPr lang="en-US" sz="1400" dirty="0">
                <a:latin typeface="Arial" panose="020B0604020202020204" pitchFamily="34" charset="0"/>
                <a:cs typeface="Arial" panose="020B0604020202020204" pitchFamily="34" charset="0"/>
              </a:rPr>
              <a:t> aligned reads for each sample. The percentage of modified nucleosomes was determined by dividing the amount of AP DNA by the corrected input as determined in Tables S1, S2. All time points reveal signal above background with 1 min and 10 min time points averaging a fold enrichment of 43. Percent of modified nucleosomes is corrected by subtracting the average apparent enrichment in the WT samples (0.08). Rep indicates replicate experiments. Bolded numbers are plotted in Fig. 1a. </a:t>
            </a:r>
          </a:p>
          <a:p>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77080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11055</TotalTime>
  <Words>2970</Words>
  <Application>Microsoft Office PowerPoint</Application>
  <PresentationFormat>Widescreen</PresentationFormat>
  <Paragraphs>926</Paragraphs>
  <Slides>14</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Times New Roman</vt:lpstr>
      <vt:lpstr>Office Theme</vt:lpstr>
      <vt:lpstr>Additional File:  Supplemental Figures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Supplemental Manuscript Figures</dc:title>
  <dc:creator>Luke Marr</dc:creator>
  <cp:lastModifiedBy>Ragavathi V.</cp:lastModifiedBy>
  <cp:revision>36</cp:revision>
  <cp:lastPrinted>2020-11-13T01:16:22Z</cp:lastPrinted>
  <dcterms:created xsi:type="dcterms:W3CDTF">2020-08-26T12:58:17Z</dcterms:created>
  <dcterms:modified xsi:type="dcterms:W3CDTF">2021-01-07T12:38:19Z</dcterms:modified>
</cp:coreProperties>
</file>