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09946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419892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629839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839785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049731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259677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1469624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1679570" algn="l" defTabSz="20994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827">
          <p15:clr>
            <a:srgbClr val="A4A3A4"/>
          </p15:clr>
        </p15:guide>
        <p15:guide id="3" pos="11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016" autoAdjust="0"/>
    <p:restoredTop sz="94660"/>
  </p:normalViewPr>
  <p:slideViewPr>
    <p:cSldViewPr snapToGrid="0">
      <p:cViewPr>
        <p:scale>
          <a:sx n="125" d="100"/>
          <a:sy n="125" d="100"/>
        </p:scale>
        <p:origin x="1176" y="108"/>
      </p:cViewPr>
      <p:guideLst>
        <p:guide orient="horz" pos="3120"/>
        <p:guide pos="2827"/>
        <p:guide pos="11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5"/>
          </a:xfrm>
        </p:spPr>
        <p:txBody>
          <a:bodyPr anchor="b"/>
          <a:lstStyle>
            <a:lvl1pPr algn="ctr">
              <a:defRPr sz="4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7146" indent="0" algn="ctr">
              <a:buNone/>
              <a:defRPr sz="1500"/>
            </a:lvl2pPr>
            <a:lvl3pPr marL="694292" indent="0" algn="ctr">
              <a:buNone/>
              <a:defRPr sz="1400"/>
            </a:lvl3pPr>
            <a:lvl4pPr marL="1041439" indent="0" algn="ctr">
              <a:buNone/>
              <a:defRPr sz="1200"/>
            </a:lvl4pPr>
            <a:lvl5pPr marL="1388585" indent="0" algn="ctr">
              <a:buNone/>
              <a:defRPr sz="1200"/>
            </a:lvl5pPr>
            <a:lvl6pPr marL="1735731" indent="0" algn="ctr">
              <a:buNone/>
              <a:defRPr sz="1200"/>
            </a:lvl6pPr>
            <a:lvl7pPr marL="2082877" indent="0" algn="ctr">
              <a:buNone/>
              <a:defRPr sz="1200"/>
            </a:lvl7pPr>
            <a:lvl8pPr marL="2430023" indent="0" algn="ctr">
              <a:buNone/>
              <a:defRPr sz="1200"/>
            </a:lvl8pPr>
            <a:lvl9pPr marL="2777169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35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8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71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94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414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885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357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8287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3002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771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61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7146" indent="0">
              <a:buNone/>
              <a:defRPr sz="1500" b="1"/>
            </a:lvl2pPr>
            <a:lvl3pPr marL="694292" indent="0">
              <a:buNone/>
              <a:defRPr sz="1400" b="1"/>
            </a:lvl3pPr>
            <a:lvl4pPr marL="1041439" indent="0">
              <a:buNone/>
              <a:defRPr sz="1200" b="1"/>
            </a:lvl4pPr>
            <a:lvl5pPr marL="1388585" indent="0">
              <a:buNone/>
              <a:defRPr sz="1200" b="1"/>
            </a:lvl5pPr>
            <a:lvl6pPr marL="1735731" indent="0">
              <a:buNone/>
              <a:defRPr sz="1200" b="1"/>
            </a:lvl6pPr>
            <a:lvl7pPr marL="2082877" indent="0">
              <a:buNone/>
              <a:defRPr sz="1200" b="1"/>
            </a:lvl7pPr>
            <a:lvl8pPr marL="2430023" indent="0">
              <a:buNone/>
              <a:defRPr sz="1200" b="1"/>
            </a:lvl8pPr>
            <a:lvl9pPr marL="2777169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1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7146" indent="0">
              <a:buNone/>
              <a:defRPr sz="1500" b="1"/>
            </a:lvl2pPr>
            <a:lvl3pPr marL="694292" indent="0">
              <a:buNone/>
              <a:defRPr sz="1400" b="1"/>
            </a:lvl3pPr>
            <a:lvl4pPr marL="1041439" indent="0">
              <a:buNone/>
              <a:defRPr sz="1200" b="1"/>
            </a:lvl4pPr>
            <a:lvl5pPr marL="1388585" indent="0">
              <a:buNone/>
              <a:defRPr sz="1200" b="1"/>
            </a:lvl5pPr>
            <a:lvl6pPr marL="1735731" indent="0">
              <a:buNone/>
              <a:defRPr sz="1200" b="1"/>
            </a:lvl6pPr>
            <a:lvl7pPr marL="2082877" indent="0">
              <a:buNone/>
              <a:defRPr sz="1200" b="1"/>
            </a:lvl7pPr>
            <a:lvl8pPr marL="2430023" indent="0">
              <a:buNone/>
              <a:defRPr sz="1200" b="1"/>
            </a:lvl8pPr>
            <a:lvl9pPr marL="2777169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1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50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19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2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7146" indent="0">
              <a:buNone/>
              <a:defRPr sz="1100"/>
            </a:lvl2pPr>
            <a:lvl3pPr marL="694292" indent="0">
              <a:buNone/>
              <a:defRPr sz="900"/>
            </a:lvl3pPr>
            <a:lvl4pPr marL="1041439" indent="0">
              <a:buNone/>
              <a:defRPr sz="800"/>
            </a:lvl4pPr>
            <a:lvl5pPr marL="1388585" indent="0">
              <a:buNone/>
              <a:defRPr sz="800"/>
            </a:lvl5pPr>
            <a:lvl6pPr marL="1735731" indent="0">
              <a:buNone/>
              <a:defRPr sz="800"/>
            </a:lvl6pPr>
            <a:lvl7pPr marL="2082877" indent="0">
              <a:buNone/>
              <a:defRPr sz="800"/>
            </a:lvl7pPr>
            <a:lvl8pPr marL="2430023" indent="0">
              <a:buNone/>
              <a:defRPr sz="800"/>
            </a:lvl8pPr>
            <a:lvl9pPr marL="2777169" indent="0">
              <a:buNone/>
              <a:defRPr sz="8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06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7146" indent="0">
              <a:buNone/>
              <a:defRPr sz="2100"/>
            </a:lvl2pPr>
            <a:lvl3pPr marL="694292" indent="0">
              <a:buNone/>
              <a:defRPr sz="1800"/>
            </a:lvl3pPr>
            <a:lvl4pPr marL="1041439" indent="0">
              <a:buNone/>
              <a:defRPr sz="1500"/>
            </a:lvl4pPr>
            <a:lvl5pPr marL="1388585" indent="0">
              <a:buNone/>
              <a:defRPr sz="1500"/>
            </a:lvl5pPr>
            <a:lvl6pPr marL="1735731" indent="0">
              <a:buNone/>
              <a:defRPr sz="1500"/>
            </a:lvl6pPr>
            <a:lvl7pPr marL="2082877" indent="0">
              <a:buNone/>
              <a:defRPr sz="1500"/>
            </a:lvl7pPr>
            <a:lvl8pPr marL="2430023" indent="0">
              <a:buNone/>
              <a:defRPr sz="1500"/>
            </a:lvl8pPr>
            <a:lvl9pPr marL="2777169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7146" indent="0">
              <a:buNone/>
              <a:defRPr sz="1100"/>
            </a:lvl2pPr>
            <a:lvl3pPr marL="694292" indent="0">
              <a:buNone/>
              <a:defRPr sz="900"/>
            </a:lvl3pPr>
            <a:lvl4pPr marL="1041439" indent="0">
              <a:buNone/>
              <a:defRPr sz="800"/>
            </a:lvl4pPr>
            <a:lvl5pPr marL="1388585" indent="0">
              <a:buNone/>
              <a:defRPr sz="800"/>
            </a:lvl5pPr>
            <a:lvl6pPr marL="1735731" indent="0">
              <a:buNone/>
              <a:defRPr sz="800"/>
            </a:lvl6pPr>
            <a:lvl7pPr marL="2082877" indent="0">
              <a:buNone/>
              <a:defRPr sz="800"/>
            </a:lvl7pPr>
            <a:lvl8pPr marL="2430023" indent="0">
              <a:buNone/>
              <a:defRPr sz="800"/>
            </a:lvl8pPr>
            <a:lvl9pPr marL="2777169" indent="0">
              <a:buNone/>
              <a:defRPr sz="8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6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9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41989" tIns="20995" rIns="41989" bIns="20995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41989" tIns="20995" rIns="41989" bIns="20995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6"/>
            <a:ext cx="1543050" cy="527403"/>
          </a:xfrm>
          <a:prstGeom prst="rect">
            <a:avLst/>
          </a:prstGeom>
        </p:spPr>
        <p:txBody>
          <a:bodyPr vert="horz" lIns="41989" tIns="20995" rIns="41989" bIns="20995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BCB57-05E5-49B9-A48E-AB91ADDA2BB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6"/>
            <a:ext cx="2314575" cy="527403"/>
          </a:xfrm>
          <a:prstGeom prst="rect">
            <a:avLst/>
          </a:prstGeom>
        </p:spPr>
        <p:txBody>
          <a:bodyPr vert="horz" lIns="41989" tIns="20995" rIns="41989" bIns="20995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6"/>
            <a:ext cx="1543050" cy="527403"/>
          </a:xfrm>
          <a:prstGeom prst="rect">
            <a:avLst/>
          </a:prstGeom>
        </p:spPr>
        <p:txBody>
          <a:bodyPr vert="horz" lIns="41989" tIns="20995" rIns="41989" bIns="20995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9723D-DEB5-44E3-962C-FA125CA06FB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9429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573" indent="-173573" algn="l" defTabSz="694292" rtl="0" eaLnBrk="1" latinLnBrk="0" hangingPunct="1">
        <a:lnSpc>
          <a:spcPct val="90000"/>
        </a:lnSpc>
        <a:spcBef>
          <a:spcPts val="76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19" indent="-173573" algn="l" defTabSz="694292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67865" indent="-173573" algn="l" defTabSz="694292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012" indent="-173573" algn="l" defTabSz="694292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62158" indent="-173573" algn="l" defTabSz="694292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09304" indent="-173573" algn="l" defTabSz="694292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56450" indent="-173573" algn="l" defTabSz="694292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03596" indent="-173573" algn="l" defTabSz="694292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50742" indent="-173573" algn="l" defTabSz="694292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7146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94292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41439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88585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5731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82877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30023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77169" algn="l" defTabSz="6942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7" t="9517" b="27886"/>
          <a:stretch/>
        </p:blipFill>
        <p:spPr>
          <a:xfrm>
            <a:off x="1574800" y="2120899"/>
            <a:ext cx="2610343" cy="1720851"/>
          </a:xfrm>
          <a:prstGeom prst="rect">
            <a:avLst/>
          </a:prstGeom>
        </p:spPr>
      </p:pic>
      <p:cxnSp>
        <p:nvCxnSpPr>
          <p:cNvPr id="4" name="Connecteur droit 3"/>
          <p:cNvCxnSpPr/>
          <p:nvPr/>
        </p:nvCxnSpPr>
        <p:spPr>
          <a:xfrm flipV="1">
            <a:off x="2728584" y="4091077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 flipV="1">
            <a:off x="3031209" y="4091077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V="1">
            <a:off x="1820709" y="4091077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 flipV="1">
            <a:off x="2123334" y="4091077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2425959" y="4091077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3333834" y="4091077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3939084" y="4091077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3636459" y="4091077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V="1">
            <a:off x="2742111" y="1480960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V="1">
            <a:off x="3042651" y="1480960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V="1">
            <a:off x="1840491" y="1480960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flipV="1">
            <a:off x="2141031" y="1480960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2441571" y="1480960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V="1">
            <a:off x="3343191" y="1480960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V="1">
            <a:off x="3944268" y="1480960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V="1">
            <a:off x="3643731" y="1480960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rot="17294516">
            <a:off x="3346595" y="101706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</a:rPr>
              <a:t>Pa_1_1880</a:t>
            </a:r>
            <a:endParaRPr lang="en-US" sz="1000" i="1" dirty="0"/>
          </a:p>
        </p:txBody>
      </p:sp>
      <p:sp>
        <p:nvSpPr>
          <p:cNvPr id="37" name="Rectangle 36"/>
          <p:cNvSpPr/>
          <p:nvPr/>
        </p:nvSpPr>
        <p:spPr>
          <a:xfrm rot="17294516">
            <a:off x="3647654" y="101706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</a:rPr>
              <a:t>Pa_7_9210</a:t>
            </a:r>
            <a:endParaRPr lang="en-US" sz="1000" i="1" dirty="0"/>
          </a:p>
        </p:txBody>
      </p:sp>
      <p:sp>
        <p:nvSpPr>
          <p:cNvPr id="38" name="Rectangle 37"/>
          <p:cNvSpPr/>
          <p:nvPr/>
        </p:nvSpPr>
        <p:spPr>
          <a:xfrm rot="17294516">
            <a:off x="3110534" y="1078795"/>
            <a:ext cx="573088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</a:rPr>
              <a:t>Pa_5_10</a:t>
            </a:r>
            <a:endParaRPr lang="en-US" sz="1000" i="1" dirty="0"/>
          </a:p>
        </p:txBody>
      </p:sp>
      <p:sp>
        <p:nvSpPr>
          <p:cNvPr id="39" name="Rectangle 38"/>
          <p:cNvSpPr/>
          <p:nvPr/>
        </p:nvSpPr>
        <p:spPr>
          <a:xfrm rot="17294516">
            <a:off x="2109865" y="986200"/>
            <a:ext cx="768078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</a:rPr>
              <a:t>Pa_1_16300</a:t>
            </a:r>
            <a:endParaRPr lang="en-US" sz="1000" i="1" dirty="0"/>
          </a:p>
        </p:txBody>
      </p:sp>
      <p:sp>
        <p:nvSpPr>
          <p:cNvPr id="40" name="Rectangle 39"/>
          <p:cNvSpPr/>
          <p:nvPr/>
        </p:nvSpPr>
        <p:spPr>
          <a:xfrm rot="17294516">
            <a:off x="1841305" y="101706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</a:rPr>
              <a:t>Pa_4_1170</a:t>
            </a:r>
            <a:endParaRPr lang="en-US" sz="1000" i="1" dirty="0"/>
          </a:p>
        </p:txBody>
      </p:sp>
      <p:sp>
        <p:nvSpPr>
          <p:cNvPr id="41" name="Rectangle 40"/>
          <p:cNvSpPr/>
          <p:nvPr/>
        </p:nvSpPr>
        <p:spPr>
          <a:xfrm rot="17294516">
            <a:off x="1540247" y="101706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</a:rPr>
              <a:t>Pa_1_6263</a:t>
            </a:r>
            <a:endParaRPr lang="en-US" sz="1000" i="1" dirty="0"/>
          </a:p>
        </p:txBody>
      </p:sp>
      <p:sp>
        <p:nvSpPr>
          <p:cNvPr id="42" name="Rectangle 41"/>
          <p:cNvSpPr/>
          <p:nvPr/>
        </p:nvSpPr>
        <p:spPr>
          <a:xfrm rot="17294516">
            <a:off x="2744479" y="101706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</a:rPr>
              <a:t>Pa_6_7370</a:t>
            </a:r>
            <a:endParaRPr lang="en-US" sz="1000" i="1" dirty="0"/>
          </a:p>
        </p:txBody>
      </p:sp>
      <p:sp>
        <p:nvSpPr>
          <p:cNvPr id="43" name="Rectangle 42"/>
          <p:cNvSpPr/>
          <p:nvPr/>
        </p:nvSpPr>
        <p:spPr>
          <a:xfrm rot="17294516">
            <a:off x="2443421" y="101706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</a:rPr>
              <a:t>Pa_6_7270</a:t>
            </a:r>
            <a:endParaRPr lang="en-US" sz="1000" i="1" dirty="0"/>
          </a:p>
        </p:txBody>
      </p:sp>
      <p:sp>
        <p:nvSpPr>
          <p:cNvPr id="47" name="ZoneTexte 46"/>
          <p:cNvSpPr txBox="1"/>
          <p:nvPr/>
        </p:nvSpPr>
        <p:spPr>
          <a:xfrm>
            <a:off x="1042799" y="4360719"/>
            <a:ext cx="66187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H3K27me3</a:t>
            </a:r>
            <a:endParaRPr lang="en-US" sz="1000" dirty="0"/>
          </a:p>
        </p:txBody>
      </p:sp>
      <p:sp>
        <p:nvSpPr>
          <p:cNvPr id="48" name="ZoneTexte 47"/>
          <p:cNvSpPr txBox="1"/>
          <p:nvPr/>
        </p:nvSpPr>
        <p:spPr>
          <a:xfrm>
            <a:off x="1042799" y="4189625"/>
            <a:ext cx="59775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H3K9me3</a:t>
            </a:r>
            <a:endParaRPr lang="en-US" sz="1000" dirty="0"/>
          </a:p>
        </p:txBody>
      </p:sp>
      <p:sp>
        <p:nvSpPr>
          <p:cNvPr id="49" name="ZoneTexte 48"/>
          <p:cNvSpPr txBox="1"/>
          <p:nvPr/>
        </p:nvSpPr>
        <p:spPr>
          <a:xfrm>
            <a:off x="1042799" y="4018185"/>
            <a:ext cx="59775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H3K4me3</a:t>
            </a:r>
            <a:endParaRPr lang="en-US" sz="1000" dirty="0"/>
          </a:p>
        </p:txBody>
      </p:sp>
      <p:sp>
        <p:nvSpPr>
          <p:cNvPr id="54" name="ZoneTexte 53"/>
          <p:cNvSpPr txBox="1"/>
          <p:nvPr/>
        </p:nvSpPr>
        <p:spPr>
          <a:xfrm>
            <a:off x="469346" y="4193948"/>
            <a:ext cx="615968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b="1" dirty="0" smtClean="0"/>
              <a:t>∆</a:t>
            </a:r>
            <a:r>
              <a:rPr lang="en-US" sz="1000" b="1" i="1" dirty="0" smtClean="0"/>
              <a:t>PaKmt1</a:t>
            </a:r>
            <a:endParaRPr lang="en-US" sz="1000" b="1" i="1" dirty="0"/>
          </a:p>
        </p:txBody>
      </p:sp>
      <p:sp>
        <p:nvSpPr>
          <p:cNvPr id="56" name="ZoneTexte 55"/>
          <p:cNvSpPr txBox="1"/>
          <p:nvPr/>
        </p:nvSpPr>
        <p:spPr>
          <a:xfrm>
            <a:off x="663561" y="1594335"/>
            <a:ext cx="264334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b="1" dirty="0" smtClean="0"/>
              <a:t>WT</a:t>
            </a:r>
            <a:endParaRPr lang="en-US" sz="1000" b="1" dirty="0"/>
          </a:p>
        </p:txBody>
      </p:sp>
      <p:sp>
        <p:nvSpPr>
          <p:cNvPr id="57" name="ZoneTexte 56"/>
          <p:cNvSpPr txBox="1"/>
          <p:nvPr/>
        </p:nvSpPr>
        <p:spPr>
          <a:xfrm>
            <a:off x="1055723" y="1758576"/>
            <a:ext cx="66187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H3K27me3</a:t>
            </a:r>
            <a:endParaRPr lang="en-US" sz="1000" dirty="0"/>
          </a:p>
        </p:txBody>
      </p:sp>
      <p:sp>
        <p:nvSpPr>
          <p:cNvPr id="58" name="ZoneTexte 57"/>
          <p:cNvSpPr txBox="1"/>
          <p:nvPr/>
        </p:nvSpPr>
        <p:spPr>
          <a:xfrm>
            <a:off x="1055723" y="1590012"/>
            <a:ext cx="59775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H3K9me3</a:t>
            </a:r>
            <a:endParaRPr lang="en-US" sz="1000" dirty="0"/>
          </a:p>
        </p:txBody>
      </p:sp>
      <p:sp>
        <p:nvSpPr>
          <p:cNvPr id="59" name="ZoneTexte 58"/>
          <p:cNvSpPr txBox="1"/>
          <p:nvPr/>
        </p:nvSpPr>
        <p:spPr>
          <a:xfrm>
            <a:off x="1055723" y="1418919"/>
            <a:ext cx="59775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H3K4me3</a:t>
            </a:r>
            <a:endParaRPr lang="en-US" sz="1000" dirty="0"/>
          </a:p>
        </p:txBody>
      </p:sp>
      <p:sp>
        <p:nvSpPr>
          <p:cNvPr id="62" name="Ellipse 61"/>
          <p:cNvSpPr/>
          <p:nvPr/>
        </p:nvSpPr>
        <p:spPr>
          <a:xfrm>
            <a:off x="2687761" y="441717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4" name="Ellipse 63"/>
          <p:cNvSpPr/>
          <p:nvPr/>
        </p:nvSpPr>
        <p:spPr>
          <a:xfrm>
            <a:off x="2701288" y="1817558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5" name="Ellipse 64"/>
          <p:cNvSpPr/>
          <p:nvPr/>
        </p:nvSpPr>
        <p:spPr>
          <a:xfrm>
            <a:off x="2701288" y="1652054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7" name="Ellipse 66"/>
          <p:cNvSpPr/>
          <p:nvPr/>
        </p:nvSpPr>
        <p:spPr>
          <a:xfrm>
            <a:off x="2687761" y="424807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8" name="Ellipse 67"/>
          <p:cNvSpPr/>
          <p:nvPr/>
        </p:nvSpPr>
        <p:spPr>
          <a:xfrm>
            <a:off x="2687761" y="407498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1" name="Ellipse 70"/>
          <p:cNvSpPr/>
          <p:nvPr/>
        </p:nvSpPr>
        <p:spPr>
          <a:xfrm>
            <a:off x="2701288" y="14753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3" name="Ellipse 72"/>
          <p:cNvSpPr/>
          <p:nvPr/>
        </p:nvSpPr>
        <p:spPr>
          <a:xfrm>
            <a:off x="3001828" y="1817558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6" name="Ellipse 75"/>
          <p:cNvSpPr/>
          <p:nvPr/>
        </p:nvSpPr>
        <p:spPr>
          <a:xfrm>
            <a:off x="2990386" y="424807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7" name="Ellipse 76"/>
          <p:cNvSpPr/>
          <p:nvPr/>
        </p:nvSpPr>
        <p:spPr>
          <a:xfrm>
            <a:off x="2990386" y="407498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8" name="Ellipse 77"/>
          <p:cNvSpPr/>
          <p:nvPr/>
        </p:nvSpPr>
        <p:spPr>
          <a:xfrm>
            <a:off x="2990386" y="44171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2" name="Ellipse 81"/>
          <p:cNvSpPr/>
          <p:nvPr/>
        </p:nvSpPr>
        <p:spPr>
          <a:xfrm>
            <a:off x="3001828" y="14753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3" name="Ellipse 82"/>
          <p:cNvSpPr/>
          <p:nvPr/>
        </p:nvSpPr>
        <p:spPr>
          <a:xfrm>
            <a:off x="3001828" y="1652054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4" name="Ellipse 83"/>
          <p:cNvSpPr/>
          <p:nvPr/>
        </p:nvSpPr>
        <p:spPr>
          <a:xfrm>
            <a:off x="1799668" y="1817558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7" name="Ellipse 86"/>
          <p:cNvSpPr/>
          <p:nvPr/>
        </p:nvSpPr>
        <p:spPr>
          <a:xfrm>
            <a:off x="1779886" y="424807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8" name="Ellipse 87"/>
          <p:cNvSpPr/>
          <p:nvPr/>
        </p:nvSpPr>
        <p:spPr>
          <a:xfrm>
            <a:off x="1779886" y="407498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9" name="Ellipse 88"/>
          <p:cNvSpPr/>
          <p:nvPr/>
        </p:nvSpPr>
        <p:spPr>
          <a:xfrm>
            <a:off x="1779886" y="44171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93" name="Ellipse 92"/>
          <p:cNvSpPr/>
          <p:nvPr/>
        </p:nvSpPr>
        <p:spPr>
          <a:xfrm>
            <a:off x="1799668" y="14753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94" name="Ellipse 93"/>
          <p:cNvSpPr/>
          <p:nvPr/>
        </p:nvSpPr>
        <p:spPr>
          <a:xfrm>
            <a:off x="1799668" y="1652054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96" name="Ellipse 95"/>
          <p:cNvSpPr/>
          <p:nvPr/>
        </p:nvSpPr>
        <p:spPr>
          <a:xfrm>
            <a:off x="2100208" y="1817558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99" name="Ellipse 98"/>
          <p:cNvSpPr/>
          <p:nvPr/>
        </p:nvSpPr>
        <p:spPr>
          <a:xfrm>
            <a:off x="2082511" y="424807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00" name="Ellipse 99"/>
          <p:cNvSpPr/>
          <p:nvPr/>
        </p:nvSpPr>
        <p:spPr>
          <a:xfrm>
            <a:off x="2082511" y="407498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03" name="Ellipse 102"/>
          <p:cNvSpPr/>
          <p:nvPr/>
        </p:nvSpPr>
        <p:spPr>
          <a:xfrm>
            <a:off x="2100208" y="14753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05" name="Ellipse 104"/>
          <p:cNvSpPr/>
          <p:nvPr/>
        </p:nvSpPr>
        <p:spPr>
          <a:xfrm>
            <a:off x="2100208" y="1652054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06" name="Ellipse 105"/>
          <p:cNvSpPr/>
          <p:nvPr/>
        </p:nvSpPr>
        <p:spPr>
          <a:xfrm>
            <a:off x="2082511" y="441717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08" name="Ellipse 107"/>
          <p:cNvSpPr/>
          <p:nvPr/>
        </p:nvSpPr>
        <p:spPr>
          <a:xfrm>
            <a:off x="2400748" y="1817558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11" name="Ellipse 110"/>
          <p:cNvSpPr/>
          <p:nvPr/>
        </p:nvSpPr>
        <p:spPr>
          <a:xfrm>
            <a:off x="2385136" y="424807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12" name="Ellipse 111"/>
          <p:cNvSpPr/>
          <p:nvPr/>
        </p:nvSpPr>
        <p:spPr>
          <a:xfrm>
            <a:off x="2385136" y="407498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13" name="Ellipse 112"/>
          <p:cNvSpPr/>
          <p:nvPr/>
        </p:nvSpPr>
        <p:spPr>
          <a:xfrm>
            <a:off x="2385136" y="44171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17" name="Ellipse 116"/>
          <p:cNvSpPr/>
          <p:nvPr/>
        </p:nvSpPr>
        <p:spPr>
          <a:xfrm>
            <a:off x="2400748" y="14753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18" name="Ellipse 117"/>
          <p:cNvSpPr/>
          <p:nvPr/>
        </p:nvSpPr>
        <p:spPr>
          <a:xfrm>
            <a:off x="2400748" y="1652054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20" name="Ellipse 119"/>
          <p:cNvSpPr/>
          <p:nvPr/>
        </p:nvSpPr>
        <p:spPr>
          <a:xfrm>
            <a:off x="3302368" y="1817558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23" name="Ellipse 122"/>
          <p:cNvSpPr/>
          <p:nvPr/>
        </p:nvSpPr>
        <p:spPr>
          <a:xfrm>
            <a:off x="3293011" y="424807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24" name="Ellipse 123"/>
          <p:cNvSpPr/>
          <p:nvPr/>
        </p:nvSpPr>
        <p:spPr>
          <a:xfrm>
            <a:off x="3293011" y="44171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26" name="Ellipse 125"/>
          <p:cNvSpPr/>
          <p:nvPr/>
        </p:nvSpPr>
        <p:spPr>
          <a:xfrm>
            <a:off x="3302368" y="1652054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29" name="Ellipse 128"/>
          <p:cNvSpPr/>
          <p:nvPr/>
        </p:nvSpPr>
        <p:spPr>
          <a:xfrm>
            <a:off x="3293011" y="4074983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32" name="Ellipse 131"/>
          <p:cNvSpPr/>
          <p:nvPr/>
        </p:nvSpPr>
        <p:spPr>
          <a:xfrm>
            <a:off x="3302368" y="147537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35" name="Ellipse 134"/>
          <p:cNvSpPr/>
          <p:nvPr/>
        </p:nvSpPr>
        <p:spPr>
          <a:xfrm>
            <a:off x="3898261" y="424807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36" name="Ellipse 135"/>
          <p:cNvSpPr/>
          <p:nvPr/>
        </p:nvSpPr>
        <p:spPr>
          <a:xfrm>
            <a:off x="3898261" y="407498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37" name="Ellipse 136"/>
          <p:cNvSpPr/>
          <p:nvPr/>
        </p:nvSpPr>
        <p:spPr>
          <a:xfrm>
            <a:off x="3898261" y="44171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41" name="Ellipse 140"/>
          <p:cNvSpPr/>
          <p:nvPr/>
        </p:nvSpPr>
        <p:spPr>
          <a:xfrm>
            <a:off x="3903445" y="14753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42" name="Ellipse 141"/>
          <p:cNvSpPr/>
          <p:nvPr/>
        </p:nvSpPr>
        <p:spPr>
          <a:xfrm>
            <a:off x="3903445" y="1652054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43" name="Ellipse 142"/>
          <p:cNvSpPr/>
          <p:nvPr/>
        </p:nvSpPr>
        <p:spPr>
          <a:xfrm>
            <a:off x="3903445" y="1817558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46" name="Ellipse 145"/>
          <p:cNvSpPr/>
          <p:nvPr/>
        </p:nvSpPr>
        <p:spPr>
          <a:xfrm>
            <a:off x="3595636" y="424807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47" name="Ellipse 146"/>
          <p:cNvSpPr/>
          <p:nvPr/>
        </p:nvSpPr>
        <p:spPr>
          <a:xfrm>
            <a:off x="3595636" y="407498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48" name="Ellipse 147"/>
          <p:cNvSpPr/>
          <p:nvPr/>
        </p:nvSpPr>
        <p:spPr>
          <a:xfrm>
            <a:off x="3595636" y="44171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52" name="Ellipse 151"/>
          <p:cNvSpPr/>
          <p:nvPr/>
        </p:nvSpPr>
        <p:spPr>
          <a:xfrm>
            <a:off x="3602908" y="147537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53" name="Ellipse 152"/>
          <p:cNvSpPr/>
          <p:nvPr/>
        </p:nvSpPr>
        <p:spPr>
          <a:xfrm>
            <a:off x="3602908" y="1652054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54" name="Ellipse 153"/>
          <p:cNvSpPr/>
          <p:nvPr/>
        </p:nvSpPr>
        <p:spPr>
          <a:xfrm>
            <a:off x="3602908" y="1817558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cxnSp>
        <p:nvCxnSpPr>
          <p:cNvPr id="157" name="Connecteur droit 156"/>
          <p:cNvCxnSpPr/>
          <p:nvPr/>
        </p:nvCxnSpPr>
        <p:spPr>
          <a:xfrm>
            <a:off x="1050851" y="4093728"/>
            <a:ext cx="0" cy="4169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9" name="Connecteur droit 158"/>
          <p:cNvCxnSpPr/>
          <p:nvPr/>
        </p:nvCxnSpPr>
        <p:spPr>
          <a:xfrm>
            <a:off x="1056035" y="1492155"/>
            <a:ext cx="0" cy="4169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1" name="ZoneTexte 170"/>
          <p:cNvSpPr txBox="1"/>
          <p:nvPr/>
        </p:nvSpPr>
        <p:spPr>
          <a:xfrm rot="16200000">
            <a:off x="752825" y="2902867"/>
            <a:ext cx="939587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b="1" dirty="0"/>
              <a:t>Expression ratio</a:t>
            </a:r>
          </a:p>
        </p:txBody>
      </p:sp>
      <p:sp>
        <p:nvSpPr>
          <p:cNvPr id="188" name="ZoneTexte 187"/>
          <p:cNvSpPr txBox="1"/>
          <p:nvPr/>
        </p:nvSpPr>
        <p:spPr>
          <a:xfrm>
            <a:off x="1460541" y="3174936"/>
            <a:ext cx="149795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/>
              <a:t>1</a:t>
            </a:r>
          </a:p>
        </p:txBody>
      </p:sp>
      <p:sp>
        <p:nvSpPr>
          <p:cNvPr id="189" name="ZoneTexte 188"/>
          <p:cNvSpPr txBox="1"/>
          <p:nvPr/>
        </p:nvSpPr>
        <p:spPr>
          <a:xfrm>
            <a:off x="1460541" y="2559464"/>
            <a:ext cx="149795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b="1" dirty="0"/>
              <a:t>2</a:t>
            </a:r>
          </a:p>
        </p:txBody>
      </p:sp>
      <p:sp>
        <p:nvSpPr>
          <p:cNvPr id="2" name="Rectangle 1"/>
          <p:cNvSpPr/>
          <p:nvPr/>
        </p:nvSpPr>
        <p:spPr>
          <a:xfrm>
            <a:off x="438466" y="1993810"/>
            <a:ext cx="3838547" cy="26480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38465" y="605782"/>
            <a:ext cx="3831249" cy="13880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0" y="0"/>
            <a:ext cx="75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Fig. S10</a:t>
            </a:r>
            <a:endParaRPr lang="fr-FR" sz="1400" b="1" dirty="0"/>
          </a:p>
        </p:txBody>
      </p:sp>
      <p:cxnSp>
        <p:nvCxnSpPr>
          <p:cNvPr id="139" name="Connecteur droit 138"/>
          <p:cNvCxnSpPr/>
          <p:nvPr/>
        </p:nvCxnSpPr>
        <p:spPr>
          <a:xfrm>
            <a:off x="1582342" y="2658942"/>
            <a:ext cx="2585191" cy="5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18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24</Words>
  <Application>Microsoft Office PowerPoint</Application>
  <PresentationFormat>Format A4 (210 x 297 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Grognet</dc:creator>
  <cp:lastModifiedBy>Pierre GROGNET</cp:lastModifiedBy>
  <cp:revision>28</cp:revision>
  <dcterms:created xsi:type="dcterms:W3CDTF">2019-09-17T09:29:59Z</dcterms:created>
  <dcterms:modified xsi:type="dcterms:W3CDTF">2021-02-22T13:22:13Z</dcterms:modified>
</cp:coreProperties>
</file>