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66" r:id="rId2"/>
  </p:sldIdLst>
  <p:sldSz cx="6858000" cy="9906000" type="A4"/>
  <p:notesSz cx="6858000" cy="9144000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5155">
          <p15:clr>
            <a:srgbClr val="A4A3A4"/>
          </p15:clr>
        </p15:guide>
        <p15:guide id="2" pos="431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385" autoAdjust="0"/>
    <p:restoredTop sz="99319" autoAdjust="0"/>
  </p:normalViewPr>
  <p:slideViewPr>
    <p:cSldViewPr snapToGrid="0" snapToObjects="1" showGuides="1">
      <p:cViewPr varScale="1">
        <p:scale>
          <a:sx n="98" d="100"/>
          <a:sy n="98" d="100"/>
        </p:scale>
        <p:origin x="-3856" y="-112"/>
      </p:cViewPr>
      <p:guideLst>
        <p:guide orient="horz" pos="6239"/>
        <p:guide pos="4319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4" Type="http://schemas.openxmlformats.org/officeDocument/2006/relationships/printerSettings" Target="printerSettings/printerSettings1.bin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Relationship Id="rId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B11067-9AAF-6D43-A3B1-0F4718B4DC6B}" type="datetimeFigureOut">
              <a:rPr lang="fr-FR" smtClean="0"/>
              <a:t>15/01/21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2241550" y="685800"/>
            <a:ext cx="23749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FE4089-19E1-EB43-A0CE-3971293B85D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257678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514350" y="3077283"/>
            <a:ext cx="5829300" cy="2123369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A5A6B3-0627-4846-A558-3A1307DA14CD}" type="datetimeFigureOut">
              <a:rPr lang="fr-FR" smtClean="0"/>
              <a:t>15/01/21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1D4274-570C-D143-ABC6-F63D38686472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39831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A5A6B3-0627-4846-A558-3A1307DA14CD}" type="datetimeFigureOut">
              <a:rPr lang="fr-FR" smtClean="0"/>
              <a:t>15/01/21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1D4274-570C-D143-ABC6-F63D38686472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827509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41735" y="6365522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541735" y="4198587"/>
            <a:ext cx="5829300" cy="216693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A5A6B3-0627-4846-A558-3A1307DA14CD}" type="datetimeFigureOut">
              <a:rPr lang="fr-FR" smtClean="0"/>
              <a:t>15/01/21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1D4274-570C-D143-ABC6-F63D38686472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611486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42900" y="2311402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486150" y="2311402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A5A6B3-0627-4846-A558-3A1307DA14CD}" type="datetimeFigureOut">
              <a:rPr lang="fr-FR" smtClean="0"/>
              <a:t>15/01/21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1D4274-570C-D143-ABC6-F63D38686472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001352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3483770" y="2217385"/>
            <a:ext cx="303133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3483770" y="3141486"/>
            <a:ext cx="303133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A5A6B3-0627-4846-A558-3A1307DA14CD}" type="datetimeFigureOut">
              <a:rPr lang="fr-FR" smtClean="0"/>
              <a:t>15/01/21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1D4274-570C-D143-ABC6-F63D38686472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627335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A5A6B3-0627-4846-A558-3A1307DA14CD}" type="datetimeFigureOut">
              <a:rPr lang="fr-FR" smtClean="0"/>
              <a:t>15/01/21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1D4274-570C-D143-ABC6-F63D38686472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699477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A5A6B3-0627-4846-A558-3A1307DA14CD}" type="datetimeFigureOut">
              <a:rPr lang="fr-FR" smtClean="0"/>
              <a:t>15/01/21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1D4274-570C-D143-ABC6-F63D38686472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100382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42901" y="394406"/>
            <a:ext cx="2256235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681288" y="394406"/>
            <a:ext cx="3833813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342901" y="2072923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A5A6B3-0627-4846-A558-3A1307DA14CD}" type="datetimeFigureOut">
              <a:rPr lang="fr-FR" smtClean="0"/>
              <a:t>15/01/21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1D4274-570C-D143-ABC6-F63D38686472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657794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344216" y="6934201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344216" y="7752823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A5A6B3-0627-4846-A558-3A1307DA14CD}" type="datetimeFigureOut">
              <a:rPr lang="fr-FR" smtClean="0"/>
              <a:t>15/01/21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1D4274-570C-D143-ABC6-F63D38686472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717114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A5A6B3-0627-4846-A558-3A1307DA14CD}" type="datetimeFigureOut">
              <a:rPr lang="fr-FR" smtClean="0"/>
              <a:t>15/01/21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1D4274-570C-D143-ABC6-F63D38686472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47185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4972050" y="396701"/>
            <a:ext cx="1543050" cy="8452202"/>
          </a:xfr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342900" y="396701"/>
            <a:ext cx="4514850" cy="8452202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A5A6B3-0627-4846-A558-3A1307DA14CD}" type="datetimeFigureOut">
              <a:rPr lang="fr-FR" smtClean="0"/>
              <a:t>15/01/21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1D4274-570C-D143-ABC6-F63D38686472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592907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42900" y="2311402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342900" y="9181396"/>
            <a:ext cx="16002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A5A6B3-0627-4846-A558-3A1307DA14CD}" type="datetimeFigureOut">
              <a:rPr lang="fr-FR" smtClean="0"/>
              <a:t>15/01/21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2343150" y="9181396"/>
            <a:ext cx="21717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4914900" y="9181396"/>
            <a:ext cx="16002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1D4274-570C-D143-ABC6-F63D38686472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766815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0.tiff"/><Relationship Id="rId12" Type="http://schemas.openxmlformats.org/officeDocument/2006/relationships/image" Target="../media/image11.tiff"/><Relationship Id="rId13" Type="http://schemas.openxmlformats.org/officeDocument/2006/relationships/image" Target="../media/image12.tiff"/><Relationship Id="rId14" Type="http://schemas.openxmlformats.org/officeDocument/2006/relationships/image" Target="../media/image13.tiff"/><Relationship Id="rId15" Type="http://schemas.openxmlformats.org/officeDocument/2006/relationships/image" Target="../media/image14.tif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Relationship Id="rId10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xmlns="" id="{F37505FB-EF88-45A6-8101-860484621AAC}"/>
              </a:ext>
            </a:extLst>
          </p:cNvPr>
          <p:cNvSpPr txBox="1"/>
          <p:nvPr/>
        </p:nvSpPr>
        <p:spPr>
          <a:xfrm>
            <a:off x="9017" y="11255"/>
            <a:ext cx="95886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 smtClean="0">
                <a:cs typeface="Arial"/>
              </a:rPr>
              <a:t>Fig. </a:t>
            </a:r>
            <a:r>
              <a:rPr lang="en-GB" sz="1400" b="1" dirty="0" smtClean="0">
                <a:cs typeface="Arial"/>
              </a:rPr>
              <a:t>S13A</a:t>
            </a:r>
            <a:endParaRPr lang="fr-FR" sz="1400" b="1" dirty="0">
              <a:cs typeface="Arial"/>
            </a:endParaRPr>
          </a:p>
        </p:txBody>
      </p:sp>
      <p:grpSp>
        <p:nvGrpSpPr>
          <p:cNvPr id="15" name="Grouper 14"/>
          <p:cNvGrpSpPr/>
          <p:nvPr/>
        </p:nvGrpSpPr>
        <p:grpSpPr>
          <a:xfrm>
            <a:off x="667769" y="5308557"/>
            <a:ext cx="5545348" cy="3845013"/>
            <a:chOff x="449052" y="1031335"/>
            <a:chExt cx="5545348" cy="3549243"/>
          </a:xfrm>
        </p:grpSpPr>
        <p:sp>
          <p:nvSpPr>
            <p:cNvPr id="17" name="ZoneTexte 16"/>
            <p:cNvSpPr txBox="1"/>
            <p:nvPr/>
          </p:nvSpPr>
          <p:spPr>
            <a:xfrm>
              <a:off x="1421160" y="1201775"/>
              <a:ext cx="1380864" cy="4261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200" b="1" dirty="0"/>
                <a:t>WT</a:t>
              </a:r>
              <a:r>
                <a:rPr lang="fr-FR" sz="1200" b="1" i="1" dirty="0"/>
                <a:t> mat+</a:t>
              </a:r>
              <a:endParaRPr lang="fr-FR" sz="1200" b="1" dirty="0"/>
            </a:p>
            <a:p>
              <a:pPr algn="ctr"/>
              <a:r>
                <a:rPr lang="fr-FR" sz="1200" b="1" dirty="0"/>
                <a:t>WT </a:t>
              </a:r>
              <a:r>
                <a:rPr lang="fr-FR" sz="1200" b="1" i="1" dirty="0"/>
                <a:t>mat-</a:t>
              </a:r>
            </a:p>
          </p:txBody>
        </p:sp>
        <p:grpSp>
          <p:nvGrpSpPr>
            <p:cNvPr id="18" name="Groupe 16"/>
            <p:cNvGrpSpPr/>
            <p:nvPr/>
          </p:nvGrpSpPr>
          <p:grpSpPr>
            <a:xfrm>
              <a:off x="1583178" y="1727630"/>
              <a:ext cx="1080000" cy="2852948"/>
              <a:chOff x="2339752" y="1628800"/>
              <a:chExt cx="1440000" cy="4464336"/>
            </a:xfrm>
          </p:grpSpPr>
          <p:grpSp>
            <p:nvGrpSpPr>
              <p:cNvPr id="32" name="Groupe 26"/>
              <p:cNvGrpSpPr/>
              <p:nvPr/>
            </p:nvGrpSpPr>
            <p:grpSpPr>
              <a:xfrm>
                <a:off x="2339752" y="1628800"/>
                <a:ext cx="1440000" cy="4464336"/>
                <a:chOff x="974116" y="3491544"/>
                <a:chExt cx="1440000" cy="4464336"/>
              </a:xfrm>
            </p:grpSpPr>
            <p:pic>
              <p:nvPicPr>
                <p:cNvPr id="34" name="Picture 13"/>
                <p:cNvPicPr>
                  <a:picLocks noChangeAspect="1" noChangeArrowheads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4116" y="6515880"/>
                  <a:ext cx="1440000" cy="1440000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35" name="Picture 14"/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4116" y="3491544"/>
                  <a:ext cx="1440000" cy="1440000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  <p:pic>
            <p:nvPicPr>
              <p:cNvPr id="33" name="Picture 11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39752" y="3140968"/>
                <a:ext cx="1440000" cy="1440000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grpSp>
          <p:nvGrpSpPr>
            <p:cNvPr id="19" name="Groupe 17"/>
            <p:cNvGrpSpPr/>
            <p:nvPr/>
          </p:nvGrpSpPr>
          <p:grpSpPr>
            <a:xfrm>
              <a:off x="3203358" y="1727630"/>
              <a:ext cx="1080000" cy="2852948"/>
              <a:chOff x="5494833" y="1914122"/>
              <a:chExt cx="1440000" cy="4464336"/>
            </a:xfrm>
          </p:grpSpPr>
          <p:pic>
            <p:nvPicPr>
              <p:cNvPr id="29" name="Picture 5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94833" y="1914122"/>
                <a:ext cx="1440000" cy="1440000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30" name="Picture 10"/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94833" y="4938458"/>
                <a:ext cx="1440000" cy="1440000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31" name="Picture 7"/>
              <p:cNvPicPr>
                <a:picLocks noChangeAspect="1" noChangeArrowheads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94833" y="3426290"/>
                <a:ext cx="1440000" cy="1440000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sp>
          <p:nvSpPr>
            <p:cNvPr id="20" name="ZoneTexte 19"/>
            <p:cNvSpPr txBox="1"/>
            <p:nvPr/>
          </p:nvSpPr>
          <p:spPr>
            <a:xfrm>
              <a:off x="3063139" y="1201775"/>
              <a:ext cx="1381861" cy="4261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>
                  <a:cs typeface="Arial"/>
                </a:rPr>
                <a:t>Δ</a:t>
              </a:r>
              <a:r>
                <a:rPr lang="fr-FR" sz="1200" b="1" i="1" dirty="0"/>
                <a:t>PaKmt6 mat+</a:t>
              </a:r>
            </a:p>
            <a:p>
              <a:pPr algn="ctr"/>
              <a:r>
                <a:rPr lang="en-US" sz="1200" b="1" dirty="0">
                  <a:cs typeface="Arial"/>
                </a:rPr>
                <a:t>Δ</a:t>
              </a:r>
              <a:r>
                <a:rPr lang="fr-FR" sz="1200" b="1" i="1" dirty="0"/>
                <a:t>PaKmt6 mat-</a:t>
              </a:r>
            </a:p>
          </p:txBody>
        </p:sp>
        <p:grpSp>
          <p:nvGrpSpPr>
            <p:cNvPr id="21" name="Groupe 24"/>
            <p:cNvGrpSpPr/>
            <p:nvPr/>
          </p:nvGrpSpPr>
          <p:grpSpPr>
            <a:xfrm>
              <a:off x="4823538" y="1727630"/>
              <a:ext cx="1080000" cy="2852948"/>
              <a:chOff x="5753594" y="1969122"/>
              <a:chExt cx="1440000" cy="4464336"/>
            </a:xfrm>
          </p:grpSpPr>
          <p:pic>
            <p:nvPicPr>
              <p:cNvPr id="26" name="Picture 2"/>
              <p:cNvPicPr>
                <a:picLocks noChangeAspect="1" noChangeArrowheads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53594" y="1969122"/>
                <a:ext cx="1440000" cy="1440000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27" name="Picture 3"/>
              <p:cNvPicPr>
                <a:picLocks noChangeAspect="1" noChangeArrowheads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53594" y="3481290"/>
                <a:ext cx="1440000" cy="1440000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28" name="Picture 5"/>
              <p:cNvPicPr>
                <a:picLocks noChangeAspect="1" noChangeArrowheads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53594" y="4993458"/>
                <a:ext cx="1440000" cy="1440000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sp>
          <p:nvSpPr>
            <p:cNvPr id="22" name="ZoneTexte 21"/>
            <p:cNvSpPr txBox="1"/>
            <p:nvPr/>
          </p:nvSpPr>
          <p:spPr>
            <a:xfrm>
              <a:off x="4775947" y="1031335"/>
              <a:ext cx="1218453" cy="5966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>
                  <a:cs typeface="Arial"/>
                </a:rPr>
                <a:t>Δ</a:t>
              </a:r>
              <a:r>
                <a:rPr lang="fr-FR" sz="1200" b="1" i="1" dirty="0"/>
                <a:t>Pakmt6 mat+ </a:t>
              </a:r>
              <a:r>
                <a:rPr lang="en-US" sz="1200" b="1" dirty="0">
                  <a:cs typeface="Arial"/>
                </a:rPr>
                <a:t>Δ</a:t>
              </a:r>
              <a:r>
                <a:rPr lang="fr-FR" sz="1200" b="1" i="1" dirty="0"/>
                <a:t>Pakmt6 mat-</a:t>
              </a:r>
              <a:r>
                <a:rPr lang="en-US" sz="1200" b="1" i="1" dirty="0">
                  <a:cs typeface="Arial"/>
                </a:rPr>
                <a:t> Δmat</a:t>
              </a:r>
              <a:endParaRPr lang="fr-FR" sz="1200" b="1" i="1" dirty="0"/>
            </a:p>
          </p:txBody>
        </p:sp>
        <p:sp>
          <p:nvSpPr>
            <p:cNvPr id="23" name="ZoneTexte 22"/>
            <p:cNvSpPr txBox="1"/>
            <p:nvPr/>
          </p:nvSpPr>
          <p:spPr>
            <a:xfrm>
              <a:off x="449053" y="2428936"/>
              <a:ext cx="918102" cy="4261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1" dirty="0" smtClean="0"/>
                <a:t>Fruiting bodies</a:t>
              </a:r>
              <a:endParaRPr lang="en-US" sz="1200" b="1" dirty="0"/>
            </a:p>
          </p:txBody>
        </p:sp>
        <p:sp>
          <p:nvSpPr>
            <p:cNvPr id="24" name="ZoneTexte 23"/>
            <p:cNvSpPr txBox="1"/>
            <p:nvPr/>
          </p:nvSpPr>
          <p:spPr>
            <a:xfrm>
              <a:off x="449052" y="3936446"/>
              <a:ext cx="972108" cy="4261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 err="1" smtClean="0"/>
                <a:t>Ascospore</a:t>
              </a:r>
              <a:r>
                <a:rPr lang="en-US" sz="1200" b="1" dirty="0" smtClean="0"/>
                <a:t> </a:t>
              </a:r>
              <a:r>
                <a:rPr lang="en-US" sz="1200" b="1" dirty="0"/>
                <a:t>projection</a:t>
              </a:r>
            </a:p>
          </p:txBody>
        </p:sp>
        <p:cxnSp>
          <p:nvCxnSpPr>
            <p:cNvPr id="25" name="Connecteur droit 24"/>
            <p:cNvCxnSpPr/>
            <p:nvPr/>
          </p:nvCxnSpPr>
          <p:spPr>
            <a:xfrm>
              <a:off x="1367154" y="1727629"/>
              <a:ext cx="0" cy="184067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" name="ZoneTexte 15">
            <a:extLst>
              <a:ext uri="{FF2B5EF4-FFF2-40B4-BE49-F238E27FC236}">
                <a16:creationId xmlns:a16="http://schemas.microsoft.com/office/drawing/2014/main" xmlns="" id="{F37505FB-EF88-45A6-8101-860484621AAC}"/>
              </a:ext>
            </a:extLst>
          </p:cNvPr>
          <p:cNvSpPr txBox="1"/>
          <p:nvPr/>
        </p:nvSpPr>
        <p:spPr>
          <a:xfrm>
            <a:off x="30916" y="5289280"/>
            <a:ext cx="93696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>
                <a:cs typeface="Arial"/>
              </a:rPr>
              <a:t>Fig. </a:t>
            </a:r>
            <a:r>
              <a:rPr lang="en-GB" sz="1400" b="1" smtClean="0">
                <a:cs typeface="Arial"/>
              </a:rPr>
              <a:t>S13</a:t>
            </a:r>
            <a:r>
              <a:rPr lang="fr-FR" sz="1400" b="1" smtClean="0">
                <a:cs typeface="Arial"/>
              </a:rPr>
              <a:t>B</a:t>
            </a:r>
            <a:endParaRPr lang="fr-FR" sz="1400" b="1" dirty="0">
              <a:cs typeface="Arial"/>
            </a:endParaRPr>
          </a:p>
        </p:txBody>
      </p:sp>
      <p:grpSp>
        <p:nvGrpSpPr>
          <p:cNvPr id="2" name="Grouper 1"/>
          <p:cNvGrpSpPr/>
          <p:nvPr/>
        </p:nvGrpSpPr>
        <p:grpSpPr>
          <a:xfrm>
            <a:off x="1317772" y="345980"/>
            <a:ext cx="5195856" cy="4181575"/>
            <a:chOff x="864242" y="345980"/>
            <a:chExt cx="5195856" cy="4181575"/>
          </a:xfrm>
        </p:grpSpPr>
        <p:pic>
          <p:nvPicPr>
            <p:cNvPr id="7" name="Image 6" descr="s+xk6- 0001.tif">
              <a:extLst>
                <a:ext uri="{FF2B5EF4-FFF2-40B4-BE49-F238E27FC236}">
                  <a16:creationId xmlns:a16="http://schemas.microsoft.com/office/drawing/2014/main" xmlns="" id="{B2B9C831-9698-4804-A312-A70B6C36A33B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548813" y="345980"/>
              <a:ext cx="1794462" cy="1458001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pic>
          <p:nvPicPr>
            <p:cNvPr id="8" name="Image 7" descr="s+xk6- 0003.tif">
              <a:extLst>
                <a:ext uri="{FF2B5EF4-FFF2-40B4-BE49-F238E27FC236}">
                  <a16:creationId xmlns:a16="http://schemas.microsoft.com/office/drawing/2014/main" xmlns="" id="{78AC7DC1-F2BE-40E8-B181-E826AF591CFB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654644" y="1866091"/>
              <a:ext cx="1797785" cy="1460700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pic>
          <p:nvPicPr>
            <p:cNvPr id="9" name="Image 8" descr="s+xk6- 0005(WT).tif">
              <a:extLst>
                <a:ext uri="{FF2B5EF4-FFF2-40B4-BE49-F238E27FC236}">
                  <a16:creationId xmlns:a16="http://schemas.microsoft.com/office/drawing/2014/main" xmlns="" id="{2BF18F59-15F3-4710-A541-05C9F13A969B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448903" y="1864182"/>
              <a:ext cx="1794462" cy="1458001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pic>
          <p:nvPicPr>
            <p:cNvPr id="10" name="Image 9" descr="k6.tif">
              <a:extLst>
                <a:ext uri="{FF2B5EF4-FFF2-40B4-BE49-F238E27FC236}">
                  <a16:creationId xmlns:a16="http://schemas.microsoft.com/office/drawing/2014/main" xmlns="" id="{B6D5147C-5DAE-43E8-A2CA-0DBC2AB9B0BB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4025997" y="3383026"/>
              <a:ext cx="1055077" cy="1143000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pic>
          <p:nvPicPr>
            <p:cNvPr id="11" name="Image 10" descr="S eclate.tif">
              <a:extLst>
                <a:ext uri="{FF2B5EF4-FFF2-40B4-BE49-F238E27FC236}">
                  <a16:creationId xmlns:a16="http://schemas.microsoft.com/office/drawing/2014/main" xmlns="" id="{E8D2F65C-A69D-45F2-B0A6-ABE31245E463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818596" y="3384555"/>
              <a:ext cx="1055077" cy="1143000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xmlns="" id="{491CF19D-63B2-4998-B69B-05295A561D9D}"/>
                </a:ext>
              </a:extLst>
            </p:cNvPr>
            <p:cNvSpPr txBox="1"/>
            <p:nvPr/>
          </p:nvSpPr>
          <p:spPr>
            <a:xfrm>
              <a:off x="864242" y="924939"/>
              <a:ext cx="157750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200" b="1" dirty="0">
                  <a:cs typeface="Times New Roman" panose="02020603050405020304" pitchFamily="18" charset="0"/>
                </a:rPr>
                <a:t>♀ </a:t>
              </a:r>
              <a:r>
                <a:rPr lang="fr-FR" sz="1200" b="1" dirty="0"/>
                <a:t>WT x </a:t>
              </a:r>
              <a:r>
                <a:rPr lang="fr-FR" sz="1200" b="1" dirty="0">
                  <a:cs typeface="Times New Roman" panose="02020603050405020304" pitchFamily="18" charset="0"/>
                </a:rPr>
                <a:t>♂ </a:t>
              </a:r>
              <a:r>
                <a:rPr lang="el-GR" sz="1200" b="1" dirty="0"/>
                <a:t>Δ</a:t>
              </a:r>
              <a:r>
                <a:rPr lang="fr-FR" sz="1200" b="1" i="1" dirty="0"/>
                <a:t>PaKmt6</a:t>
              </a:r>
              <a:endParaRPr lang="fr-FR" sz="1200" b="1" dirty="0"/>
            </a:p>
          </p:txBody>
        </p:sp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xmlns="" id="{769291BA-E911-4F1A-9720-38E65F4742B7}"/>
                </a:ext>
              </a:extLst>
            </p:cNvPr>
            <p:cNvSpPr txBox="1"/>
            <p:nvPr/>
          </p:nvSpPr>
          <p:spPr>
            <a:xfrm>
              <a:off x="4425183" y="924939"/>
              <a:ext cx="163491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200" b="1" dirty="0">
                  <a:cs typeface="Times New Roman" panose="02020603050405020304" pitchFamily="18" charset="0"/>
                </a:rPr>
                <a:t>♀ </a:t>
              </a:r>
              <a:r>
                <a:rPr lang="el-GR" sz="1200" b="1" dirty="0"/>
                <a:t>Δ</a:t>
              </a:r>
              <a:r>
                <a:rPr lang="fr-FR" sz="1200" b="1" i="1" dirty="0"/>
                <a:t>PaKmt6</a:t>
              </a:r>
              <a:r>
                <a:rPr lang="fr-FR" sz="1200" b="1" dirty="0">
                  <a:cs typeface="Times New Roman" panose="02020603050405020304" pitchFamily="18" charset="0"/>
                </a:rPr>
                <a:t> </a:t>
              </a:r>
              <a:r>
                <a:rPr lang="fr-FR" sz="1200" b="1" dirty="0"/>
                <a:t>x </a:t>
              </a:r>
              <a:r>
                <a:rPr lang="fr-FR" sz="1200" b="1" dirty="0">
                  <a:cs typeface="Times New Roman" panose="02020603050405020304" pitchFamily="18" charset="0"/>
                </a:rPr>
                <a:t>♂ </a:t>
              </a:r>
              <a:r>
                <a:rPr lang="fr-FR" sz="1200" b="1" dirty="0"/>
                <a:t>WT</a:t>
              </a:r>
            </a:p>
          </p:txBody>
        </p:sp>
        <p:cxnSp>
          <p:nvCxnSpPr>
            <p:cNvPr id="3" name="Connecteur droit avec flèche 2"/>
            <p:cNvCxnSpPr/>
            <p:nvPr/>
          </p:nvCxnSpPr>
          <p:spPr>
            <a:xfrm>
              <a:off x="2138133" y="3556120"/>
              <a:ext cx="116552" cy="164782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Connecteur droit avec flèche 35"/>
            <p:cNvCxnSpPr/>
            <p:nvPr/>
          </p:nvCxnSpPr>
          <p:spPr>
            <a:xfrm rot="10800000">
              <a:off x="4832032" y="4072435"/>
              <a:ext cx="116552" cy="164782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Connecteur droit avec flèche 36"/>
            <p:cNvCxnSpPr/>
            <p:nvPr/>
          </p:nvCxnSpPr>
          <p:spPr>
            <a:xfrm rot="10800000">
              <a:off x="4631501" y="4135561"/>
              <a:ext cx="116552" cy="164782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4764431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293</TotalTime>
  <Words>39</Words>
  <Application>Microsoft Macintosh PowerPoint</Application>
  <PresentationFormat>Format A4 (210 x 297 mm)</PresentationFormat>
  <Paragraphs>11</Paragraphs>
  <Slides>1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2" baseType="lpstr">
      <vt:lpstr>Thème Office</vt:lpstr>
      <vt:lpstr>Présentation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Fabienne</dc:creator>
  <cp:lastModifiedBy>Fabienne</cp:lastModifiedBy>
  <cp:revision>55</cp:revision>
  <dcterms:created xsi:type="dcterms:W3CDTF">2019-07-15T09:53:38Z</dcterms:created>
  <dcterms:modified xsi:type="dcterms:W3CDTF">2021-01-15T14:40:28Z</dcterms:modified>
</cp:coreProperties>
</file>