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87" autoAdjust="0"/>
    <p:restoredTop sz="94660"/>
  </p:normalViewPr>
  <p:slideViewPr>
    <p:cSldViewPr snapToGrid="0">
      <p:cViewPr>
        <p:scale>
          <a:sx n="232" d="100"/>
          <a:sy n="232" d="100"/>
        </p:scale>
        <p:origin x="-88" y="2216"/>
      </p:cViewPr>
      <p:guideLst>
        <p:guide orient="horz" pos="2922"/>
        <p:guide pos="38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B219D-FBEB-4382-B8E7-9DB1B1535E9D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1E658-F5B0-4D91-A746-051BF4A0763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21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99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9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0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35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66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7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0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94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71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976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9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0D24-24EC-4C6E-9AA7-322A8605C162}" type="datetimeFigureOut">
              <a:rPr lang="fr-FR" smtClean="0"/>
              <a:t>17/01/21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FA9E9-3174-4379-B468-E0D1A744EE4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29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E0DD8626-0F20-45D6-BC8C-AD7B9802BE73}"/>
              </a:ext>
            </a:extLst>
          </p:cNvPr>
          <p:cNvSpPr txBox="1"/>
          <p:nvPr/>
        </p:nvSpPr>
        <p:spPr>
          <a:xfrm>
            <a:off x="0" y="0"/>
            <a:ext cx="1037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cs typeface="Arial"/>
              </a:rPr>
              <a:t>Fig. S15A</a:t>
            </a:r>
            <a:endParaRPr lang="en-GB" sz="1400" b="1" dirty="0">
              <a:cs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31255"/>
            <a:ext cx="1620000" cy="1620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908" y="8231255"/>
            <a:ext cx="1620000" cy="162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454" y="8231255"/>
            <a:ext cx="1620000" cy="1620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361" y="8231255"/>
            <a:ext cx="1620000" cy="16200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07862" y="7901737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cs typeface="Arial" pitchFamily="34" charset="0"/>
              </a:rPr>
              <a:t>WT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801897" y="7901737"/>
            <a:ext cx="1026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Arial" pitchFamily="34" charset="0"/>
              </a:rPr>
              <a:t>Δ</a:t>
            </a:r>
            <a:r>
              <a:rPr lang="fr-FR" sz="1400" b="1" i="1" dirty="0">
                <a:cs typeface="Arial" pitchFamily="34" charset="0"/>
              </a:rPr>
              <a:t>PaKmt1</a:t>
            </a:r>
            <a:endParaRPr lang="en-US" sz="1400" b="1" i="1" dirty="0"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277210" y="7901737"/>
            <a:ext cx="1591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Arial" pitchFamily="34" charset="0"/>
              </a:rPr>
              <a:t>Δ</a:t>
            </a:r>
            <a:r>
              <a:rPr lang="fr-FR" sz="1400" b="1" i="1" dirty="0" smtClean="0">
                <a:cs typeface="Arial" pitchFamily="34" charset="0"/>
              </a:rPr>
              <a:t>PaKmt1</a:t>
            </a:r>
            <a:r>
              <a:rPr lang="el-GR" sz="1400" b="1" dirty="0" smtClean="0">
                <a:cs typeface="Arial" pitchFamily="34" charset="0"/>
              </a:rPr>
              <a:t>Δ</a:t>
            </a:r>
            <a:r>
              <a:rPr lang="fr-FR" sz="1400" b="1" i="1" dirty="0">
                <a:cs typeface="Arial" pitchFamily="34" charset="0"/>
              </a:rPr>
              <a:t>PaHP1</a:t>
            </a:r>
            <a:endParaRPr lang="en-US" sz="1400" b="1" i="1" dirty="0"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40249" y="7901737"/>
            <a:ext cx="10261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>
                <a:cs typeface="Arial" pitchFamily="34" charset="0"/>
              </a:rPr>
              <a:t>Δ</a:t>
            </a:r>
            <a:r>
              <a:rPr lang="fr-FR" sz="1400" b="1" i="1" dirty="0">
                <a:cs typeface="Arial" pitchFamily="34" charset="0"/>
              </a:rPr>
              <a:t>PaHP1</a:t>
            </a:r>
            <a:endParaRPr lang="en-US" sz="1400" b="1" i="1" dirty="0">
              <a:cs typeface="Arial" pitchFamily="34" charset="0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317402" y="4240948"/>
            <a:ext cx="6223195" cy="3304441"/>
            <a:chOff x="310727" y="458987"/>
            <a:chExt cx="6223195" cy="3304441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xmlns="" id="{1ABD0429-D7F8-491B-8F1F-8A35FC4C582A}"/>
                </a:ext>
              </a:extLst>
            </p:cNvPr>
            <p:cNvSpPr txBox="1"/>
            <p:nvPr/>
          </p:nvSpPr>
          <p:spPr>
            <a:xfrm rot="18166301">
              <a:off x="4993574" y="694375"/>
              <a:ext cx="7477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Times New Roman" pitchFamily="18" charset="0"/>
                </a:rPr>
                <a:t>WT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xmlns="" id="{76DF50CA-1DFE-40D6-888B-EF7572FE6A6E}"/>
                </a:ext>
              </a:extLst>
            </p:cNvPr>
            <p:cNvSpPr txBox="1"/>
            <p:nvPr/>
          </p:nvSpPr>
          <p:spPr>
            <a:xfrm rot="18166301">
              <a:off x="5242833" y="694374"/>
              <a:ext cx="7477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b="1" dirty="0">
                  <a:cs typeface="Times New Roman" pitchFamily="18" charset="0"/>
                </a:rPr>
                <a:t>Δ</a:t>
              </a:r>
              <a:r>
                <a:rPr lang="fr-FR" sz="1200" b="1" i="1" dirty="0">
                  <a:cs typeface="Times New Roman" pitchFamily="18" charset="0"/>
                </a:rPr>
                <a:t>PaHP1</a:t>
              </a:r>
              <a:endParaRPr lang="en-US" sz="1200" b="1" i="1" dirty="0">
                <a:cs typeface="Times New Roman" pitchFamily="18" charset="0"/>
              </a:endParaRPr>
            </a:p>
          </p:txBody>
        </p:sp>
        <p:pic>
          <p:nvPicPr>
            <p:cNvPr id="15" name="Image 14" descr="southern hp1.tif">
              <a:extLst>
                <a:ext uri="{FF2B5EF4-FFF2-40B4-BE49-F238E27FC236}">
                  <a16:creationId xmlns:a16="http://schemas.microsoft.com/office/drawing/2014/main" xmlns="" id="{E124B0E3-D706-4D10-A7D2-E99927BDB6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/>
            <a:srcRect l="37907" t="2439"/>
            <a:stretch/>
          </p:blipFill>
          <p:spPr>
            <a:xfrm>
              <a:off x="5117446" y="1193111"/>
              <a:ext cx="467020" cy="206672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xmlns="" id="{E406386B-18D0-473A-868C-BE98580274DC}"/>
                </a:ext>
              </a:extLst>
            </p:cNvPr>
            <p:cNvCxnSpPr/>
            <p:nvPr/>
          </p:nvCxnSpPr>
          <p:spPr>
            <a:xfrm flipH="1">
              <a:off x="5591369" y="1683035"/>
              <a:ext cx="1994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xmlns="" id="{2D5D2D27-C720-49FF-9806-7EE15CDB69B9}"/>
                </a:ext>
              </a:extLst>
            </p:cNvPr>
            <p:cNvSpPr txBox="1"/>
            <p:nvPr/>
          </p:nvSpPr>
          <p:spPr>
            <a:xfrm>
              <a:off x="5747386" y="1515790"/>
              <a:ext cx="7774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Times New Roman" pitchFamily="18" charset="0"/>
                </a:rPr>
                <a:t>3448 bp</a:t>
              </a:r>
            </a:p>
          </p:txBody>
        </p: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xmlns="" id="{9C629DF1-15A2-41EC-BE7A-E257A71C362F}"/>
                </a:ext>
              </a:extLst>
            </p:cNvPr>
            <p:cNvCxnSpPr/>
            <p:nvPr/>
          </p:nvCxnSpPr>
          <p:spPr>
            <a:xfrm flipH="1">
              <a:off x="5591369" y="1864610"/>
              <a:ext cx="1994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xmlns="" id="{BF23D39D-E061-49D4-BE33-759E0900D011}"/>
                </a:ext>
              </a:extLst>
            </p:cNvPr>
            <p:cNvSpPr txBox="1"/>
            <p:nvPr/>
          </p:nvSpPr>
          <p:spPr>
            <a:xfrm>
              <a:off x="5747385" y="1703995"/>
              <a:ext cx="7865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Times New Roman" pitchFamily="18" charset="0"/>
                </a:rPr>
                <a:t>2501 bp</a:t>
              </a: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xmlns="" id="{DEBBB270-D2B8-4F1A-8EF3-806D00F2ECB4}"/>
                </a:ext>
              </a:extLst>
            </p:cNvPr>
            <p:cNvCxnSpPr/>
            <p:nvPr/>
          </p:nvCxnSpPr>
          <p:spPr>
            <a:xfrm flipH="1">
              <a:off x="5591369" y="2242076"/>
              <a:ext cx="19940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xmlns="" id="{E2F63B3F-A80C-468A-9E30-EDB38CAC2FE4}"/>
                </a:ext>
              </a:extLst>
            </p:cNvPr>
            <p:cNvSpPr txBox="1"/>
            <p:nvPr/>
          </p:nvSpPr>
          <p:spPr>
            <a:xfrm>
              <a:off x="5747386" y="2057575"/>
              <a:ext cx="7774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cs typeface="Times New Roman" pitchFamily="18" charset="0"/>
                </a:rPr>
                <a:t>1433 bp</a:t>
              </a:r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xmlns="" id="{E29AEE73-872C-4F7D-A278-BD91ECABC218}"/>
                </a:ext>
              </a:extLst>
            </p:cNvPr>
            <p:cNvCxnSpPr>
              <a:cxnSpLocks/>
            </p:cNvCxnSpPr>
            <p:nvPr/>
          </p:nvCxnSpPr>
          <p:spPr>
            <a:xfrm>
              <a:off x="5150711" y="3333757"/>
              <a:ext cx="39063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xmlns="" id="{8C079821-4FB7-4082-9B61-4EF0DBC2C250}"/>
                </a:ext>
              </a:extLst>
            </p:cNvPr>
            <p:cNvSpPr txBox="1"/>
            <p:nvPr/>
          </p:nvSpPr>
          <p:spPr>
            <a:xfrm>
              <a:off x="5034598" y="3301763"/>
              <a:ext cx="6482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cs typeface="Times New Roman" pitchFamily="18" charset="0"/>
                </a:rPr>
                <a:t>EcoR</a:t>
              </a:r>
              <a:r>
                <a:rPr lang="en-US" sz="1200" b="1" dirty="0">
                  <a:cs typeface="Times New Roman" pitchFamily="18" charset="0"/>
                </a:rPr>
                <a:t>I </a:t>
              </a:r>
              <a:r>
                <a:rPr lang="en-US" sz="1200" b="1" i="1" dirty="0">
                  <a:cs typeface="Times New Roman" pitchFamily="18" charset="0"/>
                </a:rPr>
                <a:t>EcoR</a:t>
              </a:r>
              <a:r>
                <a:rPr lang="en-US" sz="1200" b="1" dirty="0">
                  <a:cs typeface="Times New Roman" pitchFamily="18" charset="0"/>
                </a:rPr>
                <a:t>V</a:t>
              </a: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xmlns="" id="{FCE42C39-611E-4CCB-BB4D-1612EBCAF1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3" t="20822" r="4213" b="19155"/>
            <a:stretch/>
          </p:blipFill>
          <p:spPr>
            <a:xfrm>
              <a:off x="824316" y="1429157"/>
              <a:ext cx="3791715" cy="1803377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xmlns="" id="{41EE7915-B587-4063-BE6E-ECCD5E5A5179}"/>
                </a:ext>
              </a:extLst>
            </p:cNvPr>
            <p:cNvSpPr txBox="1"/>
            <p:nvPr/>
          </p:nvSpPr>
          <p:spPr>
            <a:xfrm>
              <a:off x="310727" y="2434691"/>
              <a:ext cx="7506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i="1" dirty="0">
                  <a:cs typeface="Times New Roman" pitchFamily="18" charset="0"/>
                </a:rPr>
                <a:t>PaHP1</a:t>
              </a:r>
              <a:endParaRPr lang="fr-FR" sz="1200" i="1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xmlns="" id="{652E5906-1F05-4D83-B7B6-4552416CA12C}"/>
                </a:ext>
              </a:extLst>
            </p:cNvPr>
            <p:cNvSpPr txBox="1"/>
            <p:nvPr/>
          </p:nvSpPr>
          <p:spPr>
            <a:xfrm>
              <a:off x="310727" y="1837002"/>
              <a:ext cx="7506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b="1" dirty="0">
                  <a:cs typeface="Times New Roman" pitchFamily="18" charset="0"/>
                </a:rPr>
                <a:t>Δ</a:t>
              </a:r>
              <a:r>
                <a:rPr lang="fr-FR" sz="1200" b="1" i="1" dirty="0">
                  <a:cs typeface="Times New Roman" pitchFamily="18" charset="0"/>
                </a:rPr>
                <a:t>PaHP1</a:t>
              </a:r>
              <a:endParaRPr lang="fr-FR" sz="1200" i="1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801308" y="2764347"/>
              <a:ext cx="238325" cy="848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3642863" y="2691825"/>
              <a:ext cx="60436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>
                  <a:cs typeface="Times New Roman" pitchFamily="18" charset="0"/>
                </a:rPr>
                <a:t>EcoR</a:t>
              </a:r>
              <a:r>
                <a:rPr lang="en-US" sz="1000" b="1" dirty="0">
                  <a:cs typeface="Times New Roman" pitchFamily="18" charset="0"/>
                </a:rPr>
                <a:t>V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068860" y="2764429"/>
              <a:ext cx="238325" cy="848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910415" y="2689978"/>
              <a:ext cx="604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>
                  <a:cs typeface="Times New Roman" pitchFamily="18" charset="0"/>
                </a:rPr>
                <a:t>EcoR</a:t>
              </a:r>
              <a:r>
                <a:rPr lang="en-US" sz="1000" b="1" dirty="0">
                  <a:cs typeface="Times New Roman" pitchFamily="18" charset="0"/>
                </a:rPr>
                <a:t>V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073816" y="1742913"/>
              <a:ext cx="238325" cy="848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915371" y="1634572"/>
              <a:ext cx="604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>
                  <a:cs typeface="Times New Roman" pitchFamily="18" charset="0"/>
                </a:rPr>
                <a:t>EcoR</a:t>
              </a:r>
              <a:r>
                <a:rPr lang="en-US" sz="1000" b="1" dirty="0">
                  <a:cs typeface="Times New Roman" pitchFamily="18" charset="0"/>
                </a:rPr>
                <a:t>V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189368" y="1749862"/>
              <a:ext cx="238325" cy="848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4030923" y="1642874"/>
              <a:ext cx="604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>
                  <a:cs typeface="Times New Roman" pitchFamily="18" charset="0"/>
                </a:rPr>
                <a:t>EcoR</a:t>
              </a:r>
              <a:r>
                <a:rPr lang="en-US" sz="1000" b="1" dirty="0">
                  <a:cs typeface="Times New Roman" pitchFamily="18" charset="0"/>
                </a:rPr>
                <a:t>V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209083" y="1743271"/>
              <a:ext cx="238325" cy="848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2049044" y="1639399"/>
              <a:ext cx="604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>
                  <a:cs typeface="Times New Roman" pitchFamily="18" charset="0"/>
                </a:rPr>
                <a:t>EcoR</a:t>
              </a:r>
              <a:r>
                <a:rPr lang="en-US" sz="1000" b="1" dirty="0">
                  <a:cs typeface="Times New Roman" pitchFamily="18" charset="0"/>
                </a:rPr>
                <a:t>I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521005" y="1465365"/>
              <a:ext cx="494304" cy="17116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046388" y="1467587"/>
              <a:ext cx="494304" cy="17116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334572" y="2979391"/>
              <a:ext cx="494304" cy="17116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9" name="Connecteur droit 28"/>
            <p:cNvCxnSpPr/>
            <p:nvPr/>
          </p:nvCxnSpPr>
          <p:spPr>
            <a:xfrm>
              <a:off x="2327319" y="1515790"/>
              <a:ext cx="0" cy="187871"/>
            </a:xfrm>
            <a:prstGeom prst="line">
              <a:avLst/>
            </a:prstGeom>
            <a:ln w="57150" cmpd="sng"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1446648" y="1406455"/>
              <a:ext cx="79243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Times New Roman" pitchFamily="18" charset="0"/>
                </a:rPr>
                <a:t>1433 bp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2949504" y="1400120"/>
              <a:ext cx="7822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Times New Roman" pitchFamily="18" charset="0"/>
                </a:rPr>
                <a:t>2501 bp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xmlns="" id="{B66A3398-152F-4A6B-93F9-3A175BF80D84}"/>
                </a:ext>
              </a:extLst>
            </p:cNvPr>
            <p:cNvSpPr txBox="1"/>
            <p:nvPr/>
          </p:nvSpPr>
          <p:spPr>
            <a:xfrm>
              <a:off x="2148204" y="2901981"/>
              <a:ext cx="771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cs typeface="Times New Roman" pitchFamily="18" charset="0"/>
                </a:rPr>
                <a:t>3448 bp</a:t>
              </a: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xmlns="" id="{E0DD8626-0F20-45D6-BC8C-AD7B9802BE73}"/>
              </a:ext>
            </a:extLst>
          </p:cNvPr>
          <p:cNvSpPr txBox="1"/>
          <p:nvPr/>
        </p:nvSpPr>
        <p:spPr>
          <a:xfrm>
            <a:off x="-4803" y="7579426"/>
            <a:ext cx="135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cs typeface="Arial"/>
              </a:rPr>
              <a:t>Fig. </a:t>
            </a:r>
            <a:r>
              <a:rPr lang="fr-FR" sz="1400" b="1" dirty="0" smtClean="0">
                <a:cs typeface="Arial"/>
              </a:rPr>
              <a:t>S15C</a:t>
            </a:r>
            <a:endParaRPr lang="en-GB" sz="1400" b="1" dirty="0">
              <a:cs typeface="Arial"/>
            </a:endParaRPr>
          </a:p>
        </p:txBody>
      </p:sp>
      <p:pic>
        <p:nvPicPr>
          <p:cNvPr id="46" name="Image 45" descr="0Jzsc4xQoLUUq7c8jl-XdQ.png"/>
          <p:cNvPicPr preferRelativeResize="0"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65" y="139040"/>
            <a:ext cx="4188212" cy="4468575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xmlns="" id="{E0DD8626-0F20-45D6-BC8C-AD7B9802BE73}"/>
              </a:ext>
            </a:extLst>
          </p:cNvPr>
          <p:cNvSpPr txBox="1"/>
          <p:nvPr/>
        </p:nvSpPr>
        <p:spPr>
          <a:xfrm>
            <a:off x="0" y="4638675"/>
            <a:ext cx="1037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cs typeface="Arial"/>
              </a:rPr>
              <a:t>Fig. S15B</a:t>
            </a:r>
            <a:endParaRPr lang="en-GB" sz="1400" b="1" dirty="0"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 rot="434805">
            <a:off x="1280999" y="2184151"/>
            <a:ext cx="410577" cy="20254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902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36</Words>
  <Application>Microsoft Macintosh PowerPoint</Application>
  <PresentationFormat>Format A4 (210 x 297 mm)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GROGNET</dc:creator>
  <cp:lastModifiedBy>Fabienne</cp:lastModifiedBy>
  <cp:revision>12</cp:revision>
  <dcterms:created xsi:type="dcterms:W3CDTF">2020-07-07T15:00:50Z</dcterms:created>
  <dcterms:modified xsi:type="dcterms:W3CDTF">2021-01-17T19:52:15Z</dcterms:modified>
</cp:coreProperties>
</file>