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"/>
  </p:notesMasterIdLst>
  <p:sldIdLst>
    <p:sldId id="261" r:id="rId2"/>
    <p:sldId id="258" r:id="rId3"/>
    <p:sldId id="259" r:id="rId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54" d="100"/>
          <a:sy n="54" d="100"/>
        </p:scale>
        <p:origin x="2244" y="9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B219D-FBEB-4382-B8E7-9DB1B1535E9D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1E658-F5B0-4D91-A746-051BF4A0763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42121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2360613" y="1143000"/>
            <a:ext cx="2136775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19E3C93-97DE-4EB9-92F0-A81FB86298F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2991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69971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21916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82033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613514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406601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17704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060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9941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97129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19769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374984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10D24-24EC-4C6E-9AA7-322A8605C162}" type="datetimeFigureOut">
              <a:rPr lang="fr-FR" smtClean="0"/>
              <a:t>22/02/2021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FA9E9-3174-4379-B468-E0D1A744EE4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63290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190" t="9199" b="26653"/>
          <a:stretch/>
        </p:blipFill>
        <p:spPr>
          <a:xfrm>
            <a:off x="2838450" y="2051049"/>
            <a:ext cx="2487812" cy="2070101"/>
          </a:xfrm>
          <a:prstGeom prst="rect">
            <a:avLst/>
          </a:prstGeom>
        </p:spPr>
      </p:pic>
      <p:cxnSp>
        <p:nvCxnSpPr>
          <p:cNvPr id="5" name="Connecteur droit 4"/>
          <p:cNvCxnSpPr/>
          <p:nvPr/>
        </p:nvCxnSpPr>
        <p:spPr>
          <a:xfrm flipV="1">
            <a:off x="3933155" y="141204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Connecteur droit 5"/>
          <p:cNvCxnSpPr/>
          <p:nvPr/>
        </p:nvCxnSpPr>
        <p:spPr>
          <a:xfrm flipV="1">
            <a:off x="4226665" y="141204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eur droit 6"/>
          <p:cNvCxnSpPr/>
          <p:nvPr/>
        </p:nvCxnSpPr>
        <p:spPr>
          <a:xfrm flipV="1">
            <a:off x="3052625" y="141204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/>
        </p:nvCxnSpPr>
        <p:spPr>
          <a:xfrm flipV="1">
            <a:off x="3346135" y="141204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flipV="1">
            <a:off x="3639645" y="141204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4520175" y="141204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5107194" y="141204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Connecteur droit 11"/>
          <p:cNvCxnSpPr/>
          <p:nvPr/>
        </p:nvCxnSpPr>
        <p:spPr>
          <a:xfrm flipV="1">
            <a:off x="4813685" y="141204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Connecteur droit 12"/>
          <p:cNvCxnSpPr/>
          <p:nvPr/>
        </p:nvCxnSpPr>
        <p:spPr>
          <a:xfrm flipV="1">
            <a:off x="3933155" y="422738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4226665" y="422738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Connecteur droit 14"/>
          <p:cNvCxnSpPr/>
          <p:nvPr/>
        </p:nvCxnSpPr>
        <p:spPr>
          <a:xfrm flipV="1">
            <a:off x="3052625" y="422738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eur droit 15"/>
          <p:cNvCxnSpPr/>
          <p:nvPr/>
        </p:nvCxnSpPr>
        <p:spPr>
          <a:xfrm flipV="1">
            <a:off x="3346135" y="422738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" name="Connecteur droit 16"/>
          <p:cNvCxnSpPr/>
          <p:nvPr/>
        </p:nvCxnSpPr>
        <p:spPr>
          <a:xfrm flipV="1">
            <a:off x="3639645" y="422738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8" name="Connecteur droit 17"/>
          <p:cNvCxnSpPr/>
          <p:nvPr/>
        </p:nvCxnSpPr>
        <p:spPr>
          <a:xfrm flipV="1">
            <a:off x="4520175" y="422738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Connecteur droit 18"/>
          <p:cNvCxnSpPr/>
          <p:nvPr/>
        </p:nvCxnSpPr>
        <p:spPr>
          <a:xfrm flipV="1">
            <a:off x="5107194" y="422738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eur droit 19"/>
          <p:cNvCxnSpPr/>
          <p:nvPr/>
        </p:nvCxnSpPr>
        <p:spPr>
          <a:xfrm flipV="1">
            <a:off x="4813685" y="4227385"/>
            <a:ext cx="0" cy="400249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 rot="17294516">
            <a:off x="4516549" y="96888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Pa_1_1880</a:t>
            </a:r>
            <a:endParaRPr lang="en-US" sz="1000" i="1" dirty="0"/>
          </a:p>
        </p:txBody>
      </p:sp>
      <p:sp>
        <p:nvSpPr>
          <p:cNvPr id="22" name="Rectangle 21"/>
          <p:cNvSpPr/>
          <p:nvPr/>
        </p:nvSpPr>
        <p:spPr>
          <a:xfrm rot="17294516">
            <a:off x="4810580" y="96888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Pa_7_9210</a:t>
            </a:r>
            <a:endParaRPr lang="en-US" sz="1000" i="1" dirty="0"/>
          </a:p>
        </p:txBody>
      </p:sp>
      <p:sp>
        <p:nvSpPr>
          <p:cNvPr id="23" name="Rectangle 22"/>
          <p:cNvSpPr/>
          <p:nvPr/>
        </p:nvSpPr>
        <p:spPr>
          <a:xfrm rot="17294516">
            <a:off x="4287518" y="1020370"/>
            <a:ext cx="573088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Pa_5_10</a:t>
            </a:r>
            <a:endParaRPr lang="en-US" sz="1000" i="1" dirty="0"/>
          </a:p>
        </p:txBody>
      </p:sp>
      <p:sp>
        <p:nvSpPr>
          <p:cNvPr id="24" name="Rectangle 23"/>
          <p:cNvSpPr/>
          <p:nvPr/>
        </p:nvSpPr>
        <p:spPr>
          <a:xfrm rot="17294516">
            <a:off x="3307939" y="943143"/>
            <a:ext cx="768078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Pa_1_16300</a:t>
            </a:r>
            <a:endParaRPr lang="en-US" sz="1000" i="1" dirty="0"/>
          </a:p>
        </p:txBody>
      </p:sp>
      <p:sp>
        <p:nvSpPr>
          <p:cNvPr id="25" name="Rectangle 24"/>
          <p:cNvSpPr/>
          <p:nvPr/>
        </p:nvSpPr>
        <p:spPr>
          <a:xfrm rot="17294516">
            <a:off x="3046409" y="96888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Pa_4_1170</a:t>
            </a:r>
            <a:endParaRPr lang="en-US" sz="1000" i="1" dirty="0"/>
          </a:p>
        </p:txBody>
      </p:sp>
      <p:sp>
        <p:nvSpPr>
          <p:cNvPr id="26" name="Rectangle 25"/>
          <p:cNvSpPr/>
          <p:nvPr/>
        </p:nvSpPr>
        <p:spPr>
          <a:xfrm rot="17294516">
            <a:off x="2752381" y="96888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Pa_1_6263</a:t>
            </a:r>
            <a:endParaRPr lang="en-US" sz="1000" i="1" dirty="0"/>
          </a:p>
        </p:txBody>
      </p:sp>
      <p:sp>
        <p:nvSpPr>
          <p:cNvPr id="27" name="Rectangle 26"/>
          <p:cNvSpPr/>
          <p:nvPr/>
        </p:nvSpPr>
        <p:spPr>
          <a:xfrm rot="17294516">
            <a:off x="3928493" y="96888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Pa_6_7370</a:t>
            </a:r>
            <a:endParaRPr lang="en-US" sz="1000" i="1" dirty="0"/>
          </a:p>
        </p:txBody>
      </p:sp>
      <p:sp>
        <p:nvSpPr>
          <p:cNvPr id="28" name="Rectangle 27"/>
          <p:cNvSpPr/>
          <p:nvPr/>
        </p:nvSpPr>
        <p:spPr>
          <a:xfrm rot="17294516">
            <a:off x="3634465" y="968885"/>
            <a:ext cx="703081" cy="196288"/>
          </a:xfrm>
          <a:prstGeom prst="rect">
            <a:avLst/>
          </a:prstGeom>
        </p:spPr>
        <p:txBody>
          <a:bodyPr wrap="none" lIns="41989" tIns="20995" rIns="41989" bIns="20995">
            <a:spAutoFit/>
          </a:bodyPr>
          <a:lstStyle/>
          <a:p>
            <a:pPr algn="ctr"/>
            <a:r>
              <a:rPr lang="fr-FR" sz="1000" i="1" dirty="0">
                <a:solidFill>
                  <a:srgbClr val="000000"/>
                </a:solidFill>
                <a:latin typeface="Calibri" panose="020F0502020204030204" pitchFamily="34" charset="0"/>
              </a:rPr>
              <a:t>Pa_6_7270</a:t>
            </a:r>
            <a:endParaRPr lang="en-US" sz="1000" i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2348146" y="4509542"/>
            <a:ext cx="66187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H3K27me3</a:t>
            </a:r>
            <a:endParaRPr lang="en-US" sz="1000" dirty="0"/>
          </a:p>
        </p:txBody>
      </p:sp>
      <p:sp>
        <p:nvSpPr>
          <p:cNvPr id="30" name="ZoneTexte 29"/>
          <p:cNvSpPr txBox="1"/>
          <p:nvPr/>
        </p:nvSpPr>
        <p:spPr>
          <a:xfrm>
            <a:off x="2348146" y="4337465"/>
            <a:ext cx="59775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H3K9me3</a:t>
            </a:r>
            <a:endParaRPr lang="en-US" sz="1000" dirty="0"/>
          </a:p>
        </p:txBody>
      </p:sp>
      <p:sp>
        <p:nvSpPr>
          <p:cNvPr id="31" name="ZoneTexte 30"/>
          <p:cNvSpPr txBox="1"/>
          <p:nvPr/>
        </p:nvSpPr>
        <p:spPr>
          <a:xfrm>
            <a:off x="2348146" y="4169811"/>
            <a:ext cx="59775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H3K4me3</a:t>
            </a:r>
            <a:endParaRPr lang="en-US" sz="1000" dirty="0"/>
          </a:p>
        </p:txBody>
      </p:sp>
      <p:sp>
        <p:nvSpPr>
          <p:cNvPr id="32" name="ZoneTexte 31"/>
          <p:cNvSpPr txBox="1"/>
          <p:nvPr/>
        </p:nvSpPr>
        <p:spPr>
          <a:xfrm>
            <a:off x="1865995" y="4329127"/>
            <a:ext cx="539011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∆</a:t>
            </a:r>
            <a:r>
              <a:rPr lang="en-US" sz="1000" i="1" dirty="0" smtClean="0"/>
              <a:t>PaHP1</a:t>
            </a:r>
            <a:endParaRPr lang="en-US" sz="1000" i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2077379" y="1540018"/>
            <a:ext cx="264334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WT</a:t>
            </a:r>
            <a:endParaRPr lang="en-US" sz="1000" dirty="0"/>
          </a:p>
        </p:txBody>
      </p:sp>
      <p:sp>
        <p:nvSpPr>
          <p:cNvPr id="34" name="ZoneTexte 33"/>
          <p:cNvSpPr txBox="1"/>
          <p:nvPr/>
        </p:nvSpPr>
        <p:spPr>
          <a:xfrm>
            <a:off x="2348146" y="1708242"/>
            <a:ext cx="66187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H3K27me3</a:t>
            </a:r>
            <a:endParaRPr lang="en-US" sz="1000" dirty="0"/>
          </a:p>
        </p:txBody>
      </p:sp>
      <p:sp>
        <p:nvSpPr>
          <p:cNvPr id="35" name="ZoneTexte 34"/>
          <p:cNvSpPr txBox="1"/>
          <p:nvPr/>
        </p:nvSpPr>
        <p:spPr>
          <a:xfrm>
            <a:off x="2348146" y="1535695"/>
            <a:ext cx="59775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H3K9me3</a:t>
            </a:r>
            <a:endParaRPr lang="en-US" sz="1000" dirty="0"/>
          </a:p>
        </p:txBody>
      </p:sp>
      <p:sp>
        <p:nvSpPr>
          <p:cNvPr id="36" name="ZoneTexte 35"/>
          <p:cNvSpPr txBox="1"/>
          <p:nvPr/>
        </p:nvSpPr>
        <p:spPr>
          <a:xfrm>
            <a:off x="2348146" y="1368237"/>
            <a:ext cx="597759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 smtClean="0"/>
              <a:t>H3K4me3</a:t>
            </a:r>
            <a:endParaRPr lang="en-US" sz="1000" dirty="0"/>
          </a:p>
        </p:txBody>
      </p:sp>
      <p:sp>
        <p:nvSpPr>
          <p:cNvPr id="37" name="Ellipse 36"/>
          <p:cNvSpPr/>
          <p:nvPr/>
        </p:nvSpPr>
        <p:spPr>
          <a:xfrm>
            <a:off x="3892332" y="4562167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38" name="Ellipse 37"/>
          <p:cNvSpPr/>
          <p:nvPr/>
        </p:nvSpPr>
        <p:spPr>
          <a:xfrm>
            <a:off x="3892332" y="439131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39" name="Ellipse 38"/>
          <p:cNvSpPr/>
          <p:nvPr/>
        </p:nvSpPr>
        <p:spPr>
          <a:xfrm>
            <a:off x="3892332" y="176324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0" name="Ellipse 39"/>
          <p:cNvSpPr/>
          <p:nvPr/>
        </p:nvSpPr>
        <p:spPr>
          <a:xfrm>
            <a:off x="3892332" y="1583139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1" name="Ellipse 40"/>
          <p:cNvSpPr/>
          <p:nvPr/>
        </p:nvSpPr>
        <p:spPr>
          <a:xfrm>
            <a:off x="3892332" y="421997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2" name="Ellipse 41"/>
          <p:cNvSpPr/>
          <p:nvPr/>
        </p:nvSpPr>
        <p:spPr>
          <a:xfrm>
            <a:off x="3892332" y="142105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3" name="Ellipse 42"/>
          <p:cNvSpPr/>
          <p:nvPr/>
        </p:nvSpPr>
        <p:spPr>
          <a:xfrm>
            <a:off x="4185842" y="176324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4" name="Ellipse 43"/>
          <p:cNvSpPr/>
          <p:nvPr/>
        </p:nvSpPr>
        <p:spPr>
          <a:xfrm>
            <a:off x="4185842" y="439131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5" name="Ellipse 44"/>
          <p:cNvSpPr/>
          <p:nvPr/>
        </p:nvSpPr>
        <p:spPr>
          <a:xfrm>
            <a:off x="4185842" y="421997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6" name="Ellipse 45"/>
          <p:cNvSpPr/>
          <p:nvPr/>
        </p:nvSpPr>
        <p:spPr>
          <a:xfrm>
            <a:off x="4185842" y="456216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7" name="Ellipse 46"/>
          <p:cNvSpPr/>
          <p:nvPr/>
        </p:nvSpPr>
        <p:spPr>
          <a:xfrm>
            <a:off x="4185842" y="142105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8" name="Ellipse 47"/>
          <p:cNvSpPr/>
          <p:nvPr/>
        </p:nvSpPr>
        <p:spPr>
          <a:xfrm>
            <a:off x="4185842" y="158313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49" name="Ellipse 48"/>
          <p:cNvSpPr/>
          <p:nvPr/>
        </p:nvSpPr>
        <p:spPr>
          <a:xfrm>
            <a:off x="3011802" y="176324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0" name="Ellipse 49"/>
          <p:cNvSpPr/>
          <p:nvPr/>
        </p:nvSpPr>
        <p:spPr>
          <a:xfrm>
            <a:off x="3011802" y="439131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1" name="Ellipse 50"/>
          <p:cNvSpPr/>
          <p:nvPr/>
        </p:nvSpPr>
        <p:spPr>
          <a:xfrm>
            <a:off x="3011802" y="421997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2" name="Ellipse 51"/>
          <p:cNvSpPr/>
          <p:nvPr/>
        </p:nvSpPr>
        <p:spPr>
          <a:xfrm>
            <a:off x="3011802" y="456216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3" name="Ellipse 52"/>
          <p:cNvSpPr/>
          <p:nvPr/>
        </p:nvSpPr>
        <p:spPr>
          <a:xfrm>
            <a:off x="3011802" y="142105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4" name="Ellipse 53"/>
          <p:cNvSpPr/>
          <p:nvPr/>
        </p:nvSpPr>
        <p:spPr>
          <a:xfrm>
            <a:off x="3011802" y="158313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5" name="Ellipse 54"/>
          <p:cNvSpPr/>
          <p:nvPr/>
        </p:nvSpPr>
        <p:spPr>
          <a:xfrm>
            <a:off x="3305312" y="176324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6" name="Ellipse 55"/>
          <p:cNvSpPr/>
          <p:nvPr/>
        </p:nvSpPr>
        <p:spPr>
          <a:xfrm>
            <a:off x="3305312" y="439131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7" name="Ellipse 56"/>
          <p:cNvSpPr/>
          <p:nvPr/>
        </p:nvSpPr>
        <p:spPr>
          <a:xfrm>
            <a:off x="3305312" y="421997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8" name="Ellipse 57"/>
          <p:cNvSpPr/>
          <p:nvPr/>
        </p:nvSpPr>
        <p:spPr>
          <a:xfrm>
            <a:off x="3305312" y="142105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59" name="Ellipse 58"/>
          <p:cNvSpPr/>
          <p:nvPr/>
        </p:nvSpPr>
        <p:spPr>
          <a:xfrm>
            <a:off x="3305312" y="1583139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0" name="Ellipse 59"/>
          <p:cNvSpPr/>
          <p:nvPr/>
        </p:nvSpPr>
        <p:spPr>
          <a:xfrm>
            <a:off x="3305312" y="4562167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1" name="Ellipse 60"/>
          <p:cNvSpPr/>
          <p:nvPr/>
        </p:nvSpPr>
        <p:spPr>
          <a:xfrm>
            <a:off x="3598822" y="176324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2" name="Ellipse 61"/>
          <p:cNvSpPr/>
          <p:nvPr/>
        </p:nvSpPr>
        <p:spPr>
          <a:xfrm>
            <a:off x="3598822" y="439131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3" name="Ellipse 62"/>
          <p:cNvSpPr/>
          <p:nvPr/>
        </p:nvSpPr>
        <p:spPr>
          <a:xfrm>
            <a:off x="3598822" y="421997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4" name="Ellipse 63"/>
          <p:cNvSpPr/>
          <p:nvPr/>
        </p:nvSpPr>
        <p:spPr>
          <a:xfrm>
            <a:off x="3598822" y="456216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5" name="Ellipse 64"/>
          <p:cNvSpPr/>
          <p:nvPr/>
        </p:nvSpPr>
        <p:spPr>
          <a:xfrm>
            <a:off x="3598822" y="142105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6" name="Ellipse 65"/>
          <p:cNvSpPr/>
          <p:nvPr/>
        </p:nvSpPr>
        <p:spPr>
          <a:xfrm>
            <a:off x="3598822" y="158313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7" name="Ellipse 66"/>
          <p:cNvSpPr/>
          <p:nvPr/>
        </p:nvSpPr>
        <p:spPr>
          <a:xfrm>
            <a:off x="4479352" y="176324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8" name="Ellipse 67"/>
          <p:cNvSpPr/>
          <p:nvPr/>
        </p:nvSpPr>
        <p:spPr>
          <a:xfrm>
            <a:off x="4479352" y="456216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69" name="Ellipse 68"/>
          <p:cNvSpPr/>
          <p:nvPr/>
        </p:nvSpPr>
        <p:spPr>
          <a:xfrm>
            <a:off x="4479352" y="158313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0" name="Ellipse 69"/>
          <p:cNvSpPr/>
          <p:nvPr/>
        </p:nvSpPr>
        <p:spPr>
          <a:xfrm>
            <a:off x="4479352" y="4391311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1" name="Ellipse 70"/>
          <p:cNvSpPr/>
          <p:nvPr/>
        </p:nvSpPr>
        <p:spPr>
          <a:xfrm>
            <a:off x="4479352" y="4219979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2" name="Ellipse 71"/>
          <p:cNvSpPr/>
          <p:nvPr/>
        </p:nvSpPr>
        <p:spPr>
          <a:xfrm>
            <a:off x="4479352" y="1421053"/>
            <a:ext cx="81646" cy="83385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3" name="Ellipse 72"/>
          <p:cNvSpPr/>
          <p:nvPr/>
        </p:nvSpPr>
        <p:spPr>
          <a:xfrm>
            <a:off x="5066371" y="439131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4" name="Ellipse 73"/>
          <p:cNvSpPr/>
          <p:nvPr/>
        </p:nvSpPr>
        <p:spPr>
          <a:xfrm>
            <a:off x="5066371" y="421997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5" name="Ellipse 74"/>
          <p:cNvSpPr/>
          <p:nvPr/>
        </p:nvSpPr>
        <p:spPr>
          <a:xfrm>
            <a:off x="5066371" y="456216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6" name="Ellipse 75"/>
          <p:cNvSpPr/>
          <p:nvPr/>
        </p:nvSpPr>
        <p:spPr>
          <a:xfrm>
            <a:off x="5066371" y="142105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7" name="Ellipse 76"/>
          <p:cNvSpPr/>
          <p:nvPr/>
        </p:nvSpPr>
        <p:spPr>
          <a:xfrm>
            <a:off x="5066371" y="158313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8" name="Ellipse 77"/>
          <p:cNvSpPr/>
          <p:nvPr/>
        </p:nvSpPr>
        <p:spPr>
          <a:xfrm>
            <a:off x="5066371" y="176324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79" name="Ellipse 78"/>
          <p:cNvSpPr/>
          <p:nvPr/>
        </p:nvSpPr>
        <p:spPr>
          <a:xfrm>
            <a:off x="4772862" y="439131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0" name="Ellipse 79"/>
          <p:cNvSpPr/>
          <p:nvPr/>
        </p:nvSpPr>
        <p:spPr>
          <a:xfrm>
            <a:off x="4772862" y="421997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1" name="Ellipse 80"/>
          <p:cNvSpPr/>
          <p:nvPr/>
        </p:nvSpPr>
        <p:spPr>
          <a:xfrm>
            <a:off x="4772862" y="4562167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2" name="Ellipse 81"/>
          <p:cNvSpPr/>
          <p:nvPr/>
        </p:nvSpPr>
        <p:spPr>
          <a:xfrm>
            <a:off x="4772862" y="1421053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3" name="Ellipse 82"/>
          <p:cNvSpPr/>
          <p:nvPr/>
        </p:nvSpPr>
        <p:spPr>
          <a:xfrm>
            <a:off x="4772862" y="1583139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84" name="Ellipse 83"/>
          <p:cNvSpPr/>
          <p:nvPr/>
        </p:nvSpPr>
        <p:spPr>
          <a:xfrm>
            <a:off x="4772862" y="1763241"/>
            <a:ext cx="81646" cy="83385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cxnSp>
        <p:nvCxnSpPr>
          <p:cNvPr id="85" name="Connecteur droit 84"/>
          <p:cNvCxnSpPr/>
          <p:nvPr/>
        </p:nvCxnSpPr>
        <p:spPr>
          <a:xfrm>
            <a:off x="2348458" y="4236829"/>
            <a:ext cx="0" cy="4169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6" name="Connecteur droit 85"/>
          <p:cNvCxnSpPr/>
          <p:nvPr/>
        </p:nvCxnSpPr>
        <p:spPr>
          <a:xfrm>
            <a:off x="2348458" y="1439382"/>
            <a:ext cx="0" cy="416927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88" name="ZoneTexte 87"/>
          <p:cNvSpPr txBox="1"/>
          <p:nvPr/>
        </p:nvSpPr>
        <p:spPr>
          <a:xfrm rot="16200000">
            <a:off x="2030774" y="2991368"/>
            <a:ext cx="918735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/>
              <a:t>Expression ratio</a:t>
            </a:r>
          </a:p>
        </p:txBody>
      </p:sp>
      <p:sp>
        <p:nvSpPr>
          <p:cNvPr id="89" name="ZoneTexte 88"/>
          <p:cNvSpPr txBox="1"/>
          <p:nvPr/>
        </p:nvSpPr>
        <p:spPr>
          <a:xfrm>
            <a:off x="2629264" y="3726841"/>
            <a:ext cx="247165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/>
              <a:t>0.5</a:t>
            </a:r>
          </a:p>
        </p:txBody>
      </p:sp>
      <p:sp>
        <p:nvSpPr>
          <p:cNvPr id="90" name="ZoneTexte 89"/>
          <p:cNvSpPr txBox="1"/>
          <p:nvPr/>
        </p:nvSpPr>
        <p:spPr>
          <a:xfrm>
            <a:off x="2653622" y="3225904"/>
            <a:ext cx="149795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/>
              <a:t>1</a:t>
            </a:r>
          </a:p>
        </p:txBody>
      </p:sp>
      <p:sp>
        <p:nvSpPr>
          <p:cNvPr id="91" name="ZoneTexte 90"/>
          <p:cNvSpPr txBox="1"/>
          <p:nvPr/>
        </p:nvSpPr>
        <p:spPr>
          <a:xfrm>
            <a:off x="2653622" y="2713067"/>
            <a:ext cx="149795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b="1" dirty="0"/>
              <a:t>2</a:t>
            </a:r>
          </a:p>
        </p:txBody>
      </p:sp>
      <p:sp>
        <p:nvSpPr>
          <p:cNvPr id="92" name="ZoneTexte 91"/>
          <p:cNvSpPr txBox="1"/>
          <p:nvPr/>
        </p:nvSpPr>
        <p:spPr>
          <a:xfrm>
            <a:off x="2653622" y="2217286"/>
            <a:ext cx="149795" cy="196288"/>
          </a:xfrm>
          <a:prstGeom prst="rect">
            <a:avLst/>
          </a:prstGeom>
          <a:noFill/>
        </p:spPr>
        <p:txBody>
          <a:bodyPr wrap="none" lIns="41989" tIns="20995" rIns="41989" bIns="20995" rtlCol="0">
            <a:spAutoFit/>
          </a:bodyPr>
          <a:lstStyle/>
          <a:p>
            <a:r>
              <a:rPr lang="en-US" sz="1000" dirty="0"/>
              <a:t>4</a:t>
            </a:r>
          </a:p>
        </p:txBody>
      </p:sp>
      <p:sp>
        <p:nvSpPr>
          <p:cNvPr id="93" name="Rectangle 92"/>
          <p:cNvSpPr/>
          <p:nvPr/>
        </p:nvSpPr>
        <p:spPr>
          <a:xfrm>
            <a:off x="1850425" y="2048977"/>
            <a:ext cx="3475836" cy="274561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sp>
        <p:nvSpPr>
          <p:cNvPr id="94" name="Rectangle 93"/>
          <p:cNvSpPr/>
          <p:nvPr/>
        </p:nvSpPr>
        <p:spPr>
          <a:xfrm>
            <a:off x="1850424" y="618968"/>
            <a:ext cx="3475837" cy="14300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1989" tIns="20995" rIns="41989" bIns="20995" rtlCol="0" anchor="ctr"/>
          <a:lstStyle/>
          <a:p>
            <a:pPr algn="ctr"/>
            <a:endParaRPr lang="en-US"/>
          </a:p>
        </p:txBody>
      </p:sp>
      <p:cxnSp>
        <p:nvCxnSpPr>
          <p:cNvPr id="95" name="Connecteur droit 94"/>
          <p:cNvCxnSpPr/>
          <p:nvPr/>
        </p:nvCxnSpPr>
        <p:spPr>
          <a:xfrm>
            <a:off x="2810494" y="2812266"/>
            <a:ext cx="2520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ZoneTexte 95"/>
          <p:cNvSpPr txBox="1"/>
          <p:nvPr/>
        </p:nvSpPr>
        <p:spPr>
          <a:xfrm>
            <a:off x="0" y="0"/>
            <a:ext cx="10567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Fig. S17A</a:t>
            </a:r>
            <a:endParaRPr lang="fr-FR" b="1" dirty="0"/>
          </a:p>
        </p:txBody>
      </p:sp>
      <p:pic>
        <p:nvPicPr>
          <p:cNvPr id="97" name="Image 96" descr="Une image contenant texte, carte&#10;&#10;Description générée automatiquement">
            <a:extLst>
              <a:ext uri="{FF2B5EF4-FFF2-40B4-BE49-F238E27FC236}">
                <a16:creationId xmlns:a16="http://schemas.microsoft.com/office/drawing/2014/main" id="{2566C970-40B1-401D-80DA-42763A8A06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672" y="5997323"/>
            <a:ext cx="6314536" cy="3005546"/>
          </a:xfrm>
          <a:prstGeom prst="rect">
            <a:avLst/>
          </a:prstGeom>
        </p:spPr>
      </p:pic>
      <p:sp>
        <p:nvSpPr>
          <p:cNvPr id="99" name="ZoneTexte 98"/>
          <p:cNvSpPr txBox="1"/>
          <p:nvPr/>
        </p:nvSpPr>
        <p:spPr>
          <a:xfrm>
            <a:off x="0" y="5289310"/>
            <a:ext cx="10430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Fig. S17B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15010849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r 1"/>
          <p:cNvGrpSpPr/>
          <p:nvPr/>
        </p:nvGrpSpPr>
        <p:grpSpPr>
          <a:xfrm>
            <a:off x="718547" y="309162"/>
            <a:ext cx="5420190" cy="4108563"/>
            <a:chOff x="372191" y="719626"/>
            <a:chExt cx="5420190" cy="4108563"/>
          </a:xfrm>
        </p:grpSpPr>
        <p:sp>
          <p:nvSpPr>
            <p:cNvPr id="177" name="ZoneTexte 176">
              <a:extLst>
                <a:ext uri="{FF2B5EF4-FFF2-40B4-BE49-F238E27FC236}">
                  <a16:creationId xmlns:a16="http://schemas.microsoft.com/office/drawing/2014/main" id="{510DE567-69A6-4B4D-9B65-944BE592C2B2}"/>
                </a:ext>
              </a:extLst>
            </p:cNvPr>
            <p:cNvSpPr txBox="1"/>
            <p:nvPr/>
          </p:nvSpPr>
          <p:spPr>
            <a:xfrm>
              <a:off x="3400807" y="1022823"/>
              <a:ext cx="1689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Growth starting point</a:t>
              </a:r>
            </a:p>
          </p:txBody>
        </p:sp>
        <p:grpSp>
          <p:nvGrpSpPr>
            <p:cNvPr id="178" name="Groupe 55">
              <a:extLst>
                <a:ext uri="{FF2B5EF4-FFF2-40B4-BE49-F238E27FC236}">
                  <a16:creationId xmlns:a16="http://schemas.microsoft.com/office/drawing/2014/main" id="{6FC1B6AB-F417-47E5-8F33-CE78667A2319}"/>
                </a:ext>
              </a:extLst>
            </p:cNvPr>
            <p:cNvGrpSpPr/>
            <p:nvPr/>
          </p:nvGrpSpPr>
          <p:grpSpPr>
            <a:xfrm>
              <a:off x="3272150" y="1106904"/>
              <a:ext cx="123962" cy="112909"/>
              <a:chOff x="1933111" y="3708683"/>
              <a:chExt cx="123962" cy="112910"/>
            </a:xfrm>
          </p:grpSpPr>
          <p:cxnSp>
            <p:nvCxnSpPr>
              <p:cNvPr id="274" name="Connecteur droit 273">
                <a:extLst>
                  <a:ext uri="{FF2B5EF4-FFF2-40B4-BE49-F238E27FC236}">
                    <a16:creationId xmlns:a16="http://schemas.microsoft.com/office/drawing/2014/main" id="{9AFE7E84-B784-4311-947D-C628F7737AF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5" name="Connecteur droit 274">
                <a:extLst>
                  <a:ext uri="{FF2B5EF4-FFF2-40B4-BE49-F238E27FC236}">
                    <a16:creationId xmlns:a16="http://schemas.microsoft.com/office/drawing/2014/main" id="{1D851C3B-D5DB-4FED-B31E-2682F734E21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9" name="Ellipse 178">
              <a:extLst>
                <a:ext uri="{FF2B5EF4-FFF2-40B4-BE49-F238E27FC236}">
                  <a16:creationId xmlns:a16="http://schemas.microsoft.com/office/drawing/2014/main" id="{E021F18B-5EE2-40A0-AB2D-119F3A363E37}"/>
                </a:ext>
              </a:extLst>
            </p:cNvPr>
            <p:cNvSpPr/>
            <p:nvPr/>
          </p:nvSpPr>
          <p:spPr>
            <a:xfrm>
              <a:off x="3225614" y="1356278"/>
              <a:ext cx="244805" cy="216345"/>
            </a:xfrm>
            <a:prstGeom prst="ellipse">
              <a:avLst/>
            </a:prstGeom>
            <a:solidFill>
              <a:srgbClr val="800040">
                <a:alpha val="75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0" name="Ellipse 179">
              <a:extLst>
                <a:ext uri="{FF2B5EF4-FFF2-40B4-BE49-F238E27FC236}">
                  <a16:creationId xmlns:a16="http://schemas.microsoft.com/office/drawing/2014/main" id="{79602910-3146-460F-B819-F709E9F90FAC}"/>
                </a:ext>
              </a:extLst>
            </p:cNvPr>
            <p:cNvSpPr/>
            <p:nvPr/>
          </p:nvSpPr>
          <p:spPr>
            <a:xfrm>
              <a:off x="3228217" y="1695696"/>
              <a:ext cx="244805" cy="216345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1" name="Ellipse 180">
              <a:extLst>
                <a:ext uri="{FF2B5EF4-FFF2-40B4-BE49-F238E27FC236}">
                  <a16:creationId xmlns:a16="http://schemas.microsoft.com/office/drawing/2014/main" id="{CC25A695-D674-4BE9-A707-00C68D916F4E}"/>
                </a:ext>
              </a:extLst>
            </p:cNvPr>
            <p:cNvSpPr/>
            <p:nvPr/>
          </p:nvSpPr>
          <p:spPr>
            <a:xfrm>
              <a:off x="3225613" y="2024585"/>
              <a:ext cx="244805" cy="216345"/>
            </a:xfrm>
            <a:prstGeom prst="ellipse">
              <a:avLst/>
            </a:prstGeom>
            <a:solidFill>
              <a:srgbClr val="008000">
                <a:alpha val="75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82" name="ZoneTexte 181">
              <a:extLst>
                <a:ext uri="{FF2B5EF4-FFF2-40B4-BE49-F238E27FC236}">
                  <a16:creationId xmlns:a16="http://schemas.microsoft.com/office/drawing/2014/main" id="{E9413A75-A054-4036-A388-39D31F8D74D9}"/>
                </a:ext>
              </a:extLst>
            </p:cNvPr>
            <p:cNvSpPr txBox="1"/>
            <p:nvPr/>
          </p:nvSpPr>
          <p:spPr>
            <a:xfrm>
              <a:off x="3470417" y="1320837"/>
              <a:ext cx="1941766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Stationary phase, plug#3</a:t>
              </a:r>
            </a:p>
          </p:txBody>
        </p:sp>
        <p:sp>
          <p:nvSpPr>
            <p:cNvPr id="183" name="ZoneTexte 182">
              <a:extLst>
                <a:ext uri="{FF2B5EF4-FFF2-40B4-BE49-F238E27FC236}">
                  <a16:creationId xmlns:a16="http://schemas.microsoft.com/office/drawing/2014/main" id="{D78E8E7C-839D-4865-BE9D-ADD8B6361411}"/>
                </a:ext>
              </a:extLst>
            </p:cNvPr>
            <p:cNvSpPr txBox="1"/>
            <p:nvPr/>
          </p:nvSpPr>
          <p:spPr>
            <a:xfrm>
              <a:off x="3470417" y="1618850"/>
              <a:ext cx="211835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Edge, stationary phase, plug#2</a:t>
              </a:r>
            </a:p>
            <a:p>
              <a:endParaRPr lang="en-GB" sz="1200" dirty="0"/>
            </a:p>
          </p:txBody>
        </p:sp>
        <p:sp>
          <p:nvSpPr>
            <p:cNvPr id="184" name="ZoneTexte 183">
              <a:extLst>
                <a:ext uri="{FF2B5EF4-FFF2-40B4-BE49-F238E27FC236}">
                  <a16:creationId xmlns:a16="http://schemas.microsoft.com/office/drawing/2014/main" id="{D6283420-2BFE-4C90-B981-50AD4C10D497}"/>
                </a:ext>
              </a:extLst>
            </p:cNvPr>
            <p:cNvSpPr txBox="1"/>
            <p:nvPr/>
          </p:nvSpPr>
          <p:spPr>
            <a:xfrm>
              <a:off x="3470417" y="1988885"/>
              <a:ext cx="16891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200" dirty="0"/>
                <a:t>Growing phase, plug#1</a:t>
              </a:r>
            </a:p>
          </p:txBody>
        </p:sp>
        <p:cxnSp>
          <p:nvCxnSpPr>
            <p:cNvPr id="185" name="Connecteur droit avec flèche 184">
              <a:extLst>
                <a:ext uri="{FF2B5EF4-FFF2-40B4-BE49-F238E27FC236}">
                  <a16:creationId xmlns:a16="http://schemas.microsoft.com/office/drawing/2014/main" id="{F6BBF55B-1925-4313-9D1D-41ABD1FFC4C4}"/>
                </a:ext>
              </a:extLst>
            </p:cNvPr>
            <p:cNvCxnSpPr>
              <a:cxnSpLocks/>
            </p:cNvCxnSpPr>
            <p:nvPr/>
          </p:nvCxnSpPr>
          <p:spPr>
            <a:xfrm>
              <a:off x="984666" y="1349135"/>
              <a:ext cx="0" cy="1025135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6" name="ZoneTexte 185">
              <a:extLst>
                <a:ext uri="{FF2B5EF4-FFF2-40B4-BE49-F238E27FC236}">
                  <a16:creationId xmlns:a16="http://schemas.microsoft.com/office/drawing/2014/main" id="{92C41DE9-BB21-4381-9270-3206A31257A0}"/>
                </a:ext>
              </a:extLst>
            </p:cNvPr>
            <p:cNvSpPr txBox="1"/>
            <p:nvPr/>
          </p:nvSpPr>
          <p:spPr>
            <a:xfrm>
              <a:off x="494570" y="1220415"/>
              <a:ext cx="50611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/>
                <a:t>0 day</a:t>
              </a:r>
            </a:p>
          </p:txBody>
        </p:sp>
        <p:sp>
          <p:nvSpPr>
            <p:cNvPr id="187" name="ZoneTexte 186">
              <a:extLst>
                <a:ext uri="{FF2B5EF4-FFF2-40B4-BE49-F238E27FC236}">
                  <a16:creationId xmlns:a16="http://schemas.microsoft.com/office/drawing/2014/main" id="{641A72F0-1250-492E-97E9-497DD6779405}"/>
                </a:ext>
              </a:extLst>
            </p:cNvPr>
            <p:cNvSpPr txBox="1"/>
            <p:nvPr/>
          </p:nvSpPr>
          <p:spPr>
            <a:xfrm>
              <a:off x="372191" y="2197042"/>
              <a:ext cx="61173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100" b="1" dirty="0"/>
                <a:t>8 days</a:t>
              </a:r>
            </a:p>
          </p:txBody>
        </p:sp>
        <p:cxnSp>
          <p:nvCxnSpPr>
            <p:cNvPr id="188" name="Connecteur droit avec flèche 187">
              <a:extLst>
                <a:ext uri="{FF2B5EF4-FFF2-40B4-BE49-F238E27FC236}">
                  <a16:creationId xmlns:a16="http://schemas.microsoft.com/office/drawing/2014/main" id="{94932724-2CC2-4E21-90A3-A404689154C5}"/>
                </a:ext>
              </a:extLst>
            </p:cNvPr>
            <p:cNvCxnSpPr>
              <a:cxnSpLocks/>
            </p:cNvCxnSpPr>
            <p:nvPr/>
          </p:nvCxnSpPr>
          <p:spPr>
            <a:xfrm>
              <a:off x="1992313" y="2646075"/>
              <a:ext cx="0" cy="393701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9" name="Ellipse 188">
              <a:extLst>
                <a:ext uri="{FF2B5EF4-FFF2-40B4-BE49-F238E27FC236}">
                  <a16:creationId xmlns:a16="http://schemas.microsoft.com/office/drawing/2014/main" id="{097BF20C-1EBC-4773-8676-ED8EBF177EB8}"/>
                </a:ext>
              </a:extLst>
            </p:cNvPr>
            <p:cNvSpPr/>
            <p:nvPr/>
          </p:nvSpPr>
          <p:spPr>
            <a:xfrm>
              <a:off x="1181417" y="3235590"/>
              <a:ext cx="1627482" cy="158714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0" name="Ellipse 189">
              <a:extLst>
                <a:ext uri="{FF2B5EF4-FFF2-40B4-BE49-F238E27FC236}">
                  <a16:creationId xmlns:a16="http://schemas.microsoft.com/office/drawing/2014/main" id="{63510105-F5C8-4B55-9E34-176C5C234C13}"/>
                </a:ext>
              </a:extLst>
            </p:cNvPr>
            <p:cNvSpPr/>
            <p:nvPr/>
          </p:nvSpPr>
          <p:spPr>
            <a:xfrm>
              <a:off x="1481335" y="3351076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1" name="Ellipse 190">
              <a:extLst>
                <a:ext uri="{FF2B5EF4-FFF2-40B4-BE49-F238E27FC236}">
                  <a16:creationId xmlns:a16="http://schemas.microsoft.com/office/drawing/2014/main" id="{44AB31EE-7CD1-4BFA-927A-D070E0E81E01}"/>
                </a:ext>
              </a:extLst>
            </p:cNvPr>
            <p:cNvSpPr/>
            <p:nvPr/>
          </p:nvSpPr>
          <p:spPr>
            <a:xfrm>
              <a:off x="1481335" y="3816880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2" name="Ellipse 191">
              <a:extLst>
                <a:ext uri="{FF2B5EF4-FFF2-40B4-BE49-F238E27FC236}">
                  <a16:creationId xmlns:a16="http://schemas.microsoft.com/office/drawing/2014/main" id="{C1440501-2005-4257-A845-F327AE4A8818}"/>
                </a:ext>
              </a:extLst>
            </p:cNvPr>
            <p:cNvSpPr/>
            <p:nvPr/>
          </p:nvSpPr>
          <p:spPr>
            <a:xfrm>
              <a:off x="1481335" y="4315383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3" name="Ellipse 192">
              <a:extLst>
                <a:ext uri="{FF2B5EF4-FFF2-40B4-BE49-F238E27FC236}">
                  <a16:creationId xmlns:a16="http://schemas.microsoft.com/office/drawing/2014/main" id="{20E93DC9-34BF-4816-85A7-A27DF3BBD797}"/>
                </a:ext>
              </a:extLst>
            </p:cNvPr>
            <p:cNvSpPr/>
            <p:nvPr/>
          </p:nvSpPr>
          <p:spPr>
            <a:xfrm>
              <a:off x="2060456" y="3351076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4" name="Ellipse 193">
              <a:extLst>
                <a:ext uri="{FF2B5EF4-FFF2-40B4-BE49-F238E27FC236}">
                  <a16:creationId xmlns:a16="http://schemas.microsoft.com/office/drawing/2014/main" id="{4E11D3FF-8F73-4881-8976-662D9B676FA0}"/>
                </a:ext>
              </a:extLst>
            </p:cNvPr>
            <p:cNvSpPr/>
            <p:nvPr/>
          </p:nvSpPr>
          <p:spPr>
            <a:xfrm>
              <a:off x="2060456" y="3816880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95" name="Ellipse 194">
              <a:extLst>
                <a:ext uri="{FF2B5EF4-FFF2-40B4-BE49-F238E27FC236}">
                  <a16:creationId xmlns:a16="http://schemas.microsoft.com/office/drawing/2014/main" id="{BB592FC9-C0C1-42FA-84A5-E0AF6FDB73A8}"/>
                </a:ext>
              </a:extLst>
            </p:cNvPr>
            <p:cNvSpPr/>
            <p:nvPr/>
          </p:nvSpPr>
          <p:spPr>
            <a:xfrm>
              <a:off x="2060456" y="4315383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196" name="Groupe 92">
              <a:extLst>
                <a:ext uri="{FF2B5EF4-FFF2-40B4-BE49-F238E27FC236}">
                  <a16:creationId xmlns:a16="http://schemas.microsoft.com/office/drawing/2014/main" id="{9702C6F0-0BEC-4862-BE96-406D323FE51D}"/>
                </a:ext>
              </a:extLst>
            </p:cNvPr>
            <p:cNvGrpSpPr/>
            <p:nvPr/>
          </p:nvGrpSpPr>
          <p:grpSpPr>
            <a:xfrm>
              <a:off x="1655545" y="3518194"/>
              <a:ext cx="99170" cy="90328"/>
              <a:chOff x="1933111" y="3708683"/>
              <a:chExt cx="123962" cy="112910"/>
            </a:xfrm>
          </p:grpSpPr>
          <p:cxnSp>
            <p:nvCxnSpPr>
              <p:cNvPr id="272" name="Connecteur droit 271">
                <a:extLst>
                  <a:ext uri="{FF2B5EF4-FFF2-40B4-BE49-F238E27FC236}">
                    <a16:creationId xmlns:a16="http://schemas.microsoft.com/office/drawing/2014/main" id="{10ACADFB-6F8A-45C8-B995-889B34D75F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80004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3" name="Connecteur droit 272">
                <a:extLst>
                  <a:ext uri="{FF2B5EF4-FFF2-40B4-BE49-F238E27FC236}">
                    <a16:creationId xmlns:a16="http://schemas.microsoft.com/office/drawing/2014/main" id="{262E10E5-94DB-40CF-8062-6B3D5F156E1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80004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7" name="Groupe 93">
              <a:extLst>
                <a:ext uri="{FF2B5EF4-FFF2-40B4-BE49-F238E27FC236}">
                  <a16:creationId xmlns:a16="http://schemas.microsoft.com/office/drawing/2014/main" id="{C163F604-BCE3-4D22-AE31-61EA86C9CF4D}"/>
                </a:ext>
              </a:extLst>
            </p:cNvPr>
            <p:cNvGrpSpPr/>
            <p:nvPr/>
          </p:nvGrpSpPr>
          <p:grpSpPr>
            <a:xfrm>
              <a:off x="2220009" y="3518194"/>
              <a:ext cx="99170" cy="90328"/>
              <a:chOff x="1933111" y="3708683"/>
              <a:chExt cx="123962" cy="112910"/>
            </a:xfrm>
          </p:grpSpPr>
          <p:cxnSp>
            <p:nvCxnSpPr>
              <p:cNvPr id="270" name="Connecteur droit 269">
                <a:extLst>
                  <a:ext uri="{FF2B5EF4-FFF2-40B4-BE49-F238E27FC236}">
                    <a16:creationId xmlns:a16="http://schemas.microsoft.com/office/drawing/2014/main" id="{FEF7296E-B064-4574-B858-4A4465C88116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80004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1" name="Connecteur droit 270">
                <a:extLst>
                  <a:ext uri="{FF2B5EF4-FFF2-40B4-BE49-F238E27FC236}">
                    <a16:creationId xmlns:a16="http://schemas.microsoft.com/office/drawing/2014/main" id="{E861E6A9-590F-4525-A53D-11EBAA42954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80004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8" name="Groupe 94">
              <a:extLst>
                <a:ext uri="{FF2B5EF4-FFF2-40B4-BE49-F238E27FC236}">
                  <a16:creationId xmlns:a16="http://schemas.microsoft.com/office/drawing/2014/main" id="{0B840EDE-950D-40F1-99A4-60FE0959CA44}"/>
                </a:ext>
              </a:extLst>
            </p:cNvPr>
            <p:cNvGrpSpPr/>
            <p:nvPr/>
          </p:nvGrpSpPr>
          <p:grpSpPr>
            <a:xfrm>
              <a:off x="1655545" y="3974407"/>
              <a:ext cx="99170" cy="90328"/>
              <a:chOff x="1933111" y="3708683"/>
              <a:chExt cx="123962" cy="112910"/>
            </a:xfrm>
          </p:grpSpPr>
          <p:cxnSp>
            <p:nvCxnSpPr>
              <p:cNvPr id="268" name="Connecteur droit 267">
                <a:extLst>
                  <a:ext uri="{FF2B5EF4-FFF2-40B4-BE49-F238E27FC236}">
                    <a16:creationId xmlns:a16="http://schemas.microsoft.com/office/drawing/2014/main" id="{C87A1294-A1A2-4A0D-BCEA-5F10D144F65D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9" name="Connecteur droit 268">
                <a:extLst>
                  <a:ext uri="{FF2B5EF4-FFF2-40B4-BE49-F238E27FC236}">
                    <a16:creationId xmlns:a16="http://schemas.microsoft.com/office/drawing/2014/main" id="{0A140D14-EB29-45CA-9073-E8954E6D616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9" name="Groupe 95">
              <a:extLst>
                <a:ext uri="{FF2B5EF4-FFF2-40B4-BE49-F238E27FC236}">
                  <a16:creationId xmlns:a16="http://schemas.microsoft.com/office/drawing/2014/main" id="{94D8052E-9363-4DD8-BEA4-97C4CF022D6D}"/>
                </a:ext>
              </a:extLst>
            </p:cNvPr>
            <p:cNvGrpSpPr/>
            <p:nvPr/>
          </p:nvGrpSpPr>
          <p:grpSpPr>
            <a:xfrm>
              <a:off x="2220009" y="3974407"/>
              <a:ext cx="99170" cy="90328"/>
              <a:chOff x="1933111" y="3708683"/>
              <a:chExt cx="123962" cy="112910"/>
            </a:xfrm>
          </p:grpSpPr>
          <p:cxnSp>
            <p:nvCxnSpPr>
              <p:cNvPr id="266" name="Connecteur droit 265">
                <a:extLst>
                  <a:ext uri="{FF2B5EF4-FFF2-40B4-BE49-F238E27FC236}">
                    <a16:creationId xmlns:a16="http://schemas.microsoft.com/office/drawing/2014/main" id="{D1961D30-0545-4CBD-A012-DF18629AABB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7" name="Connecteur droit 266">
                <a:extLst>
                  <a:ext uri="{FF2B5EF4-FFF2-40B4-BE49-F238E27FC236}">
                    <a16:creationId xmlns:a16="http://schemas.microsoft.com/office/drawing/2014/main" id="{B9E865E1-3CF5-4435-AE0F-D87FF3B88A8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chemeClr val="accent2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0" name="Groupe 98">
              <a:extLst>
                <a:ext uri="{FF2B5EF4-FFF2-40B4-BE49-F238E27FC236}">
                  <a16:creationId xmlns:a16="http://schemas.microsoft.com/office/drawing/2014/main" id="{E9370A6C-831B-4D2C-AD7D-5886615A2CF8}"/>
                </a:ext>
              </a:extLst>
            </p:cNvPr>
            <p:cNvGrpSpPr/>
            <p:nvPr/>
          </p:nvGrpSpPr>
          <p:grpSpPr>
            <a:xfrm>
              <a:off x="1655545" y="4487487"/>
              <a:ext cx="99170" cy="90328"/>
              <a:chOff x="1933111" y="3708683"/>
              <a:chExt cx="123962" cy="112910"/>
            </a:xfrm>
          </p:grpSpPr>
          <p:cxnSp>
            <p:nvCxnSpPr>
              <p:cNvPr id="264" name="Connecteur droit 263">
                <a:extLst>
                  <a:ext uri="{FF2B5EF4-FFF2-40B4-BE49-F238E27FC236}">
                    <a16:creationId xmlns:a16="http://schemas.microsoft.com/office/drawing/2014/main" id="{13198546-C59D-4828-8A55-4FB7F69507B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5" name="Connecteur droit 264">
                <a:extLst>
                  <a:ext uri="{FF2B5EF4-FFF2-40B4-BE49-F238E27FC236}">
                    <a16:creationId xmlns:a16="http://schemas.microsoft.com/office/drawing/2014/main" id="{3848AE27-463A-4ADB-A793-8DE1A34D828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1" name="Groupe 99">
              <a:extLst>
                <a:ext uri="{FF2B5EF4-FFF2-40B4-BE49-F238E27FC236}">
                  <a16:creationId xmlns:a16="http://schemas.microsoft.com/office/drawing/2014/main" id="{64E36A50-0EE8-4AAF-88D2-6371C0BE85DA}"/>
                </a:ext>
              </a:extLst>
            </p:cNvPr>
            <p:cNvGrpSpPr/>
            <p:nvPr/>
          </p:nvGrpSpPr>
          <p:grpSpPr>
            <a:xfrm>
              <a:off x="2220009" y="4487487"/>
              <a:ext cx="99170" cy="90328"/>
              <a:chOff x="1933111" y="3708683"/>
              <a:chExt cx="123962" cy="112910"/>
            </a:xfrm>
          </p:grpSpPr>
          <p:cxnSp>
            <p:nvCxnSpPr>
              <p:cNvPr id="262" name="Connecteur droit 261">
                <a:extLst>
                  <a:ext uri="{FF2B5EF4-FFF2-40B4-BE49-F238E27FC236}">
                    <a16:creationId xmlns:a16="http://schemas.microsoft.com/office/drawing/2014/main" id="{23028E13-792F-40ED-8C67-0F9625C79B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3" name="Connecteur droit 262">
                <a:extLst>
                  <a:ext uri="{FF2B5EF4-FFF2-40B4-BE49-F238E27FC236}">
                    <a16:creationId xmlns:a16="http://schemas.microsoft.com/office/drawing/2014/main" id="{7B525D9E-8DAF-4642-955C-0CC87DC9AB9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02" name="Ellipse 201">
              <a:extLst>
                <a:ext uri="{FF2B5EF4-FFF2-40B4-BE49-F238E27FC236}">
                  <a16:creationId xmlns:a16="http://schemas.microsoft.com/office/drawing/2014/main" id="{0ACE75B8-583E-4D48-81C1-868CDEC6F18E}"/>
                </a:ext>
              </a:extLst>
            </p:cNvPr>
            <p:cNvSpPr/>
            <p:nvPr/>
          </p:nvSpPr>
          <p:spPr>
            <a:xfrm>
              <a:off x="1455247" y="3404557"/>
              <a:ext cx="73923" cy="343964"/>
            </a:xfrm>
            <a:prstGeom prst="ellipse">
              <a:avLst/>
            </a:prstGeom>
            <a:solidFill>
              <a:srgbClr val="008000">
                <a:alpha val="75000"/>
              </a:srgbClr>
            </a:solidFill>
            <a:ln w="63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3" name="Ellipse 202">
              <a:extLst>
                <a:ext uri="{FF2B5EF4-FFF2-40B4-BE49-F238E27FC236}">
                  <a16:creationId xmlns:a16="http://schemas.microsoft.com/office/drawing/2014/main" id="{A178934A-0238-4594-B064-7973A7784905}"/>
                </a:ext>
              </a:extLst>
            </p:cNvPr>
            <p:cNvSpPr/>
            <p:nvPr/>
          </p:nvSpPr>
          <p:spPr>
            <a:xfrm>
              <a:off x="1455247" y="3881813"/>
              <a:ext cx="73923" cy="343964"/>
            </a:xfrm>
            <a:prstGeom prst="ellipse">
              <a:avLst/>
            </a:prstGeom>
            <a:solidFill>
              <a:srgbClr val="008000">
                <a:alpha val="75000"/>
              </a:srgbClr>
            </a:solidFill>
            <a:ln w="63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4" name="Ellipse 203">
              <a:extLst>
                <a:ext uri="{FF2B5EF4-FFF2-40B4-BE49-F238E27FC236}">
                  <a16:creationId xmlns:a16="http://schemas.microsoft.com/office/drawing/2014/main" id="{0ECB8D3C-3614-459B-9ED1-56A323619EDD}"/>
                </a:ext>
              </a:extLst>
            </p:cNvPr>
            <p:cNvSpPr/>
            <p:nvPr/>
          </p:nvSpPr>
          <p:spPr>
            <a:xfrm>
              <a:off x="1471059" y="4355683"/>
              <a:ext cx="73923" cy="343964"/>
            </a:xfrm>
            <a:prstGeom prst="ellipse">
              <a:avLst/>
            </a:prstGeom>
            <a:solidFill>
              <a:srgbClr val="008000">
                <a:alpha val="75000"/>
              </a:srgbClr>
            </a:solidFill>
            <a:ln w="63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5" name="Ellipse 204">
              <a:extLst>
                <a:ext uri="{FF2B5EF4-FFF2-40B4-BE49-F238E27FC236}">
                  <a16:creationId xmlns:a16="http://schemas.microsoft.com/office/drawing/2014/main" id="{B6D3B472-F164-4220-AC21-9CF68E7F39A1}"/>
                </a:ext>
              </a:extLst>
            </p:cNvPr>
            <p:cNvSpPr/>
            <p:nvPr/>
          </p:nvSpPr>
          <p:spPr>
            <a:xfrm>
              <a:off x="2435088" y="3391376"/>
              <a:ext cx="73923" cy="343964"/>
            </a:xfrm>
            <a:prstGeom prst="ellipse">
              <a:avLst/>
            </a:prstGeom>
            <a:solidFill>
              <a:srgbClr val="008000">
                <a:alpha val="75000"/>
              </a:srgbClr>
            </a:solidFill>
            <a:ln w="63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6" name="Ellipse 205">
              <a:extLst>
                <a:ext uri="{FF2B5EF4-FFF2-40B4-BE49-F238E27FC236}">
                  <a16:creationId xmlns:a16="http://schemas.microsoft.com/office/drawing/2014/main" id="{ED31374F-95DE-44F8-AD7E-32190F4C648A}"/>
                </a:ext>
              </a:extLst>
            </p:cNvPr>
            <p:cNvSpPr/>
            <p:nvPr/>
          </p:nvSpPr>
          <p:spPr>
            <a:xfrm>
              <a:off x="2431553" y="3867668"/>
              <a:ext cx="73923" cy="343964"/>
            </a:xfrm>
            <a:prstGeom prst="ellipse">
              <a:avLst/>
            </a:prstGeom>
            <a:solidFill>
              <a:srgbClr val="008000">
                <a:alpha val="75000"/>
              </a:srgbClr>
            </a:solidFill>
            <a:ln w="63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7" name="Ellipse 206">
              <a:extLst>
                <a:ext uri="{FF2B5EF4-FFF2-40B4-BE49-F238E27FC236}">
                  <a16:creationId xmlns:a16="http://schemas.microsoft.com/office/drawing/2014/main" id="{34948D01-A68B-468D-8D9B-4EE06313F393}"/>
                </a:ext>
              </a:extLst>
            </p:cNvPr>
            <p:cNvSpPr/>
            <p:nvPr/>
          </p:nvSpPr>
          <p:spPr>
            <a:xfrm>
              <a:off x="2435088" y="4353539"/>
              <a:ext cx="73923" cy="343964"/>
            </a:xfrm>
            <a:prstGeom prst="ellipse">
              <a:avLst/>
            </a:prstGeom>
            <a:solidFill>
              <a:srgbClr val="008000">
                <a:alpha val="75000"/>
              </a:srgbClr>
            </a:solidFill>
            <a:ln w="6350">
              <a:solidFill>
                <a:srgbClr val="008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08" name="ZoneTexte 207">
              <a:extLst>
                <a:ext uri="{FF2B5EF4-FFF2-40B4-BE49-F238E27FC236}">
                  <a16:creationId xmlns:a16="http://schemas.microsoft.com/office/drawing/2014/main" id="{C8B13AC1-C18A-464E-AA43-351C99689446}"/>
                </a:ext>
              </a:extLst>
            </p:cNvPr>
            <p:cNvSpPr txBox="1"/>
            <p:nvPr/>
          </p:nvSpPr>
          <p:spPr>
            <a:xfrm>
              <a:off x="1522710" y="3313038"/>
              <a:ext cx="3798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#3a</a:t>
              </a:r>
            </a:p>
          </p:txBody>
        </p:sp>
        <p:sp>
          <p:nvSpPr>
            <p:cNvPr id="209" name="ZoneTexte 208">
              <a:extLst>
                <a:ext uri="{FF2B5EF4-FFF2-40B4-BE49-F238E27FC236}">
                  <a16:creationId xmlns:a16="http://schemas.microsoft.com/office/drawing/2014/main" id="{781FEB2D-DF07-4613-AA21-513AFA112048}"/>
                </a:ext>
              </a:extLst>
            </p:cNvPr>
            <p:cNvSpPr txBox="1"/>
            <p:nvPr/>
          </p:nvSpPr>
          <p:spPr>
            <a:xfrm>
              <a:off x="2075720" y="3313038"/>
              <a:ext cx="39845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#3b</a:t>
              </a:r>
            </a:p>
          </p:txBody>
        </p:sp>
        <p:sp>
          <p:nvSpPr>
            <p:cNvPr id="210" name="ZoneTexte 209">
              <a:extLst>
                <a:ext uri="{FF2B5EF4-FFF2-40B4-BE49-F238E27FC236}">
                  <a16:creationId xmlns:a16="http://schemas.microsoft.com/office/drawing/2014/main" id="{3F3598C3-23ED-4D28-AE52-7E6D9C443898}"/>
                </a:ext>
              </a:extLst>
            </p:cNvPr>
            <p:cNvSpPr txBox="1"/>
            <p:nvPr/>
          </p:nvSpPr>
          <p:spPr>
            <a:xfrm>
              <a:off x="1514990" y="3781738"/>
              <a:ext cx="3798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#2a</a:t>
              </a:r>
            </a:p>
          </p:txBody>
        </p:sp>
        <p:sp>
          <p:nvSpPr>
            <p:cNvPr id="211" name="ZoneTexte 210">
              <a:extLst>
                <a:ext uri="{FF2B5EF4-FFF2-40B4-BE49-F238E27FC236}">
                  <a16:creationId xmlns:a16="http://schemas.microsoft.com/office/drawing/2014/main" id="{88E01728-87E2-4AAA-AFCA-2D3567CC28F7}"/>
                </a:ext>
              </a:extLst>
            </p:cNvPr>
            <p:cNvSpPr txBox="1"/>
            <p:nvPr/>
          </p:nvSpPr>
          <p:spPr>
            <a:xfrm>
              <a:off x="2069173" y="3774207"/>
              <a:ext cx="4073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#2b</a:t>
              </a:r>
            </a:p>
          </p:txBody>
        </p:sp>
        <p:sp>
          <p:nvSpPr>
            <p:cNvPr id="212" name="ZoneTexte 211">
              <a:extLst>
                <a:ext uri="{FF2B5EF4-FFF2-40B4-BE49-F238E27FC236}">
                  <a16:creationId xmlns:a16="http://schemas.microsoft.com/office/drawing/2014/main" id="{31B1E9B2-C4B5-4B30-AB81-DB048696E401}"/>
                </a:ext>
              </a:extLst>
            </p:cNvPr>
            <p:cNvSpPr txBox="1"/>
            <p:nvPr/>
          </p:nvSpPr>
          <p:spPr>
            <a:xfrm>
              <a:off x="1503222" y="4276410"/>
              <a:ext cx="43233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#1a</a:t>
              </a:r>
            </a:p>
          </p:txBody>
        </p:sp>
        <p:sp>
          <p:nvSpPr>
            <p:cNvPr id="213" name="ZoneTexte 212">
              <a:extLst>
                <a:ext uri="{FF2B5EF4-FFF2-40B4-BE49-F238E27FC236}">
                  <a16:creationId xmlns:a16="http://schemas.microsoft.com/office/drawing/2014/main" id="{B69C8D39-BF41-49AF-BEB2-97D445396D14}"/>
                </a:ext>
              </a:extLst>
            </p:cNvPr>
            <p:cNvSpPr txBox="1"/>
            <p:nvPr/>
          </p:nvSpPr>
          <p:spPr>
            <a:xfrm>
              <a:off x="2067111" y="4281421"/>
              <a:ext cx="40363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#1b</a:t>
              </a:r>
            </a:p>
          </p:txBody>
        </p:sp>
        <p:sp>
          <p:nvSpPr>
            <p:cNvPr id="214" name="ZoneTexte 213">
              <a:extLst>
                <a:ext uri="{FF2B5EF4-FFF2-40B4-BE49-F238E27FC236}">
                  <a16:creationId xmlns:a16="http://schemas.microsoft.com/office/drawing/2014/main" id="{6008BAE5-2814-409B-AF81-086E12A1D219}"/>
                </a:ext>
              </a:extLst>
            </p:cNvPr>
            <p:cNvSpPr txBox="1"/>
            <p:nvPr/>
          </p:nvSpPr>
          <p:spPr>
            <a:xfrm>
              <a:off x="543125" y="3867668"/>
              <a:ext cx="677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/>
                <a:t>3 Days</a:t>
              </a:r>
            </a:p>
          </p:txBody>
        </p:sp>
        <p:sp>
          <p:nvSpPr>
            <p:cNvPr id="215" name="Ellipse 214">
              <a:extLst>
                <a:ext uri="{FF2B5EF4-FFF2-40B4-BE49-F238E27FC236}">
                  <a16:creationId xmlns:a16="http://schemas.microsoft.com/office/drawing/2014/main" id="{C643FE05-3E82-44E8-B823-FAE912F8FA2C}"/>
                </a:ext>
              </a:extLst>
            </p:cNvPr>
            <p:cNvSpPr/>
            <p:nvPr/>
          </p:nvSpPr>
          <p:spPr>
            <a:xfrm>
              <a:off x="3574596" y="3241046"/>
              <a:ext cx="1627482" cy="158714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6" name="Ellipse 215">
              <a:extLst>
                <a:ext uri="{FF2B5EF4-FFF2-40B4-BE49-F238E27FC236}">
                  <a16:creationId xmlns:a16="http://schemas.microsoft.com/office/drawing/2014/main" id="{F75ECAFA-3E3E-4C25-BE56-AE10DEAEFE70}"/>
                </a:ext>
              </a:extLst>
            </p:cNvPr>
            <p:cNvSpPr/>
            <p:nvPr/>
          </p:nvSpPr>
          <p:spPr>
            <a:xfrm>
              <a:off x="3874514" y="3356532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7" name="Ellipse 216">
              <a:extLst>
                <a:ext uri="{FF2B5EF4-FFF2-40B4-BE49-F238E27FC236}">
                  <a16:creationId xmlns:a16="http://schemas.microsoft.com/office/drawing/2014/main" id="{0DD1C341-08D2-4325-B3C1-89327F553C7B}"/>
                </a:ext>
              </a:extLst>
            </p:cNvPr>
            <p:cNvSpPr/>
            <p:nvPr/>
          </p:nvSpPr>
          <p:spPr>
            <a:xfrm>
              <a:off x="3874514" y="3822336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8" name="Ellipse 217">
              <a:extLst>
                <a:ext uri="{FF2B5EF4-FFF2-40B4-BE49-F238E27FC236}">
                  <a16:creationId xmlns:a16="http://schemas.microsoft.com/office/drawing/2014/main" id="{B5E36E9E-BAE5-45F0-8818-19AA5EAB6B9B}"/>
                </a:ext>
              </a:extLst>
            </p:cNvPr>
            <p:cNvSpPr/>
            <p:nvPr/>
          </p:nvSpPr>
          <p:spPr>
            <a:xfrm>
              <a:off x="3874514" y="4320839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19" name="Ellipse 218">
              <a:extLst>
                <a:ext uri="{FF2B5EF4-FFF2-40B4-BE49-F238E27FC236}">
                  <a16:creationId xmlns:a16="http://schemas.microsoft.com/office/drawing/2014/main" id="{997C9B8F-8094-40BE-A464-3486C4AF898D}"/>
                </a:ext>
              </a:extLst>
            </p:cNvPr>
            <p:cNvSpPr/>
            <p:nvPr/>
          </p:nvSpPr>
          <p:spPr>
            <a:xfrm>
              <a:off x="4453635" y="3356532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0" name="Ellipse 219">
              <a:extLst>
                <a:ext uri="{FF2B5EF4-FFF2-40B4-BE49-F238E27FC236}">
                  <a16:creationId xmlns:a16="http://schemas.microsoft.com/office/drawing/2014/main" id="{0AB7115D-5CBD-4FFC-858E-ACC2570E0AB0}"/>
                </a:ext>
              </a:extLst>
            </p:cNvPr>
            <p:cNvSpPr/>
            <p:nvPr/>
          </p:nvSpPr>
          <p:spPr>
            <a:xfrm>
              <a:off x="4453635" y="3822336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21" name="Ellipse 220">
              <a:extLst>
                <a:ext uri="{FF2B5EF4-FFF2-40B4-BE49-F238E27FC236}">
                  <a16:creationId xmlns:a16="http://schemas.microsoft.com/office/drawing/2014/main" id="{4A7D4148-95E1-4AB9-95B1-DA1B17C77669}"/>
                </a:ext>
              </a:extLst>
            </p:cNvPr>
            <p:cNvSpPr/>
            <p:nvPr/>
          </p:nvSpPr>
          <p:spPr>
            <a:xfrm>
              <a:off x="4453635" y="4320839"/>
              <a:ext cx="442703" cy="424563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22" name="Groupe 120">
              <a:extLst>
                <a:ext uri="{FF2B5EF4-FFF2-40B4-BE49-F238E27FC236}">
                  <a16:creationId xmlns:a16="http://schemas.microsoft.com/office/drawing/2014/main" id="{461A4F08-8694-4295-8DF9-B95DBD2F04F8}"/>
                </a:ext>
              </a:extLst>
            </p:cNvPr>
            <p:cNvGrpSpPr/>
            <p:nvPr/>
          </p:nvGrpSpPr>
          <p:grpSpPr>
            <a:xfrm>
              <a:off x="4048724" y="3523650"/>
              <a:ext cx="99170" cy="90328"/>
              <a:chOff x="1933111" y="3708683"/>
              <a:chExt cx="123962" cy="112910"/>
            </a:xfrm>
          </p:grpSpPr>
          <p:cxnSp>
            <p:nvCxnSpPr>
              <p:cNvPr id="260" name="Connecteur droit 259">
                <a:extLst>
                  <a:ext uri="{FF2B5EF4-FFF2-40B4-BE49-F238E27FC236}">
                    <a16:creationId xmlns:a16="http://schemas.microsoft.com/office/drawing/2014/main" id="{1A8B666D-63FB-4D14-AFA2-C5A62CE5CF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1" name="Connecteur droit 260">
                <a:extLst>
                  <a:ext uri="{FF2B5EF4-FFF2-40B4-BE49-F238E27FC236}">
                    <a16:creationId xmlns:a16="http://schemas.microsoft.com/office/drawing/2014/main" id="{344E5FF3-A956-49B5-9228-0E84B3525B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3" name="Groupe 121">
              <a:extLst>
                <a:ext uri="{FF2B5EF4-FFF2-40B4-BE49-F238E27FC236}">
                  <a16:creationId xmlns:a16="http://schemas.microsoft.com/office/drawing/2014/main" id="{7A34ABFF-DDA5-4F2B-881C-7DD6DD12645F}"/>
                </a:ext>
              </a:extLst>
            </p:cNvPr>
            <p:cNvGrpSpPr/>
            <p:nvPr/>
          </p:nvGrpSpPr>
          <p:grpSpPr>
            <a:xfrm>
              <a:off x="4613188" y="3523650"/>
              <a:ext cx="99170" cy="90328"/>
              <a:chOff x="1933111" y="3708683"/>
              <a:chExt cx="123962" cy="112910"/>
            </a:xfrm>
          </p:grpSpPr>
          <p:cxnSp>
            <p:nvCxnSpPr>
              <p:cNvPr id="258" name="Connecteur droit 257">
                <a:extLst>
                  <a:ext uri="{FF2B5EF4-FFF2-40B4-BE49-F238E27FC236}">
                    <a16:creationId xmlns:a16="http://schemas.microsoft.com/office/drawing/2014/main" id="{3A7FD4B7-9D0F-4FF5-AEB9-5C299826BFD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9" name="Connecteur droit 258">
                <a:extLst>
                  <a:ext uri="{FF2B5EF4-FFF2-40B4-BE49-F238E27FC236}">
                    <a16:creationId xmlns:a16="http://schemas.microsoft.com/office/drawing/2014/main" id="{AB412DE1-D210-4444-8281-FEA1B19F49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4" name="Groupe 122">
              <a:extLst>
                <a:ext uri="{FF2B5EF4-FFF2-40B4-BE49-F238E27FC236}">
                  <a16:creationId xmlns:a16="http://schemas.microsoft.com/office/drawing/2014/main" id="{936A01F5-4069-4A0A-A24F-B8F4D9C24908}"/>
                </a:ext>
              </a:extLst>
            </p:cNvPr>
            <p:cNvGrpSpPr/>
            <p:nvPr/>
          </p:nvGrpSpPr>
          <p:grpSpPr>
            <a:xfrm>
              <a:off x="4048724" y="3979863"/>
              <a:ext cx="99170" cy="90328"/>
              <a:chOff x="1933111" y="3708683"/>
              <a:chExt cx="123962" cy="112910"/>
            </a:xfrm>
          </p:grpSpPr>
          <p:cxnSp>
            <p:nvCxnSpPr>
              <p:cNvPr id="256" name="Connecteur droit 255">
                <a:extLst>
                  <a:ext uri="{FF2B5EF4-FFF2-40B4-BE49-F238E27FC236}">
                    <a16:creationId xmlns:a16="http://schemas.microsoft.com/office/drawing/2014/main" id="{9E70FDAC-807D-4F8D-A145-1874BC00F28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7" name="Connecteur droit 256">
                <a:extLst>
                  <a:ext uri="{FF2B5EF4-FFF2-40B4-BE49-F238E27FC236}">
                    <a16:creationId xmlns:a16="http://schemas.microsoft.com/office/drawing/2014/main" id="{FDC82011-AD72-4C22-907C-3FF70CDE280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5" name="Groupe 123">
              <a:extLst>
                <a:ext uri="{FF2B5EF4-FFF2-40B4-BE49-F238E27FC236}">
                  <a16:creationId xmlns:a16="http://schemas.microsoft.com/office/drawing/2014/main" id="{0117385B-DE31-444F-B324-E6E0675AE989}"/>
                </a:ext>
              </a:extLst>
            </p:cNvPr>
            <p:cNvGrpSpPr/>
            <p:nvPr/>
          </p:nvGrpSpPr>
          <p:grpSpPr>
            <a:xfrm>
              <a:off x="4613188" y="3979863"/>
              <a:ext cx="99170" cy="90328"/>
              <a:chOff x="1933111" y="3708683"/>
              <a:chExt cx="123962" cy="112910"/>
            </a:xfrm>
          </p:grpSpPr>
          <p:cxnSp>
            <p:nvCxnSpPr>
              <p:cNvPr id="254" name="Connecteur droit 253">
                <a:extLst>
                  <a:ext uri="{FF2B5EF4-FFF2-40B4-BE49-F238E27FC236}">
                    <a16:creationId xmlns:a16="http://schemas.microsoft.com/office/drawing/2014/main" id="{5DB4B6C6-9EB1-4445-9086-CA39E548F1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5" name="Connecteur droit 254">
                <a:extLst>
                  <a:ext uri="{FF2B5EF4-FFF2-40B4-BE49-F238E27FC236}">
                    <a16:creationId xmlns:a16="http://schemas.microsoft.com/office/drawing/2014/main" id="{BFFB31D4-1562-4E76-A12B-933F5AEEEE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6" name="Groupe 124">
              <a:extLst>
                <a:ext uri="{FF2B5EF4-FFF2-40B4-BE49-F238E27FC236}">
                  <a16:creationId xmlns:a16="http://schemas.microsoft.com/office/drawing/2014/main" id="{4AA601AA-A2EB-46B0-86EA-EEE12D27C4A6}"/>
                </a:ext>
              </a:extLst>
            </p:cNvPr>
            <p:cNvGrpSpPr/>
            <p:nvPr/>
          </p:nvGrpSpPr>
          <p:grpSpPr>
            <a:xfrm>
              <a:off x="4048724" y="4492943"/>
              <a:ext cx="99170" cy="90328"/>
              <a:chOff x="1933111" y="3708683"/>
              <a:chExt cx="123962" cy="112910"/>
            </a:xfrm>
          </p:grpSpPr>
          <p:cxnSp>
            <p:nvCxnSpPr>
              <p:cNvPr id="252" name="Connecteur droit 251">
                <a:extLst>
                  <a:ext uri="{FF2B5EF4-FFF2-40B4-BE49-F238E27FC236}">
                    <a16:creationId xmlns:a16="http://schemas.microsoft.com/office/drawing/2014/main" id="{8E8A839D-D4FA-414D-8028-35226BA8E7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3" name="Connecteur droit 252">
                <a:extLst>
                  <a:ext uri="{FF2B5EF4-FFF2-40B4-BE49-F238E27FC236}">
                    <a16:creationId xmlns:a16="http://schemas.microsoft.com/office/drawing/2014/main" id="{C9DEED11-6A2E-4486-9E5D-A0F5FFA2CCB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7" name="Groupe 125">
              <a:extLst>
                <a:ext uri="{FF2B5EF4-FFF2-40B4-BE49-F238E27FC236}">
                  <a16:creationId xmlns:a16="http://schemas.microsoft.com/office/drawing/2014/main" id="{FBA1D6F9-493B-42D9-A79D-64759FEA2FDC}"/>
                </a:ext>
              </a:extLst>
            </p:cNvPr>
            <p:cNvGrpSpPr/>
            <p:nvPr/>
          </p:nvGrpSpPr>
          <p:grpSpPr>
            <a:xfrm>
              <a:off x="4613188" y="4492943"/>
              <a:ext cx="99170" cy="90328"/>
              <a:chOff x="1933111" y="3708683"/>
              <a:chExt cx="123962" cy="112910"/>
            </a:xfrm>
          </p:grpSpPr>
          <p:cxnSp>
            <p:nvCxnSpPr>
              <p:cNvPr id="250" name="Connecteur droit 249">
                <a:extLst>
                  <a:ext uri="{FF2B5EF4-FFF2-40B4-BE49-F238E27FC236}">
                    <a16:creationId xmlns:a16="http://schemas.microsoft.com/office/drawing/2014/main" id="{A9E44B96-AC00-4B15-9F7D-FBD6623F28D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1" name="Connecteur droit 250">
                <a:extLst>
                  <a:ext uri="{FF2B5EF4-FFF2-40B4-BE49-F238E27FC236}">
                    <a16:creationId xmlns:a16="http://schemas.microsoft.com/office/drawing/2014/main" id="{39CB2C10-45AE-4376-A117-FD24655DA10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38100" cmpd="sng">
                <a:solidFill>
                  <a:srgbClr val="008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8" name="ZoneTexte 227">
              <a:extLst>
                <a:ext uri="{FF2B5EF4-FFF2-40B4-BE49-F238E27FC236}">
                  <a16:creationId xmlns:a16="http://schemas.microsoft.com/office/drawing/2014/main" id="{BED7EB22-BBE9-4505-B18B-BDA2F0F8B02F}"/>
                </a:ext>
              </a:extLst>
            </p:cNvPr>
            <p:cNvSpPr txBox="1"/>
            <p:nvPr/>
          </p:nvSpPr>
          <p:spPr>
            <a:xfrm>
              <a:off x="3887584" y="3315187"/>
              <a:ext cx="4188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#3a</a:t>
              </a:r>
            </a:p>
          </p:txBody>
        </p:sp>
        <p:sp>
          <p:nvSpPr>
            <p:cNvPr id="229" name="ZoneTexte 228">
              <a:extLst>
                <a:ext uri="{FF2B5EF4-FFF2-40B4-BE49-F238E27FC236}">
                  <a16:creationId xmlns:a16="http://schemas.microsoft.com/office/drawing/2014/main" id="{8B55DE20-165F-4A7D-B198-79FE05BCF55E}"/>
                </a:ext>
              </a:extLst>
            </p:cNvPr>
            <p:cNvSpPr txBox="1"/>
            <p:nvPr/>
          </p:nvSpPr>
          <p:spPr>
            <a:xfrm>
              <a:off x="4474580" y="3323711"/>
              <a:ext cx="38114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#3b</a:t>
              </a:r>
            </a:p>
          </p:txBody>
        </p:sp>
        <p:sp>
          <p:nvSpPr>
            <p:cNvPr id="230" name="ZoneTexte 229">
              <a:extLst>
                <a:ext uri="{FF2B5EF4-FFF2-40B4-BE49-F238E27FC236}">
                  <a16:creationId xmlns:a16="http://schemas.microsoft.com/office/drawing/2014/main" id="{E7E9CE50-F770-4B23-91C2-D0688AD5AB82}"/>
                </a:ext>
              </a:extLst>
            </p:cNvPr>
            <p:cNvSpPr txBox="1"/>
            <p:nvPr/>
          </p:nvSpPr>
          <p:spPr>
            <a:xfrm>
              <a:off x="3909000" y="3781095"/>
              <a:ext cx="382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#2a</a:t>
              </a:r>
            </a:p>
          </p:txBody>
        </p:sp>
        <p:sp>
          <p:nvSpPr>
            <p:cNvPr id="231" name="ZoneTexte 230">
              <a:extLst>
                <a:ext uri="{FF2B5EF4-FFF2-40B4-BE49-F238E27FC236}">
                  <a16:creationId xmlns:a16="http://schemas.microsoft.com/office/drawing/2014/main" id="{A393C314-9271-42EC-BAA1-623F6A015AF9}"/>
                </a:ext>
              </a:extLst>
            </p:cNvPr>
            <p:cNvSpPr txBox="1"/>
            <p:nvPr/>
          </p:nvSpPr>
          <p:spPr>
            <a:xfrm>
              <a:off x="4441965" y="3779904"/>
              <a:ext cx="4460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#2b</a:t>
              </a:r>
            </a:p>
          </p:txBody>
        </p:sp>
        <p:sp>
          <p:nvSpPr>
            <p:cNvPr id="232" name="ZoneTexte 231">
              <a:extLst>
                <a:ext uri="{FF2B5EF4-FFF2-40B4-BE49-F238E27FC236}">
                  <a16:creationId xmlns:a16="http://schemas.microsoft.com/office/drawing/2014/main" id="{197BD4E4-A2F3-4DE9-A4A8-5F3AEA78330F}"/>
                </a:ext>
              </a:extLst>
            </p:cNvPr>
            <p:cNvSpPr txBox="1"/>
            <p:nvPr/>
          </p:nvSpPr>
          <p:spPr>
            <a:xfrm>
              <a:off x="3907352" y="4290168"/>
              <a:ext cx="3820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#1a</a:t>
              </a:r>
            </a:p>
          </p:txBody>
        </p:sp>
        <p:sp>
          <p:nvSpPr>
            <p:cNvPr id="233" name="ZoneTexte 232">
              <a:extLst>
                <a:ext uri="{FF2B5EF4-FFF2-40B4-BE49-F238E27FC236}">
                  <a16:creationId xmlns:a16="http://schemas.microsoft.com/office/drawing/2014/main" id="{DDF506EC-E69D-43F1-9A12-E83D95BCC789}"/>
                </a:ext>
              </a:extLst>
            </p:cNvPr>
            <p:cNvSpPr txBox="1"/>
            <p:nvPr/>
          </p:nvSpPr>
          <p:spPr>
            <a:xfrm>
              <a:off x="4470318" y="4288631"/>
              <a:ext cx="381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/>
                <a:t>#1b</a:t>
              </a:r>
            </a:p>
          </p:txBody>
        </p:sp>
        <p:sp>
          <p:nvSpPr>
            <p:cNvPr id="234" name="ZoneTexte 233">
              <a:extLst>
                <a:ext uri="{FF2B5EF4-FFF2-40B4-BE49-F238E27FC236}">
                  <a16:creationId xmlns:a16="http://schemas.microsoft.com/office/drawing/2014/main" id="{34EB9606-41A9-48AF-8147-89F2C4335F61}"/>
                </a:ext>
              </a:extLst>
            </p:cNvPr>
            <p:cNvSpPr txBox="1"/>
            <p:nvPr/>
          </p:nvSpPr>
          <p:spPr>
            <a:xfrm>
              <a:off x="5114806" y="3881289"/>
              <a:ext cx="677575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100" b="1" dirty="0"/>
                <a:t>3 Days</a:t>
              </a:r>
            </a:p>
          </p:txBody>
        </p:sp>
        <p:sp>
          <p:nvSpPr>
            <p:cNvPr id="235" name="Ellipse 234">
              <a:extLst>
                <a:ext uri="{FF2B5EF4-FFF2-40B4-BE49-F238E27FC236}">
                  <a16:creationId xmlns:a16="http://schemas.microsoft.com/office/drawing/2014/main" id="{B9EF43D7-7B3B-4B17-9F46-7638AC25D452}"/>
                </a:ext>
              </a:extLst>
            </p:cNvPr>
            <p:cNvSpPr/>
            <p:nvPr/>
          </p:nvSpPr>
          <p:spPr>
            <a:xfrm>
              <a:off x="1177041" y="1004276"/>
              <a:ext cx="1627482" cy="1587143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6" name="Ellipse 235">
              <a:extLst>
                <a:ext uri="{FF2B5EF4-FFF2-40B4-BE49-F238E27FC236}">
                  <a16:creationId xmlns:a16="http://schemas.microsoft.com/office/drawing/2014/main" id="{51464FD3-1F61-4A66-AB5D-6A4C51E9C33F}"/>
                </a:ext>
              </a:extLst>
            </p:cNvPr>
            <p:cNvSpPr/>
            <p:nvPr/>
          </p:nvSpPr>
          <p:spPr>
            <a:xfrm>
              <a:off x="1193245" y="1004277"/>
              <a:ext cx="1595078" cy="1403129"/>
            </a:xfrm>
            <a:prstGeom prst="ellipse">
              <a:avLst/>
            </a:prstGeom>
            <a:solidFill>
              <a:schemeClr val="bg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grpSp>
          <p:nvGrpSpPr>
            <p:cNvPr id="237" name="Groupe 142">
              <a:extLst>
                <a:ext uri="{FF2B5EF4-FFF2-40B4-BE49-F238E27FC236}">
                  <a16:creationId xmlns:a16="http://schemas.microsoft.com/office/drawing/2014/main" id="{6140DAE3-5E92-457C-A18F-DC466DEB899B}"/>
                </a:ext>
              </a:extLst>
            </p:cNvPr>
            <p:cNvGrpSpPr/>
            <p:nvPr/>
          </p:nvGrpSpPr>
          <p:grpSpPr>
            <a:xfrm>
              <a:off x="1941197" y="1284351"/>
              <a:ext cx="99170" cy="90327"/>
              <a:chOff x="1933111" y="3708683"/>
              <a:chExt cx="123962" cy="112910"/>
            </a:xfrm>
          </p:grpSpPr>
          <p:cxnSp>
            <p:nvCxnSpPr>
              <p:cNvPr id="248" name="Connecteur droit 247">
                <a:extLst>
                  <a:ext uri="{FF2B5EF4-FFF2-40B4-BE49-F238E27FC236}">
                    <a16:creationId xmlns:a16="http://schemas.microsoft.com/office/drawing/2014/main" id="{586E02A6-9422-4705-AED1-B7ADE0E2F53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933111" y="3708683"/>
                <a:ext cx="123962" cy="11291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9" name="Connecteur droit 248">
                <a:extLst>
                  <a:ext uri="{FF2B5EF4-FFF2-40B4-BE49-F238E27FC236}">
                    <a16:creationId xmlns:a16="http://schemas.microsoft.com/office/drawing/2014/main" id="{33D9705C-FB39-4AB2-9407-56BCBF63169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933111" y="3708683"/>
                <a:ext cx="123962" cy="112910"/>
              </a:xfrm>
              <a:prstGeom prst="line">
                <a:avLst/>
              </a:prstGeom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8" name="Ellipse 237">
              <a:extLst>
                <a:ext uri="{FF2B5EF4-FFF2-40B4-BE49-F238E27FC236}">
                  <a16:creationId xmlns:a16="http://schemas.microsoft.com/office/drawing/2014/main" id="{C14FB3FB-97C7-4885-9934-031F2453F031}"/>
                </a:ext>
              </a:extLst>
            </p:cNvPr>
            <p:cNvSpPr/>
            <p:nvPr/>
          </p:nvSpPr>
          <p:spPr>
            <a:xfrm>
              <a:off x="1823266" y="1193224"/>
              <a:ext cx="335032" cy="272585"/>
            </a:xfrm>
            <a:prstGeom prst="ellipse">
              <a:avLst/>
            </a:prstGeom>
            <a:solidFill>
              <a:srgbClr val="800040">
                <a:alpha val="75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39" name="Ellipse 238">
              <a:extLst>
                <a:ext uri="{FF2B5EF4-FFF2-40B4-BE49-F238E27FC236}">
                  <a16:creationId xmlns:a16="http://schemas.microsoft.com/office/drawing/2014/main" id="{4A496B5E-6CDC-4735-A851-981537A0607B}"/>
                </a:ext>
              </a:extLst>
            </p:cNvPr>
            <p:cNvSpPr/>
            <p:nvPr/>
          </p:nvSpPr>
          <p:spPr>
            <a:xfrm rot="18011987">
              <a:off x="974460" y="1333972"/>
              <a:ext cx="761273" cy="14672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0" name="Ellipse 239">
              <a:extLst>
                <a:ext uri="{FF2B5EF4-FFF2-40B4-BE49-F238E27FC236}">
                  <a16:creationId xmlns:a16="http://schemas.microsoft.com/office/drawing/2014/main" id="{62971BB8-A951-4010-8FCA-3A6BEE501A6F}"/>
                </a:ext>
              </a:extLst>
            </p:cNvPr>
            <p:cNvSpPr/>
            <p:nvPr/>
          </p:nvSpPr>
          <p:spPr>
            <a:xfrm>
              <a:off x="1596494" y="2288904"/>
              <a:ext cx="799953" cy="146543"/>
            </a:xfrm>
            <a:prstGeom prst="ellipse">
              <a:avLst/>
            </a:prstGeom>
            <a:solidFill>
              <a:srgbClr val="008000">
                <a:alpha val="75000"/>
              </a:srgb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241" name="Ellipse 240">
              <a:extLst>
                <a:ext uri="{FF2B5EF4-FFF2-40B4-BE49-F238E27FC236}">
                  <a16:creationId xmlns:a16="http://schemas.microsoft.com/office/drawing/2014/main" id="{E1FDA332-04D3-4CAF-9537-8A31DB04A3C9}"/>
                </a:ext>
              </a:extLst>
            </p:cNvPr>
            <p:cNvSpPr/>
            <p:nvPr/>
          </p:nvSpPr>
          <p:spPr>
            <a:xfrm rot="3588013" flipH="1">
              <a:off x="2241227" y="1333972"/>
              <a:ext cx="761273" cy="146726"/>
            </a:xfrm>
            <a:prstGeom prst="ellipse">
              <a:avLst/>
            </a:prstGeom>
            <a:solidFill>
              <a:schemeClr val="accent2">
                <a:lumMod val="60000"/>
                <a:lumOff val="40000"/>
                <a:alpha val="75000"/>
              </a:schemeClr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cxnSp>
          <p:nvCxnSpPr>
            <p:cNvPr id="242" name="Connecteur droit 241">
              <a:extLst>
                <a:ext uri="{FF2B5EF4-FFF2-40B4-BE49-F238E27FC236}">
                  <a16:creationId xmlns:a16="http://schemas.microsoft.com/office/drawing/2014/main" id="{4E15D748-5447-421A-8893-BF7E784A26A5}"/>
                </a:ext>
              </a:extLst>
            </p:cNvPr>
            <p:cNvCxnSpPr>
              <a:cxnSpLocks/>
            </p:cNvCxnSpPr>
            <p:nvPr/>
          </p:nvCxnSpPr>
          <p:spPr>
            <a:xfrm>
              <a:off x="2056644" y="1324502"/>
              <a:ext cx="611860" cy="86170"/>
            </a:xfrm>
            <a:prstGeom prst="line">
              <a:avLst/>
            </a:prstGeom>
            <a:ln>
              <a:solidFill>
                <a:srgbClr val="FF0000"/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3" name="ZoneTexte 242">
              <a:extLst>
                <a:ext uri="{FF2B5EF4-FFF2-40B4-BE49-F238E27FC236}">
                  <a16:creationId xmlns:a16="http://schemas.microsoft.com/office/drawing/2014/main" id="{641A72F0-1250-492E-97E9-497DD6779405}"/>
                </a:ext>
              </a:extLst>
            </p:cNvPr>
            <p:cNvSpPr txBox="1"/>
            <p:nvPr/>
          </p:nvSpPr>
          <p:spPr>
            <a:xfrm>
              <a:off x="1943117" y="1460843"/>
              <a:ext cx="80321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000" b="1" dirty="0"/>
                <a:t>4 days</a:t>
              </a:r>
            </a:p>
          </p:txBody>
        </p:sp>
        <p:sp>
          <p:nvSpPr>
            <p:cNvPr id="244" name="Rectangle 243"/>
            <p:cNvSpPr/>
            <p:nvPr/>
          </p:nvSpPr>
          <p:spPr>
            <a:xfrm>
              <a:off x="1702686" y="719626"/>
              <a:ext cx="5835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Step 1</a:t>
              </a:r>
              <a:endParaRPr lang="fr-FR" sz="1200" dirty="0"/>
            </a:p>
          </p:txBody>
        </p:sp>
        <p:sp>
          <p:nvSpPr>
            <p:cNvPr id="245" name="Rectangle 244"/>
            <p:cNvSpPr/>
            <p:nvPr/>
          </p:nvSpPr>
          <p:spPr>
            <a:xfrm>
              <a:off x="1702783" y="2962737"/>
              <a:ext cx="5835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Step 2</a:t>
              </a:r>
              <a:endParaRPr lang="fr-FR" sz="1200" dirty="0"/>
            </a:p>
          </p:txBody>
        </p:sp>
        <p:cxnSp>
          <p:nvCxnSpPr>
            <p:cNvPr id="246" name="Connecteur droit avec flèche 245">
              <a:extLst>
                <a:ext uri="{FF2B5EF4-FFF2-40B4-BE49-F238E27FC236}">
                  <a16:creationId xmlns:a16="http://schemas.microsoft.com/office/drawing/2014/main" id="{94932724-2CC2-4E21-90A3-A404689154C5}"/>
                </a:ext>
              </a:extLst>
            </p:cNvPr>
            <p:cNvCxnSpPr>
              <a:cxnSpLocks/>
            </p:cNvCxnSpPr>
            <p:nvPr/>
          </p:nvCxnSpPr>
          <p:spPr>
            <a:xfrm>
              <a:off x="2937014" y="4020428"/>
              <a:ext cx="532621" cy="6428"/>
            </a:xfrm>
            <a:prstGeom prst="straightConnector1">
              <a:avLst/>
            </a:prstGeom>
            <a:ln w="38100" cmpd="sng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7" name="Rectangle 246"/>
            <p:cNvSpPr/>
            <p:nvPr/>
          </p:nvSpPr>
          <p:spPr>
            <a:xfrm>
              <a:off x="4090179" y="2959603"/>
              <a:ext cx="583588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200" b="1" dirty="0"/>
                <a:t>Step 3</a:t>
              </a:r>
              <a:endParaRPr lang="fr-FR" sz="1200" dirty="0"/>
            </a:p>
          </p:txBody>
        </p:sp>
      </p:grpSp>
      <p:sp>
        <p:nvSpPr>
          <p:cNvPr id="276" name="ZoneTexte 275"/>
          <p:cNvSpPr txBox="1"/>
          <p:nvPr/>
        </p:nvSpPr>
        <p:spPr>
          <a:xfrm>
            <a:off x="1028161" y="4986036"/>
            <a:ext cx="7200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/>
              <a:t>WT</a:t>
            </a:r>
          </a:p>
        </p:txBody>
      </p:sp>
      <p:pic>
        <p:nvPicPr>
          <p:cNvPr id="277" name="Image 276" descr="WT1 copie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685" y="4506927"/>
            <a:ext cx="1261872" cy="1267968"/>
          </a:xfrm>
          <a:prstGeom prst="rect">
            <a:avLst/>
          </a:prstGeom>
        </p:spPr>
      </p:pic>
      <p:pic>
        <p:nvPicPr>
          <p:cNvPr id="278" name="Image 277" descr="WT2 copie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207" y="4562902"/>
            <a:ext cx="1310640" cy="1267968"/>
          </a:xfrm>
          <a:prstGeom prst="rect">
            <a:avLst/>
          </a:prstGeom>
        </p:spPr>
      </p:pic>
      <p:pic>
        <p:nvPicPr>
          <p:cNvPr id="7" name="Image 6" descr="DHP11 copie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2323" y="5816570"/>
            <a:ext cx="1255776" cy="1261872"/>
          </a:xfrm>
          <a:prstGeom prst="rect">
            <a:avLst/>
          </a:prstGeom>
        </p:spPr>
      </p:pic>
      <p:pic>
        <p:nvPicPr>
          <p:cNvPr id="8" name="Image 7" descr="DHP12 copie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9991" y="5855051"/>
            <a:ext cx="1280160" cy="1261872"/>
          </a:xfrm>
          <a:prstGeom prst="rect">
            <a:avLst/>
          </a:prstGeom>
        </p:spPr>
      </p:pic>
      <p:sp>
        <p:nvSpPr>
          <p:cNvPr id="279" name="Rectangle 278"/>
          <p:cNvSpPr/>
          <p:nvPr/>
        </p:nvSpPr>
        <p:spPr>
          <a:xfrm>
            <a:off x="894917" y="6369432"/>
            <a:ext cx="72191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l-GR" sz="1200" b="1" dirty="0">
                <a:cs typeface="Arial"/>
              </a:rPr>
              <a:t>Δ</a:t>
            </a:r>
            <a:r>
              <a:rPr lang="fr-FR" sz="1200" b="1" i="1" dirty="0">
                <a:cs typeface="Arial"/>
              </a:rPr>
              <a:t>Pa</a:t>
            </a:r>
            <a:r>
              <a:rPr lang="en-US" sz="1200" b="1" i="1" dirty="0"/>
              <a:t>HP1</a:t>
            </a:r>
          </a:p>
        </p:txBody>
      </p:sp>
      <p:pic>
        <p:nvPicPr>
          <p:cNvPr id="9" name="Image 8" descr="Dk1DHP11 copie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5717" y="7159682"/>
            <a:ext cx="1249680" cy="1267968"/>
          </a:xfrm>
          <a:prstGeom prst="rect">
            <a:avLst/>
          </a:prstGeom>
        </p:spPr>
      </p:pic>
      <p:pic>
        <p:nvPicPr>
          <p:cNvPr id="10" name="Image 9" descr="Dk1DHP12 copie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2311" y="7190774"/>
            <a:ext cx="1261872" cy="1267968"/>
          </a:xfrm>
          <a:prstGeom prst="rect">
            <a:avLst/>
          </a:prstGeom>
        </p:spPr>
      </p:pic>
      <p:sp>
        <p:nvSpPr>
          <p:cNvPr id="280" name="ZoneTexte 279"/>
          <p:cNvSpPr txBox="1"/>
          <p:nvPr/>
        </p:nvSpPr>
        <p:spPr>
          <a:xfrm>
            <a:off x="731677" y="7537921"/>
            <a:ext cx="9675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>
                <a:cs typeface="Arial"/>
              </a:rPr>
              <a:t>Δ</a:t>
            </a:r>
            <a:r>
              <a:rPr lang="fr-FR" sz="1200" b="1" i="1" dirty="0">
                <a:cs typeface="Arial"/>
              </a:rPr>
              <a:t>Pa</a:t>
            </a:r>
            <a:r>
              <a:rPr lang="en-US" sz="1200" b="1" i="1" dirty="0"/>
              <a:t>Kmt1 </a:t>
            </a:r>
          </a:p>
          <a:p>
            <a:pPr algn="ctr"/>
            <a:r>
              <a:rPr lang="el-GR" sz="1200" b="1" dirty="0">
                <a:cs typeface="Arial"/>
              </a:rPr>
              <a:t>Δ</a:t>
            </a:r>
            <a:r>
              <a:rPr lang="fr-FR" sz="1200" b="1" i="1" dirty="0">
                <a:cs typeface="Arial"/>
              </a:rPr>
              <a:t>Pa</a:t>
            </a:r>
            <a:r>
              <a:rPr lang="en-US" sz="1200" b="1" i="1" dirty="0"/>
              <a:t>HP1</a:t>
            </a:r>
          </a:p>
        </p:txBody>
      </p:sp>
      <p:sp>
        <p:nvSpPr>
          <p:cNvPr id="281" name="Flèche vers la droite 280"/>
          <p:cNvSpPr/>
          <p:nvPr/>
        </p:nvSpPr>
        <p:spPr>
          <a:xfrm>
            <a:off x="1727920" y="6408367"/>
            <a:ext cx="136513" cy="101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2" name="Flèche vers la droite 281"/>
          <p:cNvSpPr/>
          <p:nvPr/>
        </p:nvSpPr>
        <p:spPr>
          <a:xfrm rot="10800000">
            <a:off x="2638011" y="6114748"/>
            <a:ext cx="136513" cy="101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3" name="Flèche vers la droite 282"/>
          <p:cNvSpPr/>
          <p:nvPr/>
        </p:nvSpPr>
        <p:spPr>
          <a:xfrm>
            <a:off x="1845533" y="6090858"/>
            <a:ext cx="136513" cy="101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4" name="Flèche vers la droite 283"/>
          <p:cNvSpPr/>
          <p:nvPr/>
        </p:nvSpPr>
        <p:spPr>
          <a:xfrm rot="10800000">
            <a:off x="2686391" y="6408367"/>
            <a:ext cx="136513" cy="101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5" name="Flèche vers la droite 284"/>
          <p:cNvSpPr/>
          <p:nvPr/>
        </p:nvSpPr>
        <p:spPr>
          <a:xfrm>
            <a:off x="1787257" y="7444065"/>
            <a:ext cx="136513" cy="101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6" name="Flèche vers la droite 285"/>
          <p:cNvSpPr/>
          <p:nvPr/>
        </p:nvSpPr>
        <p:spPr>
          <a:xfrm>
            <a:off x="1807269" y="7791413"/>
            <a:ext cx="136513" cy="101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7" name="Flèche vers la droite 286"/>
          <p:cNvSpPr/>
          <p:nvPr/>
        </p:nvSpPr>
        <p:spPr>
          <a:xfrm rot="10800000">
            <a:off x="2529022" y="7393265"/>
            <a:ext cx="136513" cy="101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8" name="Flèche vers la droite 287"/>
          <p:cNvSpPr/>
          <p:nvPr/>
        </p:nvSpPr>
        <p:spPr>
          <a:xfrm rot="10800000">
            <a:off x="2590667" y="7697557"/>
            <a:ext cx="136513" cy="101600"/>
          </a:xfrm>
          <a:prstGeom prst="rightArrow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89" name="Flèche vers la droite 288"/>
          <p:cNvSpPr/>
          <p:nvPr/>
        </p:nvSpPr>
        <p:spPr>
          <a:xfrm>
            <a:off x="4020911" y="6114748"/>
            <a:ext cx="136513" cy="10160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0" name="Flèche vers la droite 289"/>
          <p:cNvSpPr/>
          <p:nvPr/>
        </p:nvSpPr>
        <p:spPr>
          <a:xfrm rot="10800000">
            <a:off x="5076330" y="6154784"/>
            <a:ext cx="136513" cy="10160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1" name="Flèche vers la droite 290"/>
          <p:cNvSpPr/>
          <p:nvPr/>
        </p:nvSpPr>
        <p:spPr>
          <a:xfrm>
            <a:off x="4020911" y="6408367"/>
            <a:ext cx="136513" cy="10160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2" name="Flèche vers la droite 291"/>
          <p:cNvSpPr/>
          <p:nvPr/>
        </p:nvSpPr>
        <p:spPr>
          <a:xfrm rot="10800000">
            <a:off x="5076330" y="6459167"/>
            <a:ext cx="136513" cy="10160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3" name="Flèche vers la droite 292"/>
          <p:cNvSpPr/>
          <p:nvPr/>
        </p:nvSpPr>
        <p:spPr>
          <a:xfrm>
            <a:off x="4037054" y="7533317"/>
            <a:ext cx="136513" cy="10160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4" name="Flèche vers la droite 293"/>
          <p:cNvSpPr/>
          <p:nvPr/>
        </p:nvSpPr>
        <p:spPr>
          <a:xfrm>
            <a:off x="4037054" y="7799157"/>
            <a:ext cx="136513" cy="10160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5" name="Flèche vers la droite 294"/>
          <p:cNvSpPr/>
          <p:nvPr/>
        </p:nvSpPr>
        <p:spPr>
          <a:xfrm rot="10800000">
            <a:off x="4990457" y="7740613"/>
            <a:ext cx="136513" cy="101600"/>
          </a:xfrm>
          <a:prstGeom prst="rightArrow">
            <a:avLst/>
          </a:prstGeom>
          <a:solidFill>
            <a:srgbClr val="FF6600"/>
          </a:solidFill>
          <a:ln>
            <a:solidFill>
              <a:srgbClr val="FF66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5" name="Image 14" descr="CompDHP11 copie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0967" y="8502215"/>
            <a:ext cx="1231392" cy="1261872"/>
          </a:xfrm>
          <a:prstGeom prst="rect">
            <a:avLst/>
          </a:prstGeom>
        </p:spPr>
      </p:pic>
      <p:pic>
        <p:nvPicPr>
          <p:cNvPr id="16" name="Image 15" descr="CompDHP12 copi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7469" y="8527869"/>
            <a:ext cx="1255776" cy="1261872"/>
          </a:xfrm>
          <a:prstGeom prst="rect">
            <a:avLst/>
          </a:prstGeom>
        </p:spPr>
      </p:pic>
      <p:sp>
        <p:nvSpPr>
          <p:cNvPr id="296" name="Rectangle 295"/>
          <p:cNvSpPr/>
          <p:nvPr/>
        </p:nvSpPr>
        <p:spPr>
          <a:xfrm>
            <a:off x="900472" y="8893392"/>
            <a:ext cx="7219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l-GR" sz="1200" b="1" dirty="0">
                <a:cs typeface="Arial"/>
              </a:rPr>
              <a:t>Δ</a:t>
            </a:r>
            <a:r>
              <a:rPr lang="fr-FR" sz="1200" b="1" i="1" dirty="0">
                <a:cs typeface="Arial"/>
              </a:rPr>
              <a:t>Pa</a:t>
            </a:r>
            <a:r>
              <a:rPr lang="en-US" sz="1200" b="1" i="1" dirty="0"/>
              <a:t>HP1 </a:t>
            </a:r>
          </a:p>
          <a:p>
            <a:pPr algn="ctr"/>
            <a:r>
              <a:rPr lang="en-US" sz="1200" b="1" i="1" dirty="0"/>
              <a:t>PaHP1</a:t>
            </a:r>
            <a:r>
              <a:rPr lang="en-US" sz="1200" b="1" i="1" baseline="30000" dirty="0"/>
              <a:t>+</a:t>
            </a:r>
          </a:p>
        </p:txBody>
      </p:sp>
      <p:sp>
        <p:nvSpPr>
          <p:cNvPr id="131" name="ZoneTexte 130"/>
          <p:cNvSpPr txBox="1"/>
          <p:nvPr/>
        </p:nvSpPr>
        <p:spPr>
          <a:xfrm>
            <a:off x="0" y="0"/>
            <a:ext cx="1035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Fig. S17C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8459284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52139" y="1101663"/>
            <a:ext cx="1270988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24679" y="1101663"/>
            <a:ext cx="126000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ZoneTexte 3"/>
          <p:cNvSpPr txBox="1"/>
          <p:nvPr/>
        </p:nvSpPr>
        <p:spPr>
          <a:xfrm>
            <a:off x="1299061" y="1600859"/>
            <a:ext cx="118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dirty="0">
                <a:cs typeface="Arial" pitchFamily="34" charset="0"/>
              </a:rPr>
              <a:t>WT</a:t>
            </a:r>
            <a:endParaRPr lang="en-US" sz="1200" b="1" dirty="0">
              <a:cs typeface="Arial" pitchFamily="34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260384" y="2445682"/>
            <a:ext cx="1254498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27430" y="2445682"/>
            <a:ext cx="1254498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ZoneTexte 6"/>
          <p:cNvSpPr txBox="1"/>
          <p:nvPr/>
        </p:nvSpPr>
        <p:spPr>
          <a:xfrm>
            <a:off x="1299061" y="2944878"/>
            <a:ext cx="118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200" b="1" dirty="0">
                <a:cs typeface="Arial" pitchFamily="34" charset="0"/>
              </a:rPr>
              <a:t>Δ</a:t>
            </a:r>
            <a:r>
              <a:rPr lang="fr-FR" sz="1200" b="1" i="1" dirty="0">
                <a:cs typeface="Arial" pitchFamily="34" charset="0"/>
              </a:rPr>
              <a:t>PaMpk1</a:t>
            </a:r>
            <a:endParaRPr lang="en-US" sz="1200" b="1" i="1" dirty="0">
              <a:cs typeface="Arial" pitchFamily="34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61243" y="3797607"/>
            <a:ext cx="125278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528289" y="3797607"/>
            <a:ext cx="1252780" cy="126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ZoneTexte 9"/>
          <p:cNvSpPr txBox="1"/>
          <p:nvPr/>
        </p:nvSpPr>
        <p:spPr>
          <a:xfrm>
            <a:off x="1299061" y="4296802"/>
            <a:ext cx="11811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b="1" i="1" dirty="0">
                <a:cs typeface="Arial" pitchFamily="34" charset="0"/>
              </a:rPr>
              <a:t>PDC2208</a:t>
            </a:r>
            <a:endParaRPr lang="en-US" sz="1200" b="1" i="1" dirty="0">
              <a:cs typeface="Arial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2239561" y="722964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itchFamily="34" charset="0"/>
              </a:rPr>
              <a:t>M2</a:t>
            </a:r>
          </a:p>
        </p:txBody>
      </p:sp>
      <p:sp>
        <p:nvSpPr>
          <p:cNvPr id="12" name="ZoneTexte 11"/>
          <p:cNvSpPr txBox="1"/>
          <p:nvPr/>
        </p:nvSpPr>
        <p:spPr>
          <a:xfrm>
            <a:off x="3506607" y="722964"/>
            <a:ext cx="129614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cs typeface="Arial" pitchFamily="34" charset="0"/>
              </a:rPr>
              <a:t>M2+ YE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81506" y="6350137"/>
            <a:ext cx="1245559" cy="116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604835" y="6350137"/>
            <a:ext cx="1231117" cy="116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ZoneTexte 15"/>
          <p:cNvSpPr txBox="1"/>
          <p:nvPr/>
        </p:nvSpPr>
        <p:spPr>
          <a:xfrm>
            <a:off x="1361985" y="6732805"/>
            <a:ext cx="12192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>
                <a:cs typeface="Arial" pitchFamily="34" charset="0"/>
              </a:rPr>
              <a:t>Δ</a:t>
            </a:r>
            <a:r>
              <a:rPr lang="fr-FR" sz="1100" b="1" i="1" dirty="0">
                <a:cs typeface="Arial" pitchFamily="34" charset="0"/>
              </a:rPr>
              <a:t>PaHP1 </a:t>
            </a:r>
          </a:p>
          <a:p>
            <a:pPr algn="ctr"/>
            <a:r>
              <a:rPr lang="el-GR" sz="1100" b="1" dirty="0">
                <a:cs typeface="Arial" pitchFamily="34" charset="0"/>
              </a:rPr>
              <a:t>Δ</a:t>
            </a:r>
            <a:r>
              <a:rPr lang="fr-FR" sz="1100" b="1" i="1" dirty="0">
                <a:cs typeface="Arial" pitchFamily="34" charset="0"/>
              </a:rPr>
              <a:t>PaKmt1</a:t>
            </a:r>
            <a:endParaRPr lang="en-US" sz="1100" b="1" i="1" dirty="0">
              <a:cs typeface="Arial" pitchFamily="34" charset="0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07019" y="5126407"/>
            <a:ext cx="1252696" cy="116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523127" y="5126407"/>
            <a:ext cx="1252696" cy="11630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ZoneTexte 18"/>
          <p:cNvSpPr txBox="1"/>
          <p:nvPr/>
        </p:nvSpPr>
        <p:spPr>
          <a:xfrm>
            <a:off x="1310117" y="5587203"/>
            <a:ext cx="11811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1100" b="1" dirty="0">
                <a:cs typeface="Arial" pitchFamily="34" charset="0"/>
              </a:rPr>
              <a:t>Δ</a:t>
            </a:r>
            <a:r>
              <a:rPr lang="fr-FR" sz="1100" b="1" i="1" dirty="0">
                <a:cs typeface="Arial" pitchFamily="34" charset="0"/>
              </a:rPr>
              <a:t>PaHP1</a:t>
            </a:r>
            <a:endParaRPr lang="en-US" sz="1100" b="1" i="1" dirty="0">
              <a:cs typeface="Arial" pitchFamily="34" charset="0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0" y="0"/>
            <a:ext cx="10591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b="1" dirty="0" smtClean="0"/>
              <a:t>Fig. S17D</a:t>
            </a:r>
            <a:endParaRPr lang="fr-FR" b="1" dirty="0"/>
          </a:p>
        </p:txBody>
      </p:sp>
    </p:spTree>
    <p:extLst>
      <p:ext uri="{BB962C8B-B14F-4D97-AF65-F5344CB8AC3E}">
        <p14:creationId xmlns:p14="http://schemas.microsoft.com/office/powerpoint/2010/main" val="223168894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122</Words>
  <Application>Microsoft Office PowerPoint</Application>
  <PresentationFormat>Format A4 (210 x 297 mm)</PresentationFormat>
  <Paragraphs>64</Paragraphs>
  <Slides>3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Pierre GROGNET</dc:creator>
  <cp:lastModifiedBy>Pierre GROGNET</cp:lastModifiedBy>
  <cp:revision>10</cp:revision>
  <dcterms:created xsi:type="dcterms:W3CDTF">2020-07-07T15:00:50Z</dcterms:created>
  <dcterms:modified xsi:type="dcterms:W3CDTF">2021-02-22T13:30:26Z</dcterms:modified>
</cp:coreProperties>
</file>