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>
        <p:scale>
          <a:sx n="75" d="100"/>
          <a:sy n="75" d="100"/>
        </p:scale>
        <p:origin x="-104" y="13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668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025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024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14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26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931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00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408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409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27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3718F-9436-874C-BBC5-B98E7DBFFA0C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8118F-1009-3D4D-9913-6FFBA5FE38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865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79D50A29-F670-4947-98BF-EBFAC97F1B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1" r="26399"/>
          <a:stretch/>
        </p:blipFill>
        <p:spPr>
          <a:xfrm>
            <a:off x="50802" y="3638550"/>
            <a:ext cx="5010148" cy="471954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613775" y="751562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Fig. </a:t>
            </a:r>
            <a:r>
              <a:rPr lang="fr-FR" sz="1400" b="1" smtClean="0"/>
              <a:t>S18</a:t>
            </a:r>
            <a:endParaRPr lang="fr-FR" sz="14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4969047" y="3644900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 smtClean="0"/>
              <a:t>mock</a:t>
            </a:r>
            <a:endParaRPr lang="fr-FR" sz="12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4969047" y="3945672"/>
            <a:ext cx="1514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PaKmt6</a:t>
            </a:r>
            <a:r>
              <a:rPr lang="fr-FR" sz="1200" b="1" dirty="0" smtClean="0"/>
              <a:t>-H3K27me3</a:t>
            </a:r>
            <a:endParaRPr lang="fr-FR" sz="12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4969047" y="4246444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input</a:t>
            </a:r>
            <a:endParaRPr lang="fr-FR" sz="12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4969047" y="4547172"/>
            <a:ext cx="1067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WT-H3K4me3</a:t>
            </a:r>
            <a:endParaRPr lang="fr-FR" sz="12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4969047" y="4837530"/>
            <a:ext cx="1359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PaHP1</a:t>
            </a:r>
            <a:r>
              <a:rPr lang="fr-FR" sz="1200" b="1" dirty="0" smtClean="0"/>
              <a:t>-H3K4me3</a:t>
            </a:r>
            <a:endParaRPr lang="fr-FR" sz="12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4969047" y="5125085"/>
            <a:ext cx="1438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PaKmt6</a:t>
            </a:r>
            <a:r>
              <a:rPr lang="fr-FR" sz="1200" b="1" dirty="0" smtClean="0"/>
              <a:t>-H3K4me3</a:t>
            </a:r>
            <a:endParaRPr lang="fr-FR" sz="12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4969047" y="5418725"/>
            <a:ext cx="1438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PaKmt1</a:t>
            </a:r>
            <a:r>
              <a:rPr lang="fr-FR" sz="1200" b="1" dirty="0" smtClean="0"/>
              <a:t>-H3K4me3</a:t>
            </a:r>
            <a:endParaRPr lang="fr-FR" sz="12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4969047" y="5722442"/>
            <a:ext cx="1146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WT-H3K27me3</a:t>
            </a:r>
            <a:endParaRPr lang="fr-FR" sz="12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4969047" y="6004363"/>
            <a:ext cx="143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PaHP1</a:t>
            </a:r>
            <a:r>
              <a:rPr lang="fr-FR" sz="1200" b="1" dirty="0" smtClean="0"/>
              <a:t>-H3K27me3</a:t>
            </a:r>
            <a:endParaRPr lang="fr-FR" sz="12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4969047" y="6296960"/>
            <a:ext cx="1438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PaKmt1</a:t>
            </a:r>
            <a:r>
              <a:rPr lang="fr-FR" sz="1200" b="1" dirty="0" smtClean="0"/>
              <a:t>-H3K9me3</a:t>
            </a:r>
            <a:endParaRPr lang="fr-FR" sz="12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4969047" y="6597810"/>
            <a:ext cx="1514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PaKmt1</a:t>
            </a:r>
            <a:r>
              <a:rPr lang="fr-FR" sz="1200" b="1" dirty="0" smtClean="0"/>
              <a:t>-H3K27me3</a:t>
            </a:r>
            <a:endParaRPr lang="fr-FR" sz="12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4969047" y="6906777"/>
            <a:ext cx="1067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WT-H3K9me3</a:t>
            </a:r>
            <a:endParaRPr lang="fr-FR" sz="12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4969047" y="7184967"/>
            <a:ext cx="1359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PaHP1</a:t>
            </a:r>
            <a:r>
              <a:rPr lang="fr-FR" sz="1200" b="1" dirty="0" smtClean="0"/>
              <a:t>-H3K9me3</a:t>
            </a:r>
            <a:endParaRPr lang="fr-FR" sz="12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4969047" y="7472908"/>
            <a:ext cx="1438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PaKmt6</a:t>
            </a:r>
            <a:r>
              <a:rPr lang="fr-FR" sz="1200" b="1" dirty="0" smtClean="0"/>
              <a:t>-H3K9me3</a:t>
            </a:r>
            <a:endParaRPr lang="fr-FR" sz="1200" b="1" dirty="0"/>
          </a:p>
        </p:txBody>
      </p:sp>
      <p:sp>
        <p:nvSpPr>
          <p:cNvPr id="19" name="ZoneTexte 18"/>
          <p:cNvSpPr txBox="1"/>
          <p:nvPr/>
        </p:nvSpPr>
        <p:spPr>
          <a:xfrm rot="18910385">
            <a:off x="4717495" y="3343468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 smtClean="0"/>
              <a:t>mock</a:t>
            </a:r>
            <a:endParaRPr lang="fr-FR" sz="1200" b="1" dirty="0"/>
          </a:p>
        </p:txBody>
      </p:sp>
      <p:sp>
        <p:nvSpPr>
          <p:cNvPr id="20" name="ZoneTexte 19"/>
          <p:cNvSpPr txBox="1"/>
          <p:nvPr/>
        </p:nvSpPr>
        <p:spPr>
          <a:xfrm rot="18910385">
            <a:off x="4285184" y="2995205"/>
            <a:ext cx="1514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PaKmt6</a:t>
            </a:r>
            <a:r>
              <a:rPr lang="fr-FR" sz="1200" b="1" dirty="0" smtClean="0"/>
              <a:t>-H3K27me3</a:t>
            </a:r>
            <a:endParaRPr lang="fr-FR" sz="1200" b="1" dirty="0"/>
          </a:p>
        </p:txBody>
      </p:sp>
      <p:sp>
        <p:nvSpPr>
          <p:cNvPr id="21" name="ZoneTexte 20"/>
          <p:cNvSpPr txBox="1"/>
          <p:nvPr/>
        </p:nvSpPr>
        <p:spPr>
          <a:xfrm rot="18910385">
            <a:off x="4144618" y="3343468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input</a:t>
            </a:r>
            <a:endParaRPr lang="fr-FR" sz="1200" b="1" dirty="0"/>
          </a:p>
        </p:txBody>
      </p:sp>
      <p:sp>
        <p:nvSpPr>
          <p:cNvPr id="22" name="ZoneTexte 21"/>
          <p:cNvSpPr txBox="1"/>
          <p:nvPr/>
        </p:nvSpPr>
        <p:spPr>
          <a:xfrm rot="18910385">
            <a:off x="3758886" y="3152487"/>
            <a:ext cx="1067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WT-H3K4me3</a:t>
            </a:r>
            <a:endParaRPr lang="fr-FR" sz="1200" b="1" dirty="0"/>
          </a:p>
        </p:txBody>
      </p:sp>
      <p:sp>
        <p:nvSpPr>
          <p:cNvPr id="23" name="ZoneTexte 22"/>
          <p:cNvSpPr txBox="1"/>
          <p:nvPr/>
        </p:nvSpPr>
        <p:spPr>
          <a:xfrm rot="18910385">
            <a:off x="3428092" y="3049809"/>
            <a:ext cx="1359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PaHP1</a:t>
            </a:r>
            <a:r>
              <a:rPr lang="fr-FR" sz="1200" b="1" dirty="0" smtClean="0"/>
              <a:t>-H3K4me3</a:t>
            </a:r>
            <a:endParaRPr lang="fr-FR" sz="1200" b="1" dirty="0"/>
          </a:p>
        </p:txBody>
      </p:sp>
      <p:sp>
        <p:nvSpPr>
          <p:cNvPr id="24" name="ZoneTexte 23"/>
          <p:cNvSpPr txBox="1"/>
          <p:nvPr/>
        </p:nvSpPr>
        <p:spPr>
          <a:xfrm rot="18910385">
            <a:off x="3138684" y="3021761"/>
            <a:ext cx="1438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PaKmt6</a:t>
            </a:r>
            <a:r>
              <a:rPr lang="fr-FR" sz="1200" b="1" dirty="0" smtClean="0"/>
              <a:t>-H3K4me3</a:t>
            </a:r>
            <a:endParaRPr lang="fr-FR" sz="1200" b="1" dirty="0"/>
          </a:p>
        </p:txBody>
      </p:sp>
      <p:sp>
        <p:nvSpPr>
          <p:cNvPr id="25" name="ZoneTexte 24"/>
          <p:cNvSpPr txBox="1"/>
          <p:nvPr/>
        </p:nvSpPr>
        <p:spPr>
          <a:xfrm rot="18910385">
            <a:off x="2828328" y="3021761"/>
            <a:ext cx="1438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PaKmt1</a:t>
            </a:r>
            <a:r>
              <a:rPr lang="fr-FR" sz="1200" b="1" dirty="0" smtClean="0"/>
              <a:t>-H3K4me3</a:t>
            </a:r>
            <a:endParaRPr lang="fr-FR" sz="1200" b="1" dirty="0"/>
          </a:p>
        </p:txBody>
      </p:sp>
      <p:sp>
        <p:nvSpPr>
          <p:cNvPr id="26" name="ZoneTexte 25"/>
          <p:cNvSpPr txBox="1"/>
          <p:nvPr/>
        </p:nvSpPr>
        <p:spPr>
          <a:xfrm rot="18910385">
            <a:off x="2602717" y="3124800"/>
            <a:ext cx="1146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WT-H3K27me3</a:t>
            </a:r>
            <a:endParaRPr lang="fr-FR" sz="1200" b="1" dirty="0"/>
          </a:p>
        </p:txBody>
      </p:sp>
      <p:sp>
        <p:nvSpPr>
          <p:cNvPr id="27" name="ZoneTexte 26"/>
          <p:cNvSpPr txBox="1"/>
          <p:nvPr/>
        </p:nvSpPr>
        <p:spPr>
          <a:xfrm rot="18910385">
            <a:off x="2291722" y="3022123"/>
            <a:ext cx="1437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PaHP1</a:t>
            </a:r>
            <a:r>
              <a:rPr lang="fr-FR" sz="1200" b="1" dirty="0" smtClean="0"/>
              <a:t>-H3K27me3</a:t>
            </a:r>
            <a:endParaRPr lang="fr-FR" sz="1200" b="1" dirty="0"/>
          </a:p>
        </p:txBody>
      </p:sp>
      <p:sp>
        <p:nvSpPr>
          <p:cNvPr id="28" name="ZoneTexte 27"/>
          <p:cNvSpPr txBox="1"/>
          <p:nvPr/>
        </p:nvSpPr>
        <p:spPr>
          <a:xfrm rot="18910385">
            <a:off x="1968381" y="3021761"/>
            <a:ext cx="1438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PaKmt1</a:t>
            </a:r>
            <a:r>
              <a:rPr lang="fr-FR" sz="1200" b="1" dirty="0" smtClean="0"/>
              <a:t>-H3K9me3</a:t>
            </a:r>
            <a:endParaRPr lang="fr-FR" sz="1200" b="1" dirty="0"/>
          </a:p>
        </p:txBody>
      </p:sp>
      <p:sp>
        <p:nvSpPr>
          <p:cNvPr id="29" name="ZoneTexte 28"/>
          <p:cNvSpPr txBox="1"/>
          <p:nvPr/>
        </p:nvSpPr>
        <p:spPr>
          <a:xfrm rot="18910385">
            <a:off x="1683476" y="2995205"/>
            <a:ext cx="1514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PaKmt1</a:t>
            </a:r>
            <a:r>
              <a:rPr lang="fr-FR" sz="1200" b="1" dirty="0" smtClean="0"/>
              <a:t>-H3K27me3</a:t>
            </a:r>
            <a:endParaRPr lang="fr-FR" sz="1200" b="1" dirty="0"/>
          </a:p>
        </p:txBody>
      </p:sp>
      <p:sp>
        <p:nvSpPr>
          <p:cNvPr id="30" name="ZoneTexte 29"/>
          <p:cNvSpPr txBox="1"/>
          <p:nvPr/>
        </p:nvSpPr>
        <p:spPr>
          <a:xfrm rot="18910385">
            <a:off x="1469473" y="3152487"/>
            <a:ext cx="1067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WT-H3K9me3</a:t>
            </a:r>
            <a:endParaRPr lang="fr-FR" sz="1200" b="1" dirty="0"/>
          </a:p>
        </p:txBody>
      </p:sp>
      <p:sp>
        <p:nvSpPr>
          <p:cNvPr id="31" name="ZoneTexte 30"/>
          <p:cNvSpPr txBox="1"/>
          <p:nvPr/>
        </p:nvSpPr>
        <p:spPr>
          <a:xfrm rot="18910385">
            <a:off x="1143854" y="3049809"/>
            <a:ext cx="1359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PaHP1</a:t>
            </a:r>
            <a:r>
              <a:rPr lang="fr-FR" sz="1200" b="1" dirty="0" smtClean="0"/>
              <a:t>-H3K9me3</a:t>
            </a:r>
            <a:endParaRPr lang="fr-FR" sz="1200" b="1" dirty="0"/>
          </a:p>
        </p:txBody>
      </p:sp>
      <p:sp>
        <p:nvSpPr>
          <p:cNvPr id="32" name="ZoneTexte 31"/>
          <p:cNvSpPr txBox="1"/>
          <p:nvPr/>
        </p:nvSpPr>
        <p:spPr>
          <a:xfrm rot="18910385">
            <a:off x="818322" y="3021761"/>
            <a:ext cx="1438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Δ</a:t>
            </a:r>
            <a:r>
              <a:rPr lang="fr-FR" sz="1200" b="1" i="1" dirty="0" smtClean="0"/>
              <a:t>PaKmt6</a:t>
            </a:r>
            <a:r>
              <a:rPr lang="fr-FR" sz="1200" b="1" dirty="0" smtClean="0"/>
              <a:t>-H3K9me3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5506495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79</Words>
  <Application>Microsoft Macintosh PowerPoint</Application>
  <PresentationFormat>Format A4 (210 x 297 mm)</PresentationFormat>
  <Paragraphs>29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Fabienne</dc:creator>
  <cp:lastModifiedBy>Fabienne</cp:lastModifiedBy>
  <cp:revision>10</cp:revision>
  <dcterms:created xsi:type="dcterms:W3CDTF">2020-07-06T13:15:27Z</dcterms:created>
  <dcterms:modified xsi:type="dcterms:W3CDTF">2021-02-20T19:35:31Z</dcterms:modified>
</cp:coreProperties>
</file>