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9485" autoAdjust="0"/>
  </p:normalViewPr>
  <p:slideViewPr>
    <p:cSldViewPr snapToGrid="0" snapToObjects="1" showGuides="1">
      <p:cViewPr varScale="1">
        <p:scale>
          <a:sx n="80" d="100"/>
          <a:sy n="80" d="100"/>
        </p:scale>
        <p:origin x="-392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66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72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35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669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521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66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351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41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19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98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20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46195-44B2-5F42-AC68-A3A078431F04}" type="datetimeFigureOut">
              <a:rPr lang="fr-FR" smtClean="0"/>
              <a:t>23/02/21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179BB-C5BD-7747-BF0D-4040CC184D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43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6FB40F54-D235-41DA-9570-4AA7965EC1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" t="13167" r="4228" b="16418"/>
          <a:stretch/>
        </p:blipFill>
        <p:spPr>
          <a:xfrm>
            <a:off x="1" y="498060"/>
            <a:ext cx="4766709" cy="26603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46" y="16760"/>
            <a:ext cx="7745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/>
              <a:t>Fig. </a:t>
            </a:r>
            <a:r>
              <a:rPr lang="fr-FR" sz="1400" b="1" dirty="0" smtClean="0"/>
              <a:t>S1</a:t>
            </a:r>
            <a:r>
              <a:rPr lang="en-US" sz="1400" b="1" dirty="0" smtClean="0"/>
              <a:t>A</a:t>
            </a:r>
            <a:endParaRPr lang="en-US" sz="14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302D8FC2-FE47-4647-B4C3-A20BD539E3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t="11915" r="5185" b="14205"/>
          <a:stretch/>
        </p:blipFill>
        <p:spPr>
          <a:xfrm>
            <a:off x="190500" y="3713399"/>
            <a:ext cx="4928176" cy="29331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0500" y="3364808"/>
            <a:ext cx="7617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/>
              <a:t>Fig. </a:t>
            </a:r>
            <a:r>
              <a:rPr lang="fr-FR" sz="1400" b="1" dirty="0" smtClean="0"/>
              <a:t>S1</a:t>
            </a:r>
            <a:r>
              <a:rPr lang="en-US" sz="1400" b="1" dirty="0" smtClean="0"/>
              <a:t>B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452425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igS1CD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" t="7407" r="6469" b="23611"/>
          <a:stretch/>
        </p:blipFill>
        <p:spPr>
          <a:xfrm>
            <a:off x="168765" y="508000"/>
            <a:ext cx="973723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2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</Words>
  <Application>Microsoft Macintosh PowerPoint</Application>
  <PresentationFormat>Format A4 (210 x 297 mm)</PresentationFormat>
  <Paragraphs>2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Fabienne</dc:creator>
  <cp:lastModifiedBy>Fabienne</cp:lastModifiedBy>
  <cp:revision>6</cp:revision>
  <dcterms:created xsi:type="dcterms:W3CDTF">2021-02-23T11:31:45Z</dcterms:created>
  <dcterms:modified xsi:type="dcterms:W3CDTF">2021-02-23T11:58:35Z</dcterms:modified>
</cp:coreProperties>
</file>