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0" d="100"/>
          <a:sy n="120" d="100"/>
        </p:scale>
        <p:origin x="-138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BC7B0-6667-409C-9C24-1C46FDBFCF72}" type="datetimeFigureOut">
              <a:rPr lang="fr-FR" smtClean="0"/>
              <a:t>17/09/2014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C7107-0A4B-4951-8F68-362DC2CDC1B6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roupe 427"/>
          <p:cNvGrpSpPr/>
          <p:nvPr/>
        </p:nvGrpSpPr>
        <p:grpSpPr>
          <a:xfrm>
            <a:off x="539552" y="1772816"/>
            <a:ext cx="8291404" cy="2348847"/>
            <a:chOff x="539552" y="1772816"/>
            <a:chExt cx="8291404" cy="234884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b="9389"/>
            <a:stretch>
              <a:fillRect/>
            </a:stretch>
          </p:blipFill>
          <p:spPr bwMode="auto">
            <a:xfrm>
              <a:off x="4932040" y="1772816"/>
              <a:ext cx="3898916" cy="2348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 descr="Antibiogramme en gélose montrant le phénotype de résistance aux antibiotiques de la souche épidémique AYE d'Acinetobacter baumannii.&amp;copy; CNRS Photothèque / Pierre-Edouard Fourni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5816" y="2356676"/>
              <a:ext cx="1320747" cy="1181126"/>
            </a:xfrm>
            <a:prstGeom prst="rect">
              <a:avLst/>
            </a:prstGeom>
            <a:noFill/>
          </p:spPr>
        </p:pic>
        <p:pic>
          <p:nvPicPr>
            <p:cNvPr id="1031" name="Picture 7" descr="http://journal.publications.chestnet.org/data/Journals/CHEST/21968/cb0914090001.jpeg"/>
            <p:cNvPicPr>
              <a:picLocks noChangeAspect="1" noChangeArrowheads="1"/>
            </p:cNvPicPr>
            <p:nvPr/>
          </p:nvPicPr>
          <p:blipFill>
            <a:blip r:embed="rId4" cstate="print">
              <a:lum bright="14000" contrast="-32000"/>
            </a:blip>
            <a:srcRect l="4792" t="8399" r="898" b="6037"/>
            <a:stretch>
              <a:fillRect/>
            </a:stretch>
          </p:blipFill>
          <p:spPr bwMode="auto">
            <a:xfrm>
              <a:off x="539552" y="2080919"/>
              <a:ext cx="1671014" cy="1732641"/>
            </a:xfrm>
            <a:prstGeom prst="rect">
              <a:avLst/>
            </a:prstGeom>
            <a:noFill/>
          </p:spPr>
        </p:pic>
        <p:sp>
          <p:nvSpPr>
            <p:cNvPr id="426" name="Flèche droite 425"/>
            <p:cNvSpPr/>
            <p:nvPr/>
          </p:nvSpPr>
          <p:spPr>
            <a:xfrm>
              <a:off x="2483768" y="2875231"/>
              <a:ext cx="288032" cy="14401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7" name="Flèche droite 426"/>
            <p:cNvSpPr/>
            <p:nvPr/>
          </p:nvSpPr>
          <p:spPr>
            <a:xfrm>
              <a:off x="4427984" y="2875231"/>
              <a:ext cx="288032" cy="14401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PEF</dc:creator>
  <cp:lastModifiedBy>Andreia Cunha</cp:lastModifiedBy>
  <cp:revision>12</cp:revision>
  <dcterms:created xsi:type="dcterms:W3CDTF">2014-09-01T14:01:59Z</dcterms:created>
  <dcterms:modified xsi:type="dcterms:W3CDTF">2014-09-17T12:39:58Z</dcterms:modified>
</cp:coreProperties>
</file>